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0" r:id="rId3"/>
    <p:sldId id="262" r:id="rId4"/>
    <p:sldId id="261" r:id="rId5"/>
    <p:sldId id="259" r:id="rId6"/>
    <p:sldId id="258" r:id="rId7"/>
    <p:sldId id="263" r:id="rId8"/>
    <p:sldId id="264" r:id="rId9"/>
    <p:sldId id="267" r:id="rId10"/>
    <p:sldId id="268" r:id="rId11"/>
    <p:sldId id="269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8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C16A6-8C48-4165-8DAF-8C957C12A8F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2_2" csCatId="accent2" phldr="1"/>
      <dgm:spPr/>
    </dgm:pt>
    <dgm:pt modelId="{701D68F5-42F8-47BC-8FED-84C50F595DF0}">
      <dgm:prSet phldrT="[Text]" custT="1"/>
      <dgm:spPr/>
      <dgm:t>
        <a:bodyPr/>
        <a:lstStyle/>
        <a:p>
          <a:endParaRPr lang="en-US" sz="2000" b="1" i="0" kern="1200" dirty="0"/>
        </a:p>
        <a:p>
          <a:r>
            <a:rPr lang="en-US" sz="2000" b="1" i="0" kern="1200" dirty="0"/>
            <a:t>Non-immersive VR. </a:t>
          </a:r>
        </a:p>
        <a:p>
          <a:r>
            <a:rPr lang="en-US" sz="16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/>
              <a:ea typeface="+mn-ea"/>
              <a:cs typeface="+mn-cs"/>
            </a:rPr>
            <a:t>Large display without surrounding the user.</a:t>
          </a:r>
        </a:p>
      </dgm:t>
    </dgm:pt>
    <dgm:pt modelId="{9617668C-C38C-4017-8DDF-37855B15D110}" type="parTrans" cxnId="{C4BA385D-31ED-40EF-A5D6-98DFBA64E71A}">
      <dgm:prSet/>
      <dgm:spPr/>
      <dgm:t>
        <a:bodyPr/>
        <a:lstStyle/>
        <a:p>
          <a:endParaRPr lang="en-US"/>
        </a:p>
      </dgm:t>
    </dgm:pt>
    <dgm:pt modelId="{0C95B389-AC0C-4055-9AA3-38815EFC8B0A}" type="sibTrans" cxnId="{C4BA385D-31ED-40EF-A5D6-98DFBA64E71A}">
      <dgm:prSet/>
      <dgm:spPr/>
      <dgm:t>
        <a:bodyPr/>
        <a:lstStyle/>
        <a:p>
          <a:endParaRPr lang="en-US"/>
        </a:p>
      </dgm:t>
    </dgm:pt>
    <dgm:pt modelId="{76CC3289-2662-43F0-A3C6-BA04A135F08C}">
      <dgm:prSet phldrT="[Text]" custT="1"/>
      <dgm:spPr/>
      <dgm:t>
        <a:bodyPr/>
        <a:lstStyle/>
        <a:p>
          <a:r>
            <a:rPr lang="en-US" sz="2000" b="1" i="0" kern="1200" dirty="0"/>
            <a:t>Fully-immersive VR </a:t>
          </a:r>
        </a:p>
        <a:p>
          <a:r>
            <a:rPr lang="en-US" sz="1600" b="1" i="0" kern="1200" dirty="0"/>
            <a:t>Feels like physically present in a non- physical world </a:t>
          </a:r>
          <a:endParaRPr lang="en-US" sz="1600" b="1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Gill Sans MT" panose="020B0502020104020203"/>
            <a:ea typeface="+mn-ea"/>
            <a:cs typeface="+mn-cs"/>
          </a:endParaRPr>
        </a:p>
      </dgm:t>
    </dgm:pt>
    <dgm:pt modelId="{D46DB4DA-1442-4ECE-89FE-BBB1E3489E3D}" type="parTrans" cxnId="{0400886E-8A1A-44C2-95A7-DB0EF4911494}">
      <dgm:prSet/>
      <dgm:spPr/>
      <dgm:t>
        <a:bodyPr/>
        <a:lstStyle/>
        <a:p>
          <a:endParaRPr lang="en-US"/>
        </a:p>
      </dgm:t>
    </dgm:pt>
    <dgm:pt modelId="{FA28C9D6-476E-43CD-BA23-D6D990FD78D0}" type="sibTrans" cxnId="{0400886E-8A1A-44C2-95A7-DB0EF4911494}">
      <dgm:prSet/>
      <dgm:spPr/>
      <dgm:t>
        <a:bodyPr/>
        <a:lstStyle/>
        <a:p>
          <a:endParaRPr lang="en-US"/>
        </a:p>
      </dgm:t>
    </dgm:pt>
    <dgm:pt modelId="{91A66877-AC1C-46D9-BF2C-6024B638DEA9}">
      <dgm:prSet phldrT="[Text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/>
              <a:ea typeface="+mn-ea"/>
              <a:cs typeface="+mn-cs"/>
            </a:rPr>
            <a:t>Semi-immersive VR. </a:t>
          </a:r>
          <a:endParaRPr lang="en-US" sz="1600" b="1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Gill Sans MT" panose="020B0502020104020203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/>
              <a:ea typeface="+mn-ea"/>
              <a:cs typeface="+mn-cs"/>
            </a:rPr>
            <a:t>Feels a partial virtual environment </a:t>
          </a:r>
        </a:p>
      </dgm:t>
    </dgm:pt>
    <dgm:pt modelId="{BFCE4A28-C381-46FF-935A-B11534EF7D87}" type="sibTrans" cxnId="{7F0DAB6F-9257-4F2D-B31A-3418F73F6952}">
      <dgm:prSet/>
      <dgm:spPr/>
      <dgm:t>
        <a:bodyPr/>
        <a:lstStyle/>
        <a:p>
          <a:endParaRPr lang="en-US"/>
        </a:p>
      </dgm:t>
    </dgm:pt>
    <dgm:pt modelId="{913FED05-DF41-48A7-B1F8-81937A468EF9}" type="parTrans" cxnId="{7F0DAB6F-9257-4F2D-B31A-3418F73F6952}">
      <dgm:prSet/>
      <dgm:spPr/>
      <dgm:t>
        <a:bodyPr/>
        <a:lstStyle/>
        <a:p>
          <a:endParaRPr lang="en-US"/>
        </a:p>
      </dgm:t>
    </dgm:pt>
    <dgm:pt modelId="{8994D886-A75F-411A-A9D7-D31991FF12BD}" type="pres">
      <dgm:prSet presAssocID="{7D9C16A6-8C48-4165-8DAF-8C957C12A8FA}" presName="root" presStyleCnt="0">
        <dgm:presLayoutVars>
          <dgm:dir/>
          <dgm:resizeHandles val="exact"/>
        </dgm:presLayoutVars>
      </dgm:prSet>
      <dgm:spPr/>
    </dgm:pt>
    <dgm:pt modelId="{E1DBA6D5-BD14-4CD2-A0CC-80F867FEFA81}" type="pres">
      <dgm:prSet presAssocID="{701D68F5-42F8-47BC-8FED-84C50F595DF0}" presName="compNode" presStyleCnt="0"/>
      <dgm:spPr/>
    </dgm:pt>
    <dgm:pt modelId="{19A8DC21-3E65-409D-AD53-DA51BB9198A0}" type="pres">
      <dgm:prSet presAssocID="{701D68F5-42F8-47BC-8FED-84C50F595DF0}" presName="iconRect" presStyleLbl="node1" presStyleIdx="0" presStyleCnt="3" custScaleX="157625" custScaleY="157625" custLinFactX="-100000" custLinFactNeighborX="-169375" custLinFactNeighborY="17379"/>
      <dgm:spPr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1000" r="-1000"/>
          </a:stretch>
        </a:blipFill>
        <a:ln>
          <a:noFill/>
        </a:ln>
      </dgm:spPr>
    </dgm:pt>
    <dgm:pt modelId="{B9F90A48-FF94-4C94-A587-0190406F6FD3}" type="pres">
      <dgm:prSet presAssocID="{701D68F5-42F8-47BC-8FED-84C50F595DF0}" presName="spaceRect" presStyleCnt="0"/>
      <dgm:spPr/>
    </dgm:pt>
    <dgm:pt modelId="{A99B5DD6-89E9-4537-B415-4205CEB9323A}" type="pres">
      <dgm:prSet presAssocID="{701D68F5-42F8-47BC-8FED-84C50F595DF0}" presName="textRect" presStyleLbl="revTx" presStyleIdx="0" presStyleCnt="3" custScaleX="129699" custLinFactNeighborX="1234" custLinFactNeighborY="12867">
        <dgm:presLayoutVars>
          <dgm:chMax val="1"/>
          <dgm:chPref val="1"/>
        </dgm:presLayoutVars>
      </dgm:prSet>
      <dgm:spPr/>
    </dgm:pt>
    <dgm:pt modelId="{8B391436-B9B0-45BD-A57F-792D6376D868}" type="pres">
      <dgm:prSet presAssocID="{0C95B389-AC0C-4055-9AA3-38815EFC8B0A}" presName="sibTrans" presStyleCnt="0"/>
      <dgm:spPr/>
    </dgm:pt>
    <dgm:pt modelId="{95872155-C45D-46D3-874C-D838089A06F8}" type="pres">
      <dgm:prSet presAssocID="{91A66877-AC1C-46D9-BF2C-6024B638DEA9}" presName="compNode" presStyleCnt="0"/>
      <dgm:spPr/>
    </dgm:pt>
    <dgm:pt modelId="{CE9DF0E8-B0DE-4E1E-9FF4-6006AD8428DB}" type="pres">
      <dgm:prSet presAssocID="{91A66877-AC1C-46D9-BF2C-6024B638DEA9}" presName="iconRect" presStyleLbl="node1" presStyleIdx="1" presStyleCnt="3" custScaleX="151686" custScaleY="132268" custLinFactNeighborX="-18251" custLinFactNeighborY="37282"/>
      <dgm:spPr>
        <a:blipFill rotWithShape="1">
          <a:blip xmlns:r="http://schemas.openxmlformats.org/officeDocument/2006/relationships" r:embed="rId2"/>
          <a:srcRect/>
          <a:stretch>
            <a:fillRect l="-26000" r="-26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tellite"/>
        </a:ext>
      </dgm:extLst>
    </dgm:pt>
    <dgm:pt modelId="{AA0423A1-55B2-45E9-BFE7-3FBE5BDA65ED}" type="pres">
      <dgm:prSet presAssocID="{91A66877-AC1C-46D9-BF2C-6024B638DEA9}" presName="spaceRect" presStyleCnt="0"/>
      <dgm:spPr/>
    </dgm:pt>
    <dgm:pt modelId="{55120873-6F5C-4053-8EAD-6287A7F1097E}" type="pres">
      <dgm:prSet presAssocID="{91A66877-AC1C-46D9-BF2C-6024B638DEA9}" presName="textRect" presStyleLbl="revTx" presStyleIdx="1" presStyleCnt="3" custScaleX="139093" custLinFactNeighborX="-4755" custLinFactNeighborY="39337">
        <dgm:presLayoutVars>
          <dgm:chMax val="1"/>
          <dgm:chPref val="1"/>
        </dgm:presLayoutVars>
      </dgm:prSet>
      <dgm:spPr/>
    </dgm:pt>
    <dgm:pt modelId="{F679C986-30E4-4F0A-A3A6-CAE528BFED76}" type="pres">
      <dgm:prSet presAssocID="{BFCE4A28-C381-46FF-935A-B11534EF7D87}" presName="sibTrans" presStyleCnt="0"/>
      <dgm:spPr/>
    </dgm:pt>
    <dgm:pt modelId="{2EC2FDE3-8908-45C7-A3FD-EB370213FE69}" type="pres">
      <dgm:prSet presAssocID="{76CC3289-2662-43F0-A3C6-BA04A135F08C}" presName="compNode" presStyleCnt="0"/>
      <dgm:spPr/>
    </dgm:pt>
    <dgm:pt modelId="{6DB1FE51-13D0-4A38-AD6E-48D4371A1AF3}" type="pres">
      <dgm:prSet presAssocID="{76CC3289-2662-43F0-A3C6-BA04A135F08C}" presName="iconRect" presStyleLbl="node1" presStyleIdx="2" presStyleCnt="3" custScaleX="153968" custScaleY="134096" custLinFactNeighborX="-7768" custLinFactNeighborY="26562"/>
      <dgm:spPr>
        <a:blipFill rotWithShape="1">
          <a:blip xmlns:r="http://schemas.openxmlformats.org/officeDocument/2006/relationships" r:embed="rId3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29000" r="-29000"/>
          </a:stretch>
        </a:blipFill>
        <a:ln>
          <a:noFill/>
        </a:ln>
      </dgm:spPr>
    </dgm:pt>
    <dgm:pt modelId="{0928538A-05CC-4A79-BD5D-92F985D1EEE5}" type="pres">
      <dgm:prSet presAssocID="{76CC3289-2662-43F0-A3C6-BA04A135F08C}" presName="spaceRect" presStyleCnt="0"/>
      <dgm:spPr/>
    </dgm:pt>
    <dgm:pt modelId="{133097FC-B1F8-4953-B0AB-E8E73D968D1C}" type="pres">
      <dgm:prSet presAssocID="{76CC3289-2662-43F0-A3C6-BA04A135F08C}" presName="textRect" presStyleLbl="revTx" presStyleIdx="2" presStyleCnt="3" custScaleX="137749" custLinFactNeighborX="-10135" custLinFactNeighborY="33848">
        <dgm:presLayoutVars>
          <dgm:chMax val="1"/>
          <dgm:chPref val="1"/>
        </dgm:presLayoutVars>
      </dgm:prSet>
      <dgm:spPr/>
    </dgm:pt>
  </dgm:ptLst>
  <dgm:cxnLst>
    <dgm:cxn modelId="{1B8CB22C-9648-419B-97E9-4AA6C3555723}" type="presOf" srcId="{701D68F5-42F8-47BC-8FED-84C50F595DF0}" destId="{A99B5DD6-89E9-4537-B415-4205CEB9323A}" srcOrd="0" destOrd="0" presId="urn:microsoft.com/office/officeart/2018/2/layout/IconLabelList"/>
    <dgm:cxn modelId="{C4BA385D-31ED-40EF-A5D6-98DFBA64E71A}" srcId="{7D9C16A6-8C48-4165-8DAF-8C957C12A8FA}" destId="{701D68F5-42F8-47BC-8FED-84C50F595DF0}" srcOrd="0" destOrd="0" parTransId="{9617668C-C38C-4017-8DDF-37855B15D110}" sibTransId="{0C95B389-AC0C-4055-9AA3-38815EFC8B0A}"/>
    <dgm:cxn modelId="{5574CC64-4BF2-43BE-BABC-6DF1E58A4C74}" type="presOf" srcId="{7D9C16A6-8C48-4165-8DAF-8C957C12A8FA}" destId="{8994D886-A75F-411A-A9D7-D31991FF12BD}" srcOrd="0" destOrd="0" presId="urn:microsoft.com/office/officeart/2018/2/layout/IconLabelList"/>
    <dgm:cxn modelId="{0400886E-8A1A-44C2-95A7-DB0EF4911494}" srcId="{7D9C16A6-8C48-4165-8DAF-8C957C12A8FA}" destId="{76CC3289-2662-43F0-A3C6-BA04A135F08C}" srcOrd="2" destOrd="0" parTransId="{D46DB4DA-1442-4ECE-89FE-BBB1E3489E3D}" sibTransId="{FA28C9D6-476E-43CD-BA23-D6D990FD78D0}"/>
    <dgm:cxn modelId="{7F0DAB6F-9257-4F2D-B31A-3418F73F6952}" srcId="{7D9C16A6-8C48-4165-8DAF-8C957C12A8FA}" destId="{91A66877-AC1C-46D9-BF2C-6024B638DEA9}" srcOrd="1" destOrd="0" parTransId="{913FED05-DF41-48A7-B1F8-81937A468EF9}" sibTransId="{BFCE4A28-C381-46FF-935A-B11534EF7D87}"/>
    <dgm:cxn modelId="{EC5C6E85-C523-4B60-976B-342F12E3A6CB}" type="presOf" srcId="{91A66877-AC1C-46D9-BF2C-6024B638DEA9}" destId="{55120873-6F5C-4053-8EAD-6287A7F1097E}" srcOrd="0" destOrd="0" presId="urn:microsoft.com/office/officeart/2018/2/layout/IconLabelList"/>
    <dgm:cxn modelId="{6E31C6AB-C9E6-448F-A8CC-566A63619D4D}" type="presOf" srcId="{76CC3289-2662-43F0-A3C6-BA04A135F08C}" destId="{133097FC-B1F8-4953-B0AB-E8E73D968D1C}" srcOrd="0" destOrd="0" presId="urn:microsoft.com/office/officeart/2018/2/layout/IconLabelList"/>
    <dgm:cxn modelId="{2AD6E781-3ED2-484E-B438-73386D2C583D}" type="presParOf" srcId="{8994D886-A75F-411A-A9D7-D31991FF12BD}" destId="{E1DBA6D5-BD14-4CD2-A0CC-80F867FEFA81}" srcOrd="0" destOrd="0" presId="urn:microsoft.com/office/officeart/2018/2/layout/IconLabelList"/>
    <dgm:cxn modelId="{10B2B212-528C-471D-ABD0-D66ED992B833}" type="presParOf" srcId="{E1DBA6D5-BD14-4CD2-A0CC-80F867FEFA81}" destId="{19A8DC21-3E65-409D-AD53-DA51BB9198A0}" srcOrd="0" destOrd="0" presId="urn:microsoft.com/office/officeart/2018/2/layout/IconLabelList"/>
    <dgm:cxn modelId="{2A8FB3D0-F98B-4F5A-BACA-4315E38776FB}" type="presParOf" srcId="{E1DBA6D5-BD14-4CD2-A0CC-80F867FEFA81}" destId="{B9F90A48-FF94-4C94-A587-0190406F6FD3}" srcOrd="1" destOrd="0" presId="urn:microsoft.com/office/officeart/2018/2/layout/IconLabelList"/>
    <dgm:cxn modelId="{95FEF629-9884-451C-89B4-41B897ABE3D6}" type="presParOf" srcId="{E1DBA6D5-BD14-4CD2-A0CC-80F867FEFA81}" destId="{A99B5DD6-89E9-4537-B415-4205CEB9323A}" srcOrd="2" destOrd="0" presId="urn:microsoft.com/office/officeart/2018/2/layout/IconLabelList"/>
    <dgm:cxn modelId="{0FE6827F-DE80-4F8A-8E9D-7F88C0F7EF29}" type="presParOf" srcId="{8994D886-A75F-411A-A9D7-D31991FF12BD}" destId="{8B391436-B9B0-45BD-A57F-792D6376D868}" srcOrd="1" destOrd="0" presId="urn:microsoft.com/office/officeart/2018/2/layout/IconLabelList"/>
    <dgm:cxn modelId="{4857BE3A-D518-473D-AC79-7B9BF18B9824}" type="presParOf" srcId="{8994D886-A75F-411A-A9D7-D31991FF12BD}" destId="{95872155-C45D-46D3-874C-D838089A06F8}" srcOrd="2" destOrd="0" presId="urn:microsoft.com/office/officeart/2018/2/layout/IconLabelList"/>
    <dgm:cxn modelId="{B4B325C4-81F2-4B3E-8CBF-4532B0BFA343}" type="presParOf" srcId="{95872155-C45D-46D3-874C-D838089A06F8}" destId="{CE9DF0E8-B0DE-4E1E-9FF4-6006AD8428DB}" srcOrd="0" destOrd="0" presId="urn:microsoft.com/office/officeart/2018/2/layout/IconLabelList"/>
    <dgm:cxn modelId="{0AE6D335-6E55-47E1-BAD8-0368620AB8F6}" type="presParOf" srcId="{95872155-C45D-46D3-874C-D838089A06F8}" destId="{AA0423A1-55B2-45E9-BFE7-3FBE5BDA65ED}" srcOrd="1" destOrd="0" presId="urn:microsoft.com/office/officeart/2018/2/layout/IconLabelList"/>
    <dgm:cxn modelId="{AFEE8CCD-97FE-4EFA-A584-DF6AFDAD2B20}" type="presParOf" srcId="{95872155-C45D-46D3-874C-D838089A06F8}" destId="{55120873-6F5C-4053-8EAD-6287A7F1097E}" srcOrd="2" destOrd="0" presId="urn:microsoft.com/office/officeart/2018/2/layout/IconLabelList"/>
    <dgm:cxn modelId="{26649F18-C204-4047-8300-905486AB3755}" type="presParOf" srcId="{8994D886-A75F-411A-A9D7-D31991FF12BD}" destId="{F679C986-30E4-4F0A-A3A6-CAE528BFED76}" srcOrd="3" destOrd="0" presId="urn:microsoft.com/office/officeart/2018/2/layout/IconLabelList"/>
    <dgm:cxn modelId="{898D629F-DA37-435F-A0B2-0617605D711A}" type="presParOf" srcId="{8994D886-A75F-411A-A9D7-D31991FF12BD}" destId="{2EC2FDE3-8908-45C7-A3FD-EB370213FE69}" srcOrd="4" destOrd="0" presId="urn:microsoft.com/office/officeart/2018/2/layout/IconLabelList"/>
    <dgm:cxn modelId="{2BDADB1C-15B1-4763-9B35-3792147F8F87}" type="presParOf" srcId="{2EC2FDE3-8908-45C7-A3FD-EB370213FE69}" destId="{6DB1FE51-13D0-4A38-AD6E-48D4371A1AF3}" srcOrd="0" destOrd="0" presId="urn:microsoft.com/office/officeart/2018/2/layout/IconLabelList"/>
    <dgm:cxn modelId="{F692F1E6-C6EC-4391-8432-EB6C34194240}" type="presParOf" srcId="{2EC2FDE3-8908-45C7-A3FD-EB370213FE69}" destId="{0928538A-05CC-4A79-BD5D-92F985D1EEE5}" srcOrd="1" destOrd="0" presId="urn:microsoft.com/office/officeart/2018/2/layout/IconLabelList"/>
    <dgm:cxn modelId="{0E6AF6C4-A4E5-4234-9E16-F9F2334264CD}" type="presParOf" srcId="{2EC2FDE3-8908-45C7-A3FD-EB370213FE69}" destId="{133097FC-B1F8-4953-B0AB-E8E73D968D1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50AC01-D39D-4F3A-9DC8-2A211EE986A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 kern="1200" dirty="0">
              <a:solidFill>
                <a:schemeClr val="tx2"/>
              </a:solidFill>
            </a:rPr>
            <a:t>Non-immersive VR</a:t>
          </a:r>
          <a:r>
            <a:rPr lang="en-US" sz="1400" b="1" i="0" kern="1200" dirty="0">
              <a:solidFill>
                <a:schemeClr val="tx2"/>
              </a:solidFill>
              <a:latin typeface="Gill Sans MT" panose="020B0502020104020203"/>
              <a:ea typeface="+mn-ea"/>
              <a:cs typeface="+mn-cs"/>
            </a:rPr>
            <a:t>: </a:t>
          </a:r>
          <a:r>
            <a:rPr lang="en-US" sz="1400" b="0" i="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uses a computer-generated virtual environment . The user is fully aware and controlled by their physical surroundings at the same time. Examples: Games</a:t>
          </a:r>
        </a:p>
      </dgm:t>
    </dgm:pt>
    <dgm:pt modelId="{720680DC-AAA4-4434-A582-60EBCC5BA355}" type="parTrans" cxnId="{0B5DAE5F-BCDC-4BF7-A6E7-CF856886A64D}">
      <dgm:prSet/>
      <dgm:spPr/>
      <dgm:t>
        <a:bodyPr/>
        <a:lstStyle/>
        <a:p>
          <a:endParaRPr lang="en-US"/>
        </a:p>
      </dgm:t>
    </dgm:pt>
    <dgm:pt modelId="{CA077D98-8478-47EA-B6A9-99ACE60C64D4}" type="sibTrans" cxnId="{0B5DAE5F-BCDC-4BF7-A6E7-CF856886A64D}">
      <dgm:prSet/>
      <dgm:spPr/>
      <dgm:t>
        <a:bodyPr/>
        <a:lstStyle/>
        <a:p>
          <a:endParaRPr lang="en-US"/>
        </a:p>
      </dgm:t>
    </dgm:pt>
    <dgm:pt modelId="{0BEF68B8-1228-47BB-83B5-7B9CD1E3F84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 kern="1200" dirty="0">
              <a:solidFill>
                <a:srgbClr val="3D3D3D"/>
              </a:solidFill>
              <a:latin typeface="Gill Sans MT" panose="020B0502020104020203"/>
              <a:ea typeface="+mn-ea"/>
              <a:cs typeface="+mn-cs"/>
            </a:rPr>
            <a:t>Semi-immersive VR: </a:t>
          </a:r>
          <a:r>
            <a:rPr lang="en-US" sz="1400" b="1" i="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gives</a:t>
          </a:r>
          <a:r>
            <a:rPr lang="en-US" sz="1400" b="0" i="0" kern="1200" dirty="0"/>
            <a:t> a part of the virtual experience using graphics computing and huge projector systems. Example: Training and Educational purposes </a:t>
          </a:r>
          <a:endParaRPr lang="en-US" sz="1400" b="1" i="0" kern="1200" dirty="0">
            <a:solidFill>
              <a:prstClr val="white"/>
            </a:solidFill>
            <a:latin typeface="Gill Sans MT" panose="020B0502020104020203"/>
            <a:ea typeface="+mn-ea"/>
            <a:cs typeface="+mn-cs"/>
          </a:endParaRPr>
        </a:p>
      </dgm:t>
    </dgm:pt>
    <dgm:pt modelId="{ED3A4BC2-B75A-4952-A38B-A42B5995DF05}" type="parTrans" cxnId="{EDEF4F82-1237-4639-A0F7-385C1897CE66}">
      <dgm:prSet/>
      <dgm:spPr/>
      <dgm:t>
        <a:bodyPr/>
        <a:lstStyle/>
        <a:p>
          <a:endParaRPr lang="en-US"/>
        </a:p>
      </dgm:t>
    </dgm:pt>
    <dgm:pt modelId="{FD949706-EDCC-4ADC-8EDF-8EDA49C92325}" type="sibTrans" cxnId="{EDEF4F82-1237-4639-A0F7-385C1897CE66}">
      <dgm:prSet/>
      <dgm:spPr/>
      <dgm:t>
        <a:bodyPr/>
        <a:lstStyle/>
        <a:p>
          <a:endParaRPr lang="en-US"/>
        </a:p>
      </dgm:t>
    </dgm:pt>
    <dgm:pt modelId="{5605D28D-2CE6-4513-8566-952984E21E1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 kern="1200" dirty="0">
              <a:solidFill>
                <a:srgbClr val="3D3D3D"/>
              </a:solidFill>
              <a:latin typeface="Gill Sans MT" panose="020B0502020104020203"/>
              <a:ea typeface="+mn-ea"/>
              <a:cs typeface="+mn-cs"/>
            </a:rPr>
            <a:t>Fully-immersive VR:</a:t>
          </a:r>
          <a:r>
            <a:rPr lang="en-US" sz="1400" b="0" i="0" kern="1200" dirty="0"/>
            <a:t> creates the most realistic simulation experience allowing the user to experience the real sensations.  Example: Car racing games</a:t>
          </a:r>
          <a:endParaRPr lang="en-US" sz="1400" b="1" i="0" kern="1200" dirty="0">
            <a:solidFill>
              <a:prstClr val="white"/>
            </a:solidFill>
            <a:latin typeface="Gill Sans MT" panose="020B0502020104020203"/>
            <a:ea typeface="+mn-ea"/>
            <a:cs typeface="+mn-cs"/>
          </a:endParaRPr>
        </a:p>
      </dgm:t>
    </dgm:pt>
    <dgm:pt modelId="{EB15AB98-362B-4E70-A3DA-995FC3E8BA79}" type="parTrans" cxnId="{FAF3F884-F0CF-440F-8CB1-B7648AB1B138}">
      <dgm:prSet/>
      <dgm:spPr/>
      <dgm:t>
        <a:bodyPr/>
        <a:lstStyle/>
        <a:p>
          <a:endParaRPr lang="en-US"/>
        </a:p>
      </dgm:t>
    </dgm:pt>
    <dgm:pt modelId="{823D1971-2C4D-4EC5-A874-2F463DE37109}" type="sibTrans" cxnId="{FAF3F884-F0CF-440F-8CB1-B7648AB1B138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3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3"/>
      <dgm:spPr/>
    </dgm:pt>
    <dgm:pt modelId="{429CABD1-4116-474B-81BF-735E2CA9DD00}" type="pres">
      <dgm:prSet presAssocID="{7E5AA53B-3EEE-4DE4-BB81-9044890C2946}" presName="dstNode" presStyleLbl="node1" presStyleIdx="0" presStyleCnt="3"/>
      <dgm:spPr/>
    </dgm:pt>
    <dgm:pt modelId="{58319267-C71E-43C9-94E1-827D0616C7A7}" type="pres">
      <dgm:prSet presAssocID="{6750AC01-D39D-4F3A-9DC8-2A211EE986A2}" presName="text_1" presStyleLbl="node1" presStyleIdx="0" presStyleCnt="3" custScaleX="99602" custScaleY="145334">
        <dgm:presLayoutVars>
          <dgm:bulletEnabled val="1"/>
        </dgm:presLayoutVars>
      </dgm:prSet>
      <dgm:spPr/>
    </dgm:pt>
    <dgm:pt modelId="{79F9B8A9-2412-4B74-84A9-69422DB81CDC}" type="pres">
      <dgm:prSet presAssocID="{6750AC01-D39D-4F3A-9DC8-2A211EE986A2}" presName="accent_1" presStyleCnt="0"/>
      <dgm:spPr/>
    </dgm:pt>
    <dgm:pt modelId="{07CB3071-D555-47DA-A36A-69EB91531FD8}" type="pres">
      <dgm:prSet presAssocID="{6750AC01-D39D-4F3A-9DC8-2A211EE986A2}" presName="accentRepeatNode" presStyleLbl="solidFgAcc1" presStyleIdx="0" presStyleCnt="3"/>
      <dgm:spPr>
        <a:blipFill rotWithShape="0">
          <a:blip xmlns:r="http://schemas.openxmlformats.org/officeDocument/2006/relationships" r:embed="rId1"/>
          <a:srcRect/>
          <a:stretch>
            <a:fillRect l="-6000" r="-6000"/>
          </a:stretch>
        </a:blipFill>
      </dgm:spPr>
    </dgm:pt>
    <dgm:pt modelId="{95DE6538-27BD-44AF-A1A8-CA8F6B10FDD2}" type="pres">
      <dgm:prSet presAssocID="{0BEF68B8-1228-47BB-83B5-7B9CD1E3F84E}" presName="text_2" presStyleLbl="node1" presStyleIdx="1" presStyleCnt="3" custLinFactNeighborX="-876" custLinFactNeighborY="-1859">
        <dgm:presLayoutVars>
          <dgm:bulletEnabled val="1"/>
        </dgm:presLayoutVars>
      </dgm:prSet>
      <dgm:spPr/>
    </dgm:pt>
    <dgm:pt modelId="{312BDEE8-85BD-4F02-B35B-2CC8E701C98B}" type="pres">
      <dgm:prSet presAssocID="{0BEF68B8-1228-47BB-83B5-7B9CD1E3F84E}" presName="accent_2" presStyleCnt="0"/>
      <dgm:spPr/>
    </dgm:pt>
    <dgm:pt modelId="{3F8116AC-FAC3-4E95-9865-93CCFEB191B9}" type="pres">
      <dgm:prSet presAssocID="{0BEF68B8-1228-47BB-83B5-7B9CD1E3F84E}" presName="accentRepeatNode" presStyleLbl="solidFgAcc1" presStyleIdx="1" presStyleCnt="3"/>
      <dgm:spPr>
        <a:blipFill rotWithShape="0">
          <a:blip xmlns:r="http://schemas.openxmlformats.org/officeDocument/2006/relationships" r:embed="rId2"/>
          <a:srcRect/>
          <a:stretch>
            <a:fillRect t="-5000" b="-5000"/>
          </a:stretch>
        </a:blipFill>
      </dgm:spPr>
    </dgm:pt>
    <dgm:pt modelId="{E131CE4A-9776-44F4-BC03-867682E21374}" type="pres">
      <dgm:prSet presAssocID="{5605D28D-2CE6-4513-8566-952984E21E14}" presName="text_3" presStyleLbl="node1" presStyleIdx="2" presStyleCnt="3">
        <dgm:presLayoutVars>
          <dgm:bulletEnabled val="1"/>
        </dgm:presLayoutVars>
      </dgm:prSet>
      <dgm:spPr/>
    </dgm:pt>
    <dgm:pt modelId="{AC9A216A-8375-48F9-A4E6-8E0B64C0209B}" type="pres">
      <dgm:prSet presAssocID="{5605D28D-2CE6-4513-8566-952984E21E14}" presName="accent_3" presStyleCnt="0"/>
      <dgm:spPr/>
    </dgm:pt>
    <dgm:pt modelId="{A965097E-32F1-4AB8-8C4E-2814A7596B2F}" type="pres">
      <dgm:prSet presAssocID="{5605D28D-2CE6-4513-8566-952984E21E14}" presName="accentRepeatNode" presStyleLbl="solidFgAcc1" presStyleIdx="2" presStyleCnt="3"/>
      <dgm:spPr>
        <a:blipFill rotWithShape="0">
          <a:blip xmlns:r="http://schemas.openxmlformats.org/officeDocument/2006/relationships" r:embed="rId3"/>
          <a:srcRect/>
          <a:stretch>
            <a:fillRect l="-24000" r="-24000"/>
          </a:stretch>
        </a:blipFill>
      </dgm:spPr>
    </dgm:pt>
  </dgm:ptLst>
  <dgm:cxnLst>
    <dgm:cxn modelId="{A11E3B12-1828-45A7-86C3-BB85832DF84D}" type="presOf" srcId="{CA077D98-8478-47EA-B6A9-99ACE60C64D4}" destId="{D79B43FC-100B-4A0D-A4D5-0D2D04B99064}" srcOrd="0" destOrd="0" presId="urn:microsoft.com/office/officeart/2008/layout/VerticalCurvedList"/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29DA474E-5DFA-4C66-882F-319C49ABBB19}" type="presOf" srcId="{6750AC01-D39D-4F3A-9DC8-2A211EE986A2}" destId="{58319267-C71E-43C9-94E1-827D0616C7A7}" srcOrd="0" destOrd="0" presId="urn:microsoft.com/office/officeart/2008/layout/VerticalCurvedList"/>
    <dgm:cxn modelId="{7084AA77-BACB-46CB-AE4A-77B62D3ED1AF}" type="presOf" srcId="{5605D28D-2CE6-4513-8566-952984E21E14}" destId="{E131CE4A-9776-44F4-BC03-867682E21374}" srcOrd="0" destOrd="0" presId="urn:microsoft.com/office/officeart/2008/layout/VerticalCurvedList"/>
    <dgm:cxn modelId="{EDEF4F82-1237-4639-A0F7-385C1897CE66}" srcId="{7E5AA53B-3EEE-4DE4-BB81-9044890C2946}" destId="{0BEF68B8-1228-47BB-83B5-7B9CD1E3F84E}" srcOrd="1" destOrd="0" parTransId="{ED3A4BC2-B75A-4952-A38B-A42B5995DF05}" sibTransId="{FD949706-EDCC-4ADC-8EDF-8EDA49C92325}"/>
    <dgm:cxn modelId="{FAF3F884-F0CF-440F-8CB1-B7648AB1B138}" srcId="{7E5AA53B-3EEE-4DE4-BB81-9044890C2946}" destId="{5605D28D-2CE6-4513-8566-952984E21E14}" srcOrd="2" destOrd="0" parTransId="{EB15AB98-362B-4E70-A3DA-995FC3E8BA79}" sibTransId="{823D1971-2C4D-4EC5-A874-2F463DE37109}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4A378892-5CCC-4F0D-8A38-4BEAECF30F24}" type="presOf" srcId="{0BEF68B8-1228-47BB-83B5-7B9CD1E3F84E}" destId="{95DE6538-27BD-44AF-A1A8-CA8F6B10FDD2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28110BB8-F33F-498C-9A75-98364B05EFA5}" type="presParOf" srcId="{90561C55-3C6E-4D53-85E1-2C50BCDDA392}" destId="{58319267-C71E-43C9-94E1-827D0616C7A7}" srcOrd="1" destOrd="0" presId="urn:microsoft.com/office/officeart/2008/layout/VerticalCurvedList"/>
    <dgm:cxn modelId="{3866F6C9-5521-48F2-B6C3-40C9896E1605}" type="presParOf" srcId="{90561C55-3C6E-4D53-85E1-2C50BCDDA392}" destId="{79F9B8A9-2412-4B74-84A9-69422DB81CDC}" srcOrd="2" destOrd="0" presId="urn:microsoft.com/office/officeart/2008/layout/VerticalCurvedList"/>
    <dgm:cxn modelId="{D2205A4F-BB7A-4399-BC2F-78E18EC6EAFE}" type="presParOf" srcId="{79F9B8A9-2412-4B74-84A9-69422DB81CDC}" destId="{07CB3071-D555-47DA-A36A-69EB91531FD8}" srcOrd="0" destOrd="0" presId="urn:microsoft.com/office/officeart/2008/layout/VerticalCurvedList"/>
    <dgm:cxn modelId="{602753E6-8A03-492B-861A-6B9532B5AA28}" type="presParOf" srcId="{90561C55-3C6E-4D53-85E1-2C50BCDDA392}" destId="{95DE6538-27BD-44AF-A1A8-CA8F6B10FDD2}" srcOrd="3" destOrd="0" presId="urn:microsoft.com/office/officeart/2008/layout/VerticalCurvedList"/>
    <dgm:cxn modelId="{AEC540A3-E86A-4075-8BE4-263F4AFF4EA1}" type="presParOf" srcId="{90561C55-3C6E-4D53-85E1-2C50BCDDA392}" destId="{312BDEE8-85BD-4F02-B35B-2CC8E701C98B}" srcOrd="4" destOrd="0" presId="urn:microsoft.com/office/officeart/2008/layout/VerticalCurvedList"/>
    <dgm:cxn modelId="{CD5D1014-B7CB-4B47-9A02-5FBF90928A73}" type="presParOf" srcId="{312BDEE8-85BD-4F02-B35B-2CC8E701C98B}" destId="{3F8116AC-FAC3-4E95-9865-93CCFEB191B9}" srcOrd="0" destOrd="0" presId="urn:microsoft.com/office/officeart/2008/layout/VerticalCurvedList"/>
    <dgm:cxn modelId="{987EB7C0-CA3E-4874-85E0-01E9060A2D35}" type="presParOf" srcId="{90561C55-3C6E-4D53-85E1-2C50BCDDA392}" destId="{E131CE4A-9776-44F4-BC03-867682E21374}" srcOrd="5" destOrd="0" presId="urn:microsoft.com/office/officeart/2008/layout/VerticalCurvedList"/>
    <dgm:cxn modelId="{91E55363-8DCA-455E-A203-06A9410994CB}" type="presParOf" srcId="{90561C55-3C6E-4D53-85E1-2C50BCDDA392}" destId="{AC9A216A-8375-48F9-A4E6-8E0B64C0209B}" srcOrd="6" destOrd="0" presId="urn:microsoft.com/office/officeart/2008/layout/VerticalCurvedList"/>
    <dgm:cxn modelId="{D866D586-1293-4049-B6E3-B467C1D5ED64}" type="presParOf" srcId="{AC9A216A-8375-48F9-A4E6-8E0B64C0209B}" destId="{A965097E-32F1-4AB8-8C4E-2814A7596B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9C16A6-8C48-4165-8DAF-8C957C12A8F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2_2" csCatId="accent2" phldr="1"/>
      <dgm:spPr/>
    </dgm:pt>
    <dgm:pt modelId="{701D68F5-42F8-47BC-8FED-84C50F595DF0}">
      <dgm:prSet phldrT="[Text]"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2000" b="1" i="0" kern="1200" dirty="0"/>
            <a:t>Input Devices:</a:t>
          </a:r>
        </a:p>
        <a:p>
          <a:pPr algn="l">
            <a:lnSpc>
              <a:spcPct val="100000"/>
            </a:lnSpc>
          </a:pPr>
          <a:r>
            <a:rPr lang="en-US" sz="20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/>
              <a:ea typeface="+mn-ea"/>
              <a:cs typeface="+mn-cs"/>
            </a:rPr>
            <a:t>It helps navigate and interact with the VR environment to make it as natural as possible</a:t>
          </a:r>
          <a:endParaRPr lang="en-US" sz="1600" b="1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Gill Sans MT" panose="020B0502020104020203"/>
            <a:ea typeface="+mn-ea"/>
            <a:cs typeface="+mn-cs"/>
          </a:endParaRPr>
        </a:p>
      </dgm:t>
    </dgm:pt>
    <dgm:pt modelId="{9617668C-C38C-4017-8DDF-37855B15D110}" type="parTrans" cxnId="{C4BA385D-31ED-40EF-A5D6-98DFBA64E71A}">
      <dgm:prSet/>
      <dgm:spPr/>
      <dgm:t>
        <a:bodyPr/>
        <a:lstStyle/>
        <a:p>
          <a:endParaRPr lang="en-US"/>
        </a:p>
      </dgm:t>
    </dgm:pt>
    <dgm:pt modelId="{0C95B389-AC0C-4055-9AA3-38815EFC8B0A}" type="sibTrans" cxnId="{C4BA385D-31ED-40EF-A5D6-98DFBA64E71A}">
      <dgm:prSet/>
      <dgm:spPr/>
      <dgm:t>
        <a:bodyPr/>
        <a:lstStyle/>
        <a:p>
          <a:endParaRPr lang="en-US"/>
        </a:p>
      </dgm:t>
    </dgm:pt>
    <dgm:pt modelId="{91A66877-AC1C-46D9-BF2C-6024B638DEA9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endParaRPr lang="en-US" sz="2000" b="1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Gill Sans MT" panose="020B0502020104020203"/>
            <a:ea typeface="+mn-ea"/>
            <a:cs typeface="+mn-cs"/>
          </a:endParaRPr>
        </a:p>
        <a:p>
          <a:pPr algn="l">
            <a:lnSpc>
              <a:spcPct val="100000"/>
            </a:lnSpc>
          </a:pPr>
          <a:r>
            <a:rPr lang="en-US" sz="20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/>
              <a:ea typeface="+mn-ea"/>
              <a:cs typeface="+mn-cs"/>
            </a:rPr>
            <a:t>Output Devices:</a:t>
          </a:r>
        </a:p>
        <a:p>
          <a:pPr algn="l">
            <a:lnSpc>
              <a:spcPct val="100000"/>
            </a:lnSpc>
          </a:pPr>
          <a:r>
            <a:rPr lang="en-US" sz="2000" b="0" i="0" kern="1200" dirty="0"/>
            <a:t> </a:t>
          </a:r>
          <a:r>
            <a:rPr lang="en-US" sz="20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/>
              <a:ea typeface="+mn-ea"/>
              <a:cs typeface="+mn-cs"/>
            </a:rPr>
            <a:t>It is used to display VR Content, with a 360-surround effect supporting a 3D experience. </a:t>
          </a:r>
        </a:p>
      </dgm:t>
    </dgm:pt>
    <dgm:pt modelId="{BFCE4A28-C381-46FF-935A-B11534EF7D87}" type="sibTrans" cxnId="{7F0DAB6F-9257-4F2D-B31A-3418F73F6952}">
      <dgm:prSet/>
      <dgm:spPr/>
      <dgm:t>
        <a:bodyPr/>
        <a:lstStyle/>
        <a:p>
          <a:endParaRPr lang="en-US"/>
        </a:p>
      </dgm:t>
    </dgm:pt>
    <dgm:pt modelId="{913FED05-DF41-48A7-B1F8-81937A468EF9}" type="parTrans" cxnId="{7F0DAB6F-9257-4F2D-B31A-3418F73F6952}">
      <dgm:prSet/>
      <dgm:spPr/>
      <dgm:t>
        <a:bodyPr/>
        <a:lstStyle/>
        <a:p>
          <a:endParaRPr lang="en-US"/>
        </a:p>
      </dgm:t>
    </dgm:pt>
    <dgm:pt modelId="{8994D886-A75F-411A-A9D7-D31991FF12BD}" type="pres">
      <dgm:prSet presAssocID="{7D9C16A6-8C48-4165-8DAF-8C957C12A8FA}" presName="root" presStyleCnt="0">
        <dgm:presLayoutVars>
          <dgm:dir/>
          <dgm:resizeHandles val="exact"/>
        </dgm:presLayoutVars>
      </dgm:prSet>
      <dgm:spPr/>
    </dgm:pt>
    <dgm:pt modelId="{E1DBA6D5-BD14-4CD2-A0CC-80F867FEFA81}" type="pres">
      <dgm:prSet presAssocID="{701D68F5-42F8-47BC-8FED-84C50F595DF0}" presName="compNode" presStyleCnt="0"/>
      <dgm:spPr/>
    </dgm:pt>
    <dgm:pt modelId="{19A8DC21-3E65-409D-AD53-DA51BB9198A0}" type="pres">
      <dgm:prSet presAssocID="{701D68F5-42F8-47BC-8FED-84C50F595DF0}" presName="iconRect" presStyleLbl="node1" presStyleIdx="0" presStyleCnt="2" custScaleX="157625" custScaleY="157625" custLinFactNeighborX="-55187" custLinFactNeighborY="1245"/>
      <dgm:spPr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3000" r="-3000"/>
          </a:stretch>
        </a:blipFill>
        <a:ln>
          <a:noFill/>
        </a:ln>
      </dgm:spPr>
    </dgm:pt>
    <dgm:pt modelId="{B9F90A48-FF94-4C94-A587-0190406F6FD3}" type="pres">
      <dgm:prSet presAssocID="{701D68F5-42F8-47BC-8FED-84C50F595DF0}" presName="spaceRect" presStyleCnt="0"/>
      <dgm:spPr/>
    </dgm:pt>
    <dgm:pt modelId="{A99B5DD6-89E9-4537-B415-4205CEB9323A}" type="pres">
      <dgm:prSet presAssocID="{701D68F5-42F8-47BC-8FED-84C50F595DF0}" presName="textRect" presStyleLbl="revTx" presStyleIdx="0" presStyleCnt="2" custScaleX="157365" custScaleY="110470" custLinFactNeighborX="-21940" custLinFactNeighborY="401">
        <dgm:presLayoutVars>
          <dgm:chMax val="1"/>
          <dgm:chPref val="1"/>
        </dgm:presLayoutVars>
      </dgm:prSet>
      <dgm:spPr/>
    </dgm:pt>
    <dgm:pt modelId="{8B391436-B9B0-45BD-A57F-792D6376D868}" type="pres">
      <dgm:prSet presAssocID="{0C95B389-AC0C-4055-9AA3-38815EFC8B0A}" presName="sibTrans" presStyleCnt="0"/>
      <dgm:spPr/>
    </dgm:pt>
    <dgm:pt modelId="{95872155-C45D-46D3-874C-D838089A06F8}" type="pres">
      <dgm:prSet presAssocID="{91A66877-AC1C-46D9-BF2C-6024B638DEA9}" presName="compNode" presStyleCnt="0"/>
      <dgm:spPr/>
    </dgm:pt>
    <dgm:pt modelId="{CE9DF0E8-B0DE-4E1E-9FF4-6006AD8428DB}" type="pres">
      <dgm:prSet presAssocID="{91A66877-AC1C-46D9-BF2C-6024B638DEA9}" presName="iconRect" presStyleLbl="node1" presStyleIdx="1" presStyleCnt="2" custScaleX="151686" custScaleY="132268" custLinFactNeighborX="-19853" custLinFactNeighborY="28306"/>
      <dgm:spPr>
        <a:blipFill rotWithShape="1">
          <a:blip xmlns:r="http://schemas.openxmlformats.org/officeDocument/2006/relationships" r:embed="rId2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t="-14000" b="-14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tellite"/>
        </a:ext>
      </dgm:extLst>
    </dgm:pt>
    <dgm:pt modelId="{AA0423A1-55B2-45E9-BFE7-3FBE5BDA65ED}" type="pres">
      <dgm:prSet presAssocID="{91A66877-AC1C-46D9-BF2C-6024B638DEA9}" presName="spaceRect" presStyleCnt="0"/>
      <dgm:spPr/>
    </dgm:pt>
    <dgm:pt modelId="{55120873-6F5C-4053-8EAD-6287A7F1097E}" type="pres">
      <dgm:prSet presAssocID="{91A66877-AC1C-46D9-BF2C-6024B638DEA9}" presName="textRect" presStyleLbl="revTx" presStyleIdx="1" presStyleCnt="2" custScaleX="208329" custScaleY="110527" custLinFactNeighborX="8232" custLinFactNeighborY="-9437">
        <dgm:presLayoutVars>
          <dgm:chMax val="1"/>
          <dgm:chPref val="1"/>
        </dgm:presLayoutVars>
      </dgm:prSet>
      <dgm:spPr/>
    </dgm:pt>
  </dgm:ptLst>
  <dgm:cxnLst>
    <dgm:cxn modelId="{1B8CB22C-9648-419B-97E9-4AA6C3555723}" type="presOf" srcId="{701D68F5-42F8-47BC-8FED-84C50F595DF0}" destId="{A99B5DD6-89E9-4537-B415-4205CEB9323A}" srcOrd="0" destOrd="0" presId="urn:microsoft.com/office/officeart/2018/2/layout/IconLabelList"/>
    <dgm:cxn modelId="{C4BA385D-31ED-40EF-A5D6-98DFBA64E71A}" srcId="{7D9C16A6-8C48-4165-8DAF-8C957C12A8FA}" destId="{701D68F5-42F8-47BC-8FED-84C50F595DF0}" srcOrd="0" destOrd="0" parTransId="{9617668C-C38C-4017-8DDF-37855B15D110}" sibTransId="{0C95B389-AC0C-4055-9AA3-38815EFC8B0A}"/>
    <dgm:cxn modelId="{5574CC64-4BF2-43BE-BABC-6DF1E58A4C74}" type="presOf" srcId="{7D9C16A6-8C48-4165-8DAF-8C957C12A8FA}" destId="{8994D886-A75F-411A-A9D7-D31991FF12BD}" srcOrd="0" destOrd="0" presId="urn:microsoft.com/office/officeart/2018/2/layout/IconLabelList"/>
    <dgm:cxn modelId="{7F0DAB6F-9257-4F2D-B31A-3418F73F6952}" srcId="{7D9C16A6-8C48-4165-8DAF-8C957C12A8FA}" destId="{91A66877-AC1C-46D9-BF2C-6024B638DEA9}" srcOrd="1" destOrd="0" parTransId="{913FED05-DF41-48A7-B1F8-81937A468EF9}" sibTransId="{BFCE4A28-C381-46FF-935A-B11534EF7D87}"/>
    <dgm:cxn modelId="{EC5C6E85-C523-4B60-976B-342F12E3A6CB}" type="presOf" srcId="{91A66877-AC1C-46D9-BF2C-6024B638DEA9}" destId="{55120873-6F5C-4053-8EAD-6287A7F1097E}" srcOrd="0" destOrd="0" presId="urn:microsoft.com/office/officeart/2018/2/layout/IconLabelList"/>
    <dgm:cxn modelId="{2AD6E781-3ED2-484E-B438-73386D2C583D}" type="presParOf" srcId="{8994D886-A75F-411A-A9D7-D31991FF12BD}" destId="{E1DBA6D5-BD14-4CD2-A0CC-80F867FEFA81}" srcOrd="0" destOrd="0" presId="urn:microsoft.com/office/officeart/2018/2/layout/IconLabelList"/>
    <dgm:cxn modelId="{10B2B212-528C-471D-ABD0-D66ED992B833}" type="presParOf" srcId="{E1DBA6D5-BD14-4CD2-A0CC-80F867FEFA81}" destId="{19A8DC21-3E65-409D-AD53-DA51BB9198A0}" srcOrd="0" destOrd="0" presId="urn:microsoft.com/office/officeart/2018/2/layout/IconLabelList"/>
    <dgm:cxn modelId="{2A8FB3D0-F98B-4F5A-BACA-4315E38776FB}" type="presParOf" srcId="{E1DBA6D5-BD14-4CD2-A0CC-80F867FEFA81}" destId="{B9F90A48-FF94-4C94-A587-0190406F6FD3}" srcOrd="1" destOrd="0" presId="urn:microsoft.com/office/officeart/2018/2/layout/IconLabelList"/>
    <dgm:cxn modelId="{95FEF629-9884-451C-89B4-41B897ABE3D6}" type="presParOf" srcId="{E1DBA6D5-BD14-4CD2-A0CC-80F867FEFA81}" destId="{A99B5DD6-89E9-4537-B415-4205CEB9323A}" srcOrd="2" destOrd="0" presId="urn:microsoft.com/office/officeart/2018/2/layout/IconLabelList"/>
    <dgm:cxn modelId="{0FE6827F-DE80-4F8A-8E9D-7F88C0F7EF29}" type="presParOf" srcId="{8994D886-A75F-411A-A9D7-D31991FF12BD}" destId="{8B391436-B9B0-45BD-A57F-792D6376D868}" srcOrd="1" destOrd="0" presId="urn:microsoft.com/office/officeart/2018/2/layout/IconLabelList"/>
    <dgm:cxn modelId="{4857BE3A-D518-473D-AC79-7B9BF18B9824}" type="presParOf" srcId="{8994D886-A75F-411A-A9D7-D31991FF12BD}" destId="{95872155-C45D-46D3-874C-D838089A06F8}" srcOrd="2" destOrd="0" presId="urn:microsoft.com/office/officeart/2018/2/layout/IconLabelList"/>
    <dgm:cxn modelId="{B4B325C4-81F2-4B3E-8CBF-4532B0BFA343}" type="presParOf" srcId="{95872155-C45D-46D3-874C-D838089A06F8}" destId="{CE9DF0E8-B0DE-4E1E-9FF4-6006AD8428DB}" srcOrd="0" destOrd="0" presId="urn:microsoft.com/office/officeart/2018/2/layout/IconLabelList"/>
    <dgm:cxn modelId="{0AE6D335-6E55-47E1-BAD8-0368620AB8F6}" type="presParOf" srcId="{95872155-C45D-46D3-874C-D838089A06F8}" destId="{AA0423A1-55B2-45E9-BFE7-3FBE5BDA65ED}" srcOrd="1" destOrd="0" presId="urn:microsoft.com/office/officeart/2018/2/layout/IconLabelList"/>
    <dgm:cxn modelId="{AFEE8CCD-97FE-4EFA-A584-DF6AFDAD2B20}" type="presParOf" srcId="{95872155-C45D-46D3-874C-D838089A06F8}" destId="{55120873-6F5C-4053-8EAD-6287A7F1097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8DC21-3E65-409D-AD53-DA51BB9198A0}">
      <dsp:nvSpPr>
        <dsp:cNvPr id="0" name=""/>
        <dsp:cNvSpPr/>
      </dsp:nvSpPr>
      <dsp:spPr>
        <a:xfrm>
          <a:off x="0" y="696837"/>
          <a:ext cx="1680455" cy="1680455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1000" r="-1000"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B5DD6-89E9-4537-B415-4205CEB9323A}">
      <dsp:nvSpPr>
        <dsp:cNvPr id="0" name=""/>
        <dsp:cNvSpPr/>
      </dsp:nvSpPr>
      <dsp:spPr>
        <a:xfrm>
          <a:off x="251951" y="2430190"/>
          <a:ext cx="3072741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i="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Non-immersive VR.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/>
              <a:ea typeface="+mn-ea"/>
              <a:cs typeface="+mn-cs"/>
            </a:rPr>
            <a:t>Large display without surrounding the user.</a:t>
          </a:r>
        </a:p>
      </dsp:txBody>
      <dsp:txXfrm>
        <a:off x="251951" y="2430190"/>
        <a:ext cx="3072741" cy="1170000"/>
      </dsp:txXfrm>
    </dsp:sp>
    <dsp:sp modelId="{CE9DF0E8-B0DE-4E1E-9FF4-6006AD8428DB}">
      <dsp:nvSpPr>
        <dsp:cNvPr id="0" name=""/>
        <dsp:cNvSpPr/>
      </dsp:nvSpPr>
      <dsp:spPr>
        <a:xfrm>
          <a:off x="4354559" y="976608"/>
          <a:ext cx="1617139" cy="1410122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26000" r="-26000"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20873-6F5C-4053-8EAD-6287A7F1097E}">
      <dsp:nvSpPr>
        <dsp:cNvPr id="0" name=""/>
        <dsp:cNvSpPr/>
      </dsp:nvSpPr>
      <dsp:spPr>
        <a:xfrm>
          <a:off x="3597403" y="2672305"/>
          <a:ext cx="3295297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/>
              <a:ea typeface="+mn-ea"/>
              <a:cs typeface="+mn-cs"/>
            </a:rPr>
            <a:t>Semi-immersive VR. </a:t>
          </a:r>
          <a:endParaRPr lang="en-US" sz="1600" b="1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Gill Sans MT" panose="020B0502020104020203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/>
              <a:ea typeface="+mn-ea"/>
              <a:cs typeface="+mn-cs"/>
            </a:rPr>
            <a:t>Feels a partial virtual environment </a:t>
          </a:r>
        </a:p>
      </dsp:txBody>
      <dsp:txXfrm>
        <a:off x="3597403" y="2672305"/>
        <a:ext cx="3295297" cy="1170000"/>
      </dsp:txXfrm>
    </dsp:sp>
    <dsp:sp modelId="{6DB1FE51-13D0-4A38-AD6E-48D4371A1AF3}">
      <dsp:nvSpPr>
        <dsp:cNvPr id="0" name=""/>
        <dsp:cNvSpPr/>
      </dsp:nvSpPr>
      <dsp:spPr>
        <a:xfrm>
          <a:off x="8148131" y="857449"/>
          <a:ext cx="1641467" cy="1429610"/>
        </a:xfrm>
        <a:prstGeom prst="rect">
          <a:avLst/>
        </a:prstGeom>
        <a:blipFill rotWithShape="1">
          <a:blip xmlns:r="http://schemas.openxmlformats.org/officeDocument/2006/relationships" r:embed="rId3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29000" r="-29000"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097FC-B1F8-4953-B0AB-E8E73D968D1C}">
      <dsp:nvSpPr>
        <dsp:cNvPr id="0" name=""/>
        <dsp:cNvSpPr/>
      </dsp:nvSpPr>
      <dsp:spPr>
        <a:xfrm>
          <a:off x="7179840" y="2612956"/>
          <a:ext cx="3263456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Fully-immersive VR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Feels like physically present in a non- physical world </a:t>
          </a:r>
          <a:endParaRPr lang="en-US" sz="1600" b="1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7179840" y="2612956"/>
        <a:ext cx="3263456" cy="117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4028574" y="-618397"/>
          <a:ext cx="4800732" cy="4800732"/>
        </a:xfrm>
        <a:prstGeom prst="blockArc">
          <a:avLst>
            <a:gd name="adj1" fmla="val 18900000"/>
            <a:gd name="adj2" fmla="val 2700000"/>
            <a:gd name="adj3" fmla="val 450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9267-C71E-43C9-94E1-827D0616C7A7}">
      <dsp:nvSpPr>
        <dsp:cNvPr id="0" name=""/>
        <dsp:cNvSpPr/>
      </dsp:nvSpPr>
      <dsp:spPr>
        <a:xfrm>
          <a:off x="509125" y="194826"/>
          <a:ext cx="6285275" cy="10359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chemeClr val="tx2"/>
              </a:solidFill>
            </a:rPr>
            <a:t>Non-immersive VR</a:t>
          </a:r>
          <a:r>
            <a:rPr lang="en-US" sz="1400" b="1" i="0" kern="1200" dirty="0">
              <a:solidFill>
                <a:schemeClr val="tx2"/>
              </a:solidFill>
              <a:latin typeface="Gill Sans MT" panose="020B0502020104020203"/>
              <a:ea typeface="+mn-ea"/>
              <a:cs typeface="+mn-cs"/>
            </a:rPr>
            <a:t>: </a:t>
          </a:r>
          <a:r>
            <a:rPr lang="en-US" sz="1400" b="0" i="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uses a computer-generated virtual environment . The user is fully aware and controlled by their physical surroundings at the same time. Examples: Games</a:t>
          </a:r>
        </a:p>
      </dsp:txBody>
      <dsp:txXfrm>
        <a:off x="509125" y="194826"/>
        <a:ext cx="6285275" cy="1035922"/>
      </dsp:txXfrm>
    </dsp:sp>
    <dsp:sp modelId="{07CB3071-D555-47DA-A36A-69EB91531FD8}">
      <dsp:nvSpPr>
        <dsp:cNvPr id="0" name=""/>
        <dsp:cNvSpPr/>
      </dsp:nvSpPr>
      <dsp:spPr>
        <a:xfrm>
          <a:off x="51076" y="267295"/>
          <a:ext cx="890984" cy="890984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6000" r="-6000"/>
          </a:stretch>
        </a:blip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E6538-27BD-44AF-A1A8-CA8F6B10FDD2}">
      <dsp:nvSpPr>
        <dsp:cNvPr id="0" name=""/>
        <dsp:cNvSpPr/>
      </dsp:nvSpPr>
      <dsp:spPr>
        <a:xfrm>
          <a:off x="702657" y="1412324"/>
          <a:ext cx="6051292" cy="712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rgbClr val="3D3D3D"/>
              </a:solidFill>
              <a:latin typeface="Gill Sans MT" panose="020B0502020104020203"/>
              <a:ea typeface="+mn-ea"/>
              <a:cs typeface="+mn-cs"/>
            </a:rPr>
            <a:t>Semi-immersive VR: </a:t>
          </a:r>
          <a:r>
            <a:rPr lang="en-US" sz="1400" b="1" i="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gives</a:t>
          </a:r>
          <a:r>
            <a:rPr lang="en-US" sz="1400" b="0" i="0" kern="1200" dirty="0"/>
            <a:t> a part of the virtual experience using graphics computing and huge projector systems. Example: Training and Educational purposes </a:t>
          </a:r>
          <a:endParaRPr lang="en-US" sz="1400" b="1" i="0" kern="1200" dirty="0">
            <a:solidFill>
              <a:prstClr val="white"/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702657" y="1412324"/>
        <a:ext cx="6051292" cy="712787"/>
      </dsp:txXfrm>
    </dsp:sp>
    <dsp:sp modelId="{3F8116AC-FAC3-4E95-9865-93CCFEB191B9}">
      <dsp:nvSpPr>
        <dsp:cNvPr id="0" name=""/>
        <dsp:cNvSpPr/>
      </dsp:nvSpPr>
      <dsp:spPr>
        <a:xfrm>
          <a:off x="310174" y="1336476"/>
          <a:ext cx="890984" cy="890984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t="-5000" b="-5000"/>
          </a:stretch>
        </a:blip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1CE4A-9776-44F4-BC03-867682E21374}">
      <dsp:nvSpPr>
        <dsp:cNvPr id="0" name=""/>
        <dsp:cNvSpPr/>
      </dsp:nvSpPr>
      <dsp:spPr>
        <a:xfrm>
          <a:off x="496568" y="2494756"/>
          <a:ext cx="6310391" cy="712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rgbClr val="3D3D3D"/>
              </a:solidFill>
              <a:latin typeface="Gill Sans MT" panose="020B0502020104020203"/>
              <a:ea typeface="+mn-ea"/>
              <a:cs typeface="+mn-cs"/>
            </a:rPr>
            <a:t>Fully-immersive VR:</a:t>
          </a:r>
          <a:r>
            <a:rPr lang="en-US" sz="1400" b="0" i="0" kern="1200" dirty="0"/>
            <a:t> creates the most realistic simulation experience allowing the user to experience the real sensations.  Example: Car racing games</a:t>
          </a:r>
          <a:endParaRPr lang="en-US" sz="1400" b="1" i="0" kern="1200" dirty="0">
            <a:solidFill>
              <a:prstClr val="white"/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496568" y="2494756"/>
        <a:ext cx="6310391" cy="712787"/>
      </dsp:txXfrm>
    </dsp:sp>
    <dsp:sp modelId="{A965097E-32F1-4AB8-8C4E-2814A7596B2F}">
      <dsp:nvSpPr>
        <dsp:cNvPr id="0" name=""/>
        <dsp:cNvSpPr/>
      </dsp:nvSpPr>
      <dsp:spPr>
        <a:xfrm>
          <a:off x="51076" y="2405658"/>
          <a:ext cx="890984" cy="890984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24000" r="-24000"/>
          </a:stretch>
        </a:blip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8DC21-3E65-409D-AD53-DA51BB9198A0}">
      <dsp:nvSpPr>
        <dsp:cNvPr id="0" name=""/>
        <dsp:cNvSpPr/>
      </dsp:nvSpPr>
      <dsp:spPr>
        <a:xfrm>
          <a:off x="561924" y="152821"/>
          <a:ext cx="2002921" cy="2002921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3000" r="-3000"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B5DD6-89E9-4537-B415-4205CEB9323A}">
      <dsp:nvSpPr>
        <dsp:cNvPr id="0" name=""/>
        <dsp:cNvSpPr/>
      </dsp:nvSpPr>
      <dsp:spPr>
        <a:xfrm>
          <a:off x="0" y="2263945"/>
          <a:ext cx="4443594" cy="1565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Input Devices: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/>
              <a:ea typeface="+mn-ea"/>
              <a:cs typeface="+mn-cs"/>
            </a:rPr>
            <a:t>It helps navigate and interact with the VR environment to make it as natural as possible</a:t>
          </a:r>
          <a:endParaRPr lang="en-US" sz="1600" b="1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0" y="2263945"/>
        <a:ext cx="4443594" cy="1565941"/>
      </dsp:txXfrm>
    </dsp:sp>
    <dsp:sp modelId="{CE9DF0E8-B0DE-4E1E-9FF4-6006AD8428DB}">
      <dsp:nvSpPr>
        <dsp:cNvPr id="0" name=""/>
        <dsp:cNvSpPr/>
      </dsp:nvSpPr>
      <dsp:spPr>
        <a:xfrm>
          <a:off x="6705940" y="556745"/>
          <a:ext cx="1927455" cy="1680712"/>
        </a:xfrm>
        <a:prstGeom prst="rect">
          <a:avLst/>
        </a:prstGeom>
        <a:blipFill rotWithShape="1">
          <a:blip xmlns:r="http://schemas.openxmlformats.org/officeDocument/2006/relationships" r:embed="rId2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t="-14000" b="-14000"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20873-6F5C-4053-8EAD-6287A7F1097E}">
      <dsp:nvSpPr>
        <dsp:cNvPr id="0" name=""/>
        <dsp:cNvSpPr/>
      </dsp:nvSpPr>
      <dsp:spPr>
        <a:xfrm>
          <a:off x="5023434" y="2041355"/>
          <a:ext cx="5882690" cy="1587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Gill Sans MT" panose="020B0502020104020203"/>
            <a:ea typeface="+mn-ea"/>
            <a:cs typeface="+mn-cs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/>
              <a:ea typeface="+mn-ea"/>
              <a:cs typeface="+mn-cs"/>
            </a:rPr>
            <a:t>Output Devices: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 </a:t>
          </a:r>
          <a:r>
            <a:rPr lang="en-US" sz="20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/>
              <a:ea typeface="+mn-ea"/>
              <a:cs typeface="+mn-cs"/>
            </a:rPr>
            <a:t>It is used to display VR Content, with a 360-surround effect supporting a 3D experience. </a:t>
          </a:r>
        </a:p>
      </dsp:txBody>
      <dsp:txXfrm>
        <a:off x="5023434" y="2041355"/>
        <a:ext cx="5882690" cy="1587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69721-F543-4A6C-BF9D-65D7CC540427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0168E-626C-4E60-93C0-A00D256094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2326A-4C88-4AFB-AA5B-5919D81DFF5B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3AB32-59DF-41F1-9618-EDFBF50496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27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15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B3AB32-59DF-41F1-9618-EDFBF5049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343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B3AB32-59DF-41F1-9618-EDFBF5049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700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B3AB32-59DF-41F1-9618-EDFBF5049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729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B3AB32-59DF-41F1-9618-EDFBF5049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159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1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.nasa.gov/Software/VWT/vr.html" TargetMode="External"/><Relationship Id="rId2" Type="http://schemas.openxmlformats.org/officeDocument/2006/relationships/hyperlink" Target="https://www.techtarget.com/whatis/definition/virtual-real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jf.tuke.sk/transferinovacii/pages/archiv/transfer/29-2014/pdf/319-321.pdf" TargetMode="External"/><Relationship Id="rId5" Type="http://schemas.openxmlformats.org/officeDocument/2006/relationships/hyperlink" Target="https://www.halorenders.com/blogs/news/" TargetMode="External"/><Relationship Id="rId4" Type="http://schemas.openxmlformats.org/officeDocument/2006/relationships/hyperlink" Target="https://thecorporatereview.com/entering-into-a-new-world-virtual-reality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techtarget.com/whatis/definition/3-D-three-dimensions-or-three-dimensional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Digital Connections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Virtual Reality (VR)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6"/>
            <a:ext cx="10993546" cy="484822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7CEBFF"/>
                </a:solidFill>
              </a:rPr>
              <a:t>Noor Dweiri</a:t>
            </a:r>
          </a:p>
          <a:p>
            <a:r>
              <a:rPr lang="en-US" dirty="0">
                <a:solidFill>
                  <a:srgbClr val="7CEBFF"/>
                </a:solidFill>
              </a:rPr>
              <a:t>Grade 8 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FDA9692-ECDC-4B59-86B2-8C90FDE1A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2C05506-42A1-49C0-9D87-081CCD902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What are  the  </a:t>
            </a:r>
            <a:r>
              <a:rPr lang="en-US" dirty="0"/>
              <a:t>Applications of  VR?</a:t>
            </a:r>
            <a:endParaRPr lang="en-US" dirty="0">
              <a:solidFill>
                <a:srgbClr val="FFFE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0FF0CD-392A-01C4-5E1C-5EBDB9F8A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814" y="937338"/>
            <a:ext cx="2208481" cy="1557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334B96-5BDF-5076-1128-613829B63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7773" y="1187503"/>
            <a:ext cx="2042664" cy="1319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140E5E-2F70-4BD1-A9E7-5900518F8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0348" y="955656"/>
            <a:ext cx="1236800" cy="18605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880F21-72E7-2E91-42A3-3A794D4501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5803" y="855792"/>
            <a:ext cx="1762125" cy="17049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D285849-07B6-F6DF-6CE1-01A15CCD1483}"/>
              </a:ext>
            </a:extLst>
          </p:cNvPr>
          <p:cNvSpPr txBox="1"/>
          <p:nvPr/>
        </p:nvSpPr>
        <p:spPr>
          <a:xfrm>
            <a:off x="249036" y="2796656"/>
            <a:ext cx="192838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2000" b="1" i="0" kern="1200" dirty="0"/>
              <a:t>Healthcare</a:t>
            </a:r>
          </a:p>
          <a:p>
            <a:pPr lvl="0">
              <a:lnSpc>
                <a:spcPct val="100000"/>
              </a:lnSpc>
            </a:pPr>
            <a:r>
              <a:rPr lang="en-US" sz="1600" b="0" i="0" kern="1200" dirty="0"/>
              <a:t>Socialists who need to perform very precise operations can practice without being in the midst of an emergency. </a:t>
            </a:r>
            <a:endParaRPr lang="en-US" sz="1600" b="1" i="0" kern="12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CEC6D6-55E3-40F7-01B2-FF18CCE994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025" y="737575"/>
            <a:ext cx="1676400" cy="180022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A561213-02F1-F449-A264-0721BC6EBB1F}"/>
              </a:ext>
            </a:extLst>
          </p:cNvPr>
          <p:cNvGrpSpPr/>
          <p:nvPr/>
        </p:nvGrpSpPr>
        <p:grpSpPr>
          <a:xfrm>
            <a:off x="2486645" y="2802326"/>
            <a:ext cx="2162988" cy="1777141"/>
            <a:chOff x="3117510" y="1285132"/>
            <a:chExt cx="2162988" cy="108245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A084C7-DFE2-512F-2AED-EEE9537776B4}"/>
                </a:ext>
              </a:extLst>
            </p:cNvPr>
            <p:cNvSpPr/>
            <p:nvPr/>
          </p:nvSpPr>
          <p:spPr>
            <a:xfrm>
              <a:off x="3117510" y="1285132"/>
              <a:ext cx="2162988" cy="97492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65310A-61A4-D3BB-916F-027C9EF2ADEB}"/>
                </a:ext>
              </a:extLst>
            </p:cNvPr>
            <p:cNvSpPr txBox="1"/>
            <p:nvPr/>
          </p:nvSpPr>
          <p:spPr>
            <a:xfrm>
              <a:off x="3117510" y="1392661"/>
              <a:ext cx="2162988" cy="9749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dirty="0">
                  <a:solidFill>
                    <a:schemeClr val="tx1"/>
                  </a:solidFill>
                </a:rPr>
                <a:t>Entertainment</a:t>
              </a:r>
            </a:p>
            <a:p>
              <a:pPr marL="0" lvl="0" indent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dirty="0">
                  <a:solidFill>
                    <a:schemeClr val="tx1"/>
                  </a:solidFill>
                </a:rPr>
                <a:t>VR is used in cinemas and theme parks to stimulate movie-like adventures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41B838-E269-D52C-4A16-9720C48E1925}"/>
              </a:ext>
            </a:extLst>
          </p:cNvPr>
          <p:cNvGrpSpPr/>
          <p:nvPr/>
        </p:nvGrpSpPr>
        <p:grpSpPr>
          <a:xfrm>
            <a:off x="4797075" y="2816233"/>
            <a:ext cx="2559724" cy="1908297"/>
            <a:chOff x="3223605" y="1076542"/>
            <a:chExt cx="2887036" cy="100654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7D0D3D7-ED8E-C8E0-B851-64FFB4C8EA89}"/>
                </a:ext>
              </a:extLst>
            </p:cNvPr>
            <p:cNvSpPr/>
            <p:nvPr/>
          </p:nvSpPr>
          <p:spPr>
            <a:xfrm>
              <a:off x="3694115" y="1076542"/>
              <a:ext cx="2416526" cy="90841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EF3D7A3-3D00-F029-AF49-C4A8D7CBD35D}"/>
                </a:ext>
              </a:extLst>
            </p:cNvPr>
            <p:cNvSpPr txBox="1"/>
            <p:nvPr/>
          </p:nvSpPr>
          <p:spPr>
            <a:xfrm>
              <a:off x="3223605" y="1174670"/>
              <a:ext cx="2416526" cy="9084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i="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Gill Sans MT" panose="020B0502020104020203"/>
                  <a:ea typeface="+mn-ea"/>
                  <a:cs typeface="+mn-cs"/>
                </a:rPr>
                <a:t>Education</a:t>
              </a:r>
            </a:p>
            <a:p>
              <a:pPr marL="0" lvl="0" indent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dirty="0">
                  <a:solidFill>
                    <a:schemeClr val="tx1"/>
                  </a:solidFill>
                </a:rPr>
                <a:t>provides professional training to employees. students, who can use VR as educational games,  and field trips.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34458D2-931B-B008-7362-23162FA7E48D}"/>
              </a:ext>
            </a:extLst>
          </p:cNvPr>
          <p:cNvGrpSpPr/>
          <p:nvPr/>
        </p:nvGrpSpPr>
        <p:grpSpPr>
          <a:xfrm>
            <a:off x="7291762" y="2990686"/>
            <a:ext cx="2280244" cy="1683407"/>
            <a:chOff x="4625526" y="932044"/>
            <a:chExt cx="3049265" cy="96435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B608FBF-B061-88E6-A94C-3D3D18813172}"/>
                </a:ext>
              </a:extLst>
            </p:cNvPr>
            <p:cNvSpPr/>
            <p:nvPr/>
          </p:nvSpPr>
          <p:spPr>
            <a:xfrm>
              <a:off x="4667035" y="971099"/>
              <a:ext cx="3007756" cy="92529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EB2BFE5-9A5A-2193-8AD5-507B33A50433}"/>
                </a:ext>
              </a:extLst>
            </p:cNvPr>
            <p:cNvSpPr txBox="1"/>
            <p:nvPr/>
          </p:nvSpPr>
          <p:spPr>
            <a:xfrm>
              <a:off x="4625526" y="932044"/>
              <a:ext cx="3007756" cy="9252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i="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Gill Sans MT" panose="020B0502020104020203"/>
                  <a:ea typeface="+mn-ea"/>
                  <a:cs typeface="+mn-cs"/>
                </a:rPr>
                <a:t>Space &amp; Military</a:t>
              </a:r>
            </a:p>
            <a:p>
              <a:pPr marL="0" lvl="0" indent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dirty="0">
                  <a:solidFill>
                    <a:schemeClr val="tx1"/>
                  </a:solidFill>
                </a:rPr>
                <a:t>enables trainees to overcome risky conditions and helps soldiers suffering from battlefield trauma overcome these challenges</a:t>
              </a:r>
              <a:r>
                <a:rPr lang="en-US" sz="1600" b="0" i="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Gill Sans MT" panose="020B0502020104020203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5910D11-42DC-4F9F-03E8-92EBE95AC91C}"/>
              </a:ext>
            </a:extLst>
          </p:cNvPr>
          <p:cNvGrpSpPr/>
          <p:nvPr/>
        </p:nvGrpSpPr>
        <p:grpSpPr>
          <a:xfrm>
            <a:off x="9829006" y="3058862"/>
            <a:ext cx="2056274" cy="1223687"/>
            <a:chOff x="7023465" y="1109135"/>
            <a:chExt cx="3210996" cy="111391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57653AD-FE8C-C0A6-A1F2-A73DAC17A0C8}"/>
                </a:ext>
              </a:extLst>
            </p:cNvPr>
            <p:cNvSpPr/>
            <p:nvPr/>
          </p:nvSpPr>
          <p:spPr>
            <a:xfrm>
              <a:off x="7023465" y="1231944"/>
              <a:ext cx="3189743" cy="99110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4B43CF8-7F81-ACCD-1D58-17F3CC64706C}"/>
                </a:ext>
              </a:extLst>
            </p:cNvPr>
            <p:cNvSpPr txBox="1"/>
            <p:nvPr/>
          </p:nvSpPr>
          <p:spPr>
            <a:xfrm>
              <a:off x="7044718" y="1109135"/>
              <a:ext cx="3189743" cy="9911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i="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Gill Sans MT" panose="020B0502020104020203"/>
                  <a:ea typeface="+mn-ea"/>
                  <a:cs typeface="+mn-cs"/>
                </a:rPr>
                <a:t>Tourism</a:t>
              </a:r>
            </a:p>
            <a:p>
              <a:pPr marL="0" lvl="0" indent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dirty="0">
                  <a:solidFill>
                    <a:schemeClr val="tx1"/>
                  </a:solidFill>
                </a:rPr>
                <a:t>goes on guided virtual tours of hotels, landmarks, restaurants.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7253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ACE31-E1C5-4972-2F73-30CCE03DC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2D5AF9-E962-2E58-118D-6BE89C6F43A2}"/>
              </a:ext>
            </a:extLst>
          </p:cNvPr>
          <p:cNvSpPr txBox="1"/>
          <p:nvPr/>
        </p:nvSpPr>
        <p:spPr>
          <a:xfrm>
            <a:off x="940905" y="2261008"/>
            <a:ext cx="10442712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https://www.techtarget.com/whatis/definition/virtual-reality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https://www.nas.nasa.gov/Software/VWT/vr.html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https://thecorporatereview.com/entering-into-a-new-world-virtual-reality/</a:t>
            </a:r>
            <a:endParaRPr lang="en-US" dirty="0"/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https://www.halorenders.com/blogs/news/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https://www.atriauniversity.edu.in/types-of-virtual-reality/#Types-of-Virtual-Reality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https://www.sjf.tuke.sk/transferinovacii/pages/archiv/transfer/29-2014/pdf/319-321.pdf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https://www.halorenders.com/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https://www.trio.dev/blog/virtual-reality-applications#:~:text=VR%20helps%20car%20manufacturers%20in,the%20market%20in%20the%20future.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602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6"/>
            <a:ext cx="3081576" cy="1746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 You</a:t>
            </a:r>
          </a:p>
        </p:txBody>
      </p:sp>
      <p:pic>
        <p:nvPicPr>
          <p:cNvPr id="5" name="Picture 4" descr="Digital Numbers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E3280B55-A0C6-3116-DD6F-591F7DE1C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Reality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F61335-9346-BD85-AD56-F14A14117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76" y="2311600"/>
            <a:ext cx="5591705" cy="35211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DB68AF5-3E11-8E31-CA34-0D5EB5ED7D44}"/>
              </a:ext>
            </a:extLst>
          </p:cNvPr>
          <p:cNvSpPr txBox="1"/>
          <p:nvPr/>
        </p:nvSpPr>
        <p:spPr>
          <a:xfrm>
            <a:off x="5913924" y="2671772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What is Virtual Reality?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What are the types of Virtual Reality?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What is the difference between Virtual Reality and Augmented Reality?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What is the hardware used in Virtual Reality? Input and Output devices.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Examples of input and output devices/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What are the applications of Virtual Reality?</a:t>
            </a:r>
          </a:p>
        </p:txBody>
      </p:sp>
    </p:spTree>
    <p:extLst>
      <p:ext uri="{BB962C8B-B14F-4D97-AF65-F5344CB8AC3E}">
        <p14:creationId xmlns:p14="http://schemas.microsoft.com/office/powerpoint/2010/main" val="1965707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Virtual Reality?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BCDD8-6066-9A7A-2CEA-DD1A49F3CF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Virtual reality is a simulated </a:t>
            </a:r>
            <a:r>
              <a:rPr lang="en-US" b="0" i="0" u="sng" dirty="0">
                <a:solidFill>
                  <a:srgbClr val="007CAD"/>
                </a:solidFill>
                <a:effectLst/>
                <a:latin typeface="Arial" panose="020B0604020202020204" pitchFamily="34" charset="0"/>
                <a:hlinkClick r:id="rId2"/>
              </a:rPr>
              <a:t>3D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 environment that lets users explore and interact with a virtual surrounding in a way that comes close reality, as it is seen through the users' senses.</a:t>
            </a:r>
          </a:p>
          <a:p>
            <a:endParaRPr lang="en-US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It uses the computer technology to create an interactive 3D world effect  in which the objects have a sense of spatial presence.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C7409D-433E-01D8-1AAD-BC6306D8A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99" y="2623930"/>
            <a:ext cx="5688001" cy="382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09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FDA9692-ECDC-4B59-86B2-8C90FDE1A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2C05506-42A1-49C0-9D87-081CCD902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What are  the  Types of  virtual reality?</a:t>
            </a:r>
          </a:p>
        </p:txBody>
      </p:sp>
      <p:graphicFrame>
        <p:nvGraphicFramePr>
          <p:cNvPr id="4" name="Content Placeholder 3" descr="icon SmartArt graphic">
            <a:extLst>
              <a:ext uri="{FF2B5EF4-FFF2-40B4-BE49-F238E27FC236}">
                <a16:creationId xmlns:a16="http://schemas.microsoft.com/office/drawing/2014/main" id="{81E592E1-99DF-4294-A2E9-EF46299BD3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423872"/>
              </p:ext>
            </p:extLst>
          </p:nvPr>
        </p:nvGraphicFramePr>
        <p:xfrm>
          <a:off x="642938" y="858445"/>
          <a:ext cx="10906125" cy="396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3342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E9D071-98CF-435C-BD2B-976514544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4" descr="Digital Numbers">
            <a:extLst>
              <a:ext uri="{FF2B5EF4-FFF2-40B4-BE49-F238E27FC236}">
                <a16:creationId xmlns:a16="http://schemas.microsoft.com/office/drawing/2014/main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619FC33-16ED-4246-9596-BEFEB55E4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EA80E1-F99F-4009-837F-2F72F8A5D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30AF9A-4641-4BD8-9F95-9607CD30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03D4EC-9389-41B6-B88B-B6FDC8CD3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1121871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Types of  virtual reality</a:t>
            </a:r>
          </a:p>
        </p:txBody>
      </p:sp>
      <p:graphicFrame>
        <p:nvGraphicFramePr>
          <p:cNvPr id="6" name="Content Placeholder 5" descr="SmartArt">
            <a:extLst>
              <a:ext uri="{FF2B5EF4-FFF2-40B4-BE49-F238E27FC236}">
                <a16:creationId xmlns:a16="http://schemas.microsoft.com/office/drawing/2014/main" id="{BF629521-FFD2-45DA-9D1D-A5F09BD5A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409397"/>
              </p:ext>
            </p:extLst>
          </p:nvPr>
        </p:nvGraphicFramePr>
        <p:xfrm>
          <a:off x="719571" y="2198254"/>
          <a:ext cx="6854248" cy="356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9322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77" y="609600"/>
            <a:ext cx="11016046" cy="13051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is the Difference between Virtual Reality &amp; Augmented Reality?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11" name="Content Placeholder 4" descr="Charts">
            <a:extLst>
              <a:ext uri="{FF2B5EF4-FFF2-40B4-BE49-F238E27FC236}">
                <a16:creationId xmlns:a16="http://schemas.microsoft.com/office/drawing/2014/main" id="{47D9BE16-119C-43B2-9AE6-18C4A150C0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81025" y="2231480"/>
            <a:ext cx="5422900" cy="3625353"/>
          </a:xfr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4E1226A-9FF2-20B4-4396-87D50CBF76B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216666"/>
              </p:ext>
            </p:extLst>
          </p:nvPr>
        </p:nvGraphicFramePr>
        <p:xfrm>
          <a:off x="6278770" y="2212816"/>
          <a:ext cx="5493716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940">
                  <a:extLst>
                    <a:ext uri="{9D8B030D-6E8A-4147-A177-3AD203B41FA5}">
                      <a16:colId xmlns:a16="http://schemas.microsoft.com/office/drawing/2014/main" val="1128349095"/>
                    </a:ext>
                  </a:extLst>
                </a:gridCol>
                <a:gridCol w="527507">
                  <a:extLst>
                    <a:ext uri="{9D8B030D-6E8A-4147-A177-3AD203B41FA5}">
                      <a16:colId xmlns:a16="http://schemas.microsoft.com/office/drawing/2014/main" val="1218956037"/>
                    </a:ext>
                  </a:extLst>
                </a:gridCol>
                <a:gridCol w="2359269">
                  <a:extLst>
                    <a:ext uri="{9D8B030D-6E8A-4147-A177-3AD203B41FA5}">
                      <a16:colId xmlns:a16="http://schemas.microsoft.com/office/drawing/2014/main" val="2047900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Virtual Reality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Augmented Reality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63437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 and AR are both reality technologies that work toward enriching real-life surroundings.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64315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can  add digital elements to a real-world situation by using a smartphone or a tablet screen.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Replaces the real world with a simulated virtual one.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53525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combines the real and simulated worlds and can improve both.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 makes you feel the imaginary world rather than the real one.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763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60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FDA9692-ECDC-4B59-86B2-8C90FDE1A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2C05506-42A1-49C0-9D87-081CCD902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7563"/>
            <a:ext cx="11029616" cy="7188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What is  the  hardware used in  virtual reality?</a:t>
            </a:r>
          </a:p>
        </p:txBody>
      </p:sp>
      <p:graphicFrame>
        <p:nvGraphicFramePr>
          <p:cNvPr id="4" name="Content Placeholder 3" descr="icon SmartArt graphic">
            <a:extLst>
              <a:ext uri="{FF2B5EF4-FFF2-40B4-BE49-F238E27FC236}">
                <a16:creationId xmlns:a16="http://schemas.microsoft.com/office/drawing/2014/main" id="{81E592E1-99DF-4294-A2E9-EF46299BD3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488477"/>
              </p:ext>
            </p:extLst>
          </p:nvPr>
        </p:nvGraphicFramePr>
        <p:xfrm>
          <a:off x="642938" y="858445"/>
          <a:ext cx="10906125" cy="396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6354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FDA9692-ECDC-4B59-86B2-8C90FDE1A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2C05506-42A1-49C0-9D87-081CCD902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VR input devices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E55349-4F4D-80E8-CC17-D9232E8BF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17" y="1646842"/>
            <a:ext cx="2138655" cy="16808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992323-3DE1-C934-59DC-6D1B05638FBA}"/>
              </a:ext>
            </a:extLst>
          </p:cNvPr>
          <p:cNvSpPr txBox="1"/>
          <p:nvPr/>
        </p:nvSpPr>
        <p:spPr>
          <a:xfrm>
            <a:off x="609370" y="3737560"/>
            <a:ext cx="18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Motion Tracker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030AB9-5D5C-5D45-A5CA-F88A83406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318" y="1673177"/>
            <a:ext cx="2657682" cy="16067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DB9CFF3-E14C-143F-C2CC-09E9C26212BF}"/>
              </a:ext>
            </a:extLst>
          </p:cNvPr>
          <p:cNvSpPr txBox="1"/>
          <p:nvPr/>
        </p:nvSpPr>
        <p:spPr>
          <a:xfrm>
            <a:off x="3498574" y="3713334"/>
            <a:ext cx="18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Joystick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F23CF5-9EA3-489E-2050-BB7CEE7A25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895"/>
          <a:stretch/>
        </p:blipFill>
        <p:spPr>
          <a:xfrm>
            <a:off x="6967494" y="1487903"/>
            <a:ext cx="1659671" cy="21822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7BEF9EA-F5F8-37BD-D1A5-93332EF0CD39}"/>
              </a:ext>
            </a:extLst>
          </p:cNvPr>
          <p:cNvSpPr txBox="1"/>
          <p:nvPr/>
        </p:nvSpPr>
        <p:spPr>
          <a:xfrm>
            <a:off x="7268818" y="3739944"/>
            <a:ext cx="18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Treadmill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D11E2-2D63-1FF4-68D3-4347E701307A}"/>
              </a:ext>
            </a:extLst>
          </p:cNvPr>
          <p:cNvSpPr txBox="1"/>
          <p:nvPr/>
        </p:nvSpPr>
        <p:spPr>
          <a:xfrm>
            <a:off x="9823174" y="3776604"/>
            <a:ext cx="1630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Sensing gloves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2EB08B-8AF7-BDAD-8069-A5C3EDF374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3499" y="1821895"/>
            <a:ext cx="2340442" cy="153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8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FDA9692-ECDC-4B59-86B2-8C90FDE1A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2C05506-42A1-49C0-9D87-081CCD902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VR Output devices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992323-3DE1-C934-59DC-6D1B05638FBA}"/>
              </a:ext>
            </a:extLst>
          </p:cNvPr>
          <p:cNvSpPr txBox="1"/>
          <p:nvPr/>
        </p:nvSpPr>
        <p:spPr>
          <a:xfrm>
            <a:off x="609370" y="3737560"/>
            <a:ext cx="1815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Head mounted displays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B9CFF3-E14C-143F-C2CC-09E9C26212BF}"/>
              </a:ext>
            </a:extLst>
          </p:cNvPr>
          <p:cNvSpPr txBox="1"/>
          <p:nvPr/>
        </p:nvSpPr>
        <p:spPr>
          <a:xfrm>
            <a:off x="3498573" y="3713334"/>
            <a:ext cx="3031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Headphones &amp;  Speakers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BEF9EA-F5F8-37BD-D1A5-93332EF0CD39}"/>
              </a:ext>
            </a:extLst>
          </p:cNvPr>
          <p:cNvSpPr txBox="1"/>
          <p:nvPr/>
        </p:nvSpPr>
        <p:spPr>
          <a:xfrm>
            <a:off x="7268818" y="3739944"/>
            <a:ext cx="1815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Large projection screens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D11E2-2D63-1FF4-68D3-4347E701307A}"/>
              </a:ext>
            </a:extLst>
          </p:cNvPr>
          <p:cNvSpPr txBox="1"/>
          <p:nvPr/>
        </p:nvSpPr>
        <p:spPr>
          <a:xfrm>
            <a:off x="9823174" y="3776604"/>
            <a:ext cx="1630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3D glasses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45C424-4F02-09FA-5163-801FB4BC9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59" y="1350245"/>
            <a:ext cx="2393856" cy="18892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88A1BF-6586-84E1-7C5D-7233C3608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016" y="1583336"/>
            <a:ext cx="2451847" cy="17758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F9A9F7-61A6-7984-A528-4D2D30ED38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0008" y="1550276"/>
            <a:ext cx="2451848" cy="18001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A01CF4-4203-9042-56A8-76BE2FDF78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3548" y="1723622"/>
            <a:ext cx="2864610" cy="172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9858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6390039_win32_fixed.potx" id="{A1D6ED5A-9B8A-4433-BA99-139C56DB1BDE}" vid="{3B3EDB20-B381-4B6C-99AC-7C5CDA2B40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{F1706FAD-5B58-4763-B430-72153E6A9D39}tf56390039_win32</Template>
  <TotalTime>217</TotalTime>
  <Words>636</Words>
  <Application>Microsoft Office PowerPoint</Application>
  <PresentationFormat>Widescreen</PresentationFormat>
  <Paragraphs>92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Gill Sans MT</vt:lpstr>
      <vt:lpstr>Wingdings 2</vt:lpstr>
      <vt:lpstr>Dividend</vt:lpstr>
      <vt:lpstr>Virtual Reality (VR)</vt:lpstr>
      <vt:lpstr>Virtual Reality</vt:lpstr>
      <vt:lpstr>What is Virtual Reality? </vt:lpstr>
      <vt:lpstr>What are  the  Types of  virtual reality?</vt:lpstr>
      <vt:lpstr>Types of  virtual reality</vt:lpstr>
      <vt:lpstr>   What is the Difference between Virtual Reality &amp; Augmented Reality?  </vt:lpstr>
      <vt:lpstr>What is  the  hardware used in  virtual reality?</vt:lpstr>
      <vt:lpstr>VR input devices</vt:lpstr>
      <vt:lpstr>VR Output devices</vt:lpstr>
      <vt:lpstr>What are  the  Applications of  VR?</vt:lpstr>
      <vt:lpstr>References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Reality (VR)</dc:title>
  <dc:creator>Dima Hazin</dc:creator>
  <cp:lastModifiedBy>Dima Hazin</cp:lastModifiedBy>
  <cp:revision>4</cp:revision>
  <dcterms:created xsi:type="dcterms:W3CDTF">2023-02-08T08:53:01Z</dcterms:created>
  <dcterms:modified xsi:type="dcterms:W3CDTF">2023-02-09T13:15:22Z</dcterms:modified>
</cp:coreProperties>
</file>