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3" r:id="rId7"/>
    <p:sldId id="264" r:id="rId8"/>
    <p:sldId id="265"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A536EEC-AB6C-4953-B336-FE558B8C4747}" type="datetimeFigureOut">
              <a:rPr lang="en-US" smtClean="0"/>
              <a:t>2/7/2023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269B68E9-F90C-43ED-A5D7-AFD88FB65E1A}"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536EEC-AB6C-4953-B336-FE558B8C4747}"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9B68E9-F90C-43ED-A5D7-AFD88FB65E1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536EEC-AB6C-4953-B336-FE558B8C4747}"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9B68E9-F90C-43ED-A5D7-AFD88FB65E1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536EEC-AB6C-4953-B336-FE558B8C4747}"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9B68E9-F90C-43ED-A5D7-AFD88FB65E1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A536EEC-AB6C-4953-B336-FE558B8C4747}"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269B68E9-F90C-43ED-A5D7-AFD88FB65E1A}"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536EEC-AB6C-4953-B336-FE558B8C4747}"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9B68E9-F90C-43ED-A5D7-AFD88FB65E1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A536EEC-AB6C-4953-B336-FE558B8C4747}" type="datetimeFigureOut">
              <a:rPr lang="en-US" smtClean="0"/>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9B68E9-F90C-43ED-A5D7-AFD88FB65E1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A536EEC-AB6C-4953-B336-FE558B8C4747}" type="datetimeFigureOut">
              <a:rPr lang="en-US" smtClean="0"/>
              <a:t>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9B68E9-F90C-43ED-A5D7-AFD88FB65E1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36EEC-AB6C-4953-B336-FE558B8C4747}" type="datetimeFigureOut">
              <a:rPr lang="en-US" smtClean="0"/>
              <a:t>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9B68E9-F90C-43ED-A5D7-AFD88FB65E1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536EEC-AB6C-4953-B336-FE558B8C4747}"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9B68E9-F90C-43ED-A5D7-AFD88FB65E1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A536EEC-AB6C-4953-B336-FE558B8C4747}"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9B68E9-F90C-43ED-A5D7-AFD88FB65E1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A536EEC-AB6C-4953-B336-FE558B8C4747}" type="datetimeFigureOut">
              <a:rPr lang="en-US" smtClean="0"/>
              <a:t>2/7/2023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B68E9-F90C-43ED-A5D7-AFD88FB65E1A}"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debots.com/artificial-intelligence/the-3-types-of-ai-is-the-third-even-possible" TargetMode="External"/><Relationship Id="rId2" Type="http://schemas.openxmlformats.org/officeDocument/2006/relationships/hyperlink" Target="https://bernardmarr.com/understanding-the-4-types-of-artificial-intelligence/#:~:text=According%20to%20the%20current%20system,mind%2C%20and%20self%2Dawa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techtarget.com/searchenterpriseai/definition/AI-Artificial-Intelligence#:~:text=Artificial%20intelligence%20is%20the%20simulation,speech%20recognition%20and%20machine%20vision" TargetMode="External"/><Relationship Id="rId2" Type="http://schemas.openxmlformats.org/officeDocument/2006/relationships/hyperlink" Target="https://codebots.com/artificial-intelligence/the-3-types-of-ai-is-the-third-even-possible" TargetMode="External"/><Relationship Id="rId1" Type="http://schemas.openxmlformats.org/officeDocument/2006/relationships/slideLayout" Target="../slideLayouts/slideLayout2.xml"/><Relationship Id="rId5" Type="http://schemas.openxmlformats.org/officeDocument/2006/relationships/hyperlink" Target="https://dataconomy.com/2022/04/is-artificial-intelligence-better-than-human-intelligence/#:~:text=making%20better%20judgments%3F-,Is%20Artificial%20Intelligence%20better%20than%20Human%20Intelligence%3F,go%20unnoticed%20by%20a%20person" TargetMode="External"/><Relationship Id="rId4" Type="http://schemas.openxmlformats.org/officeDocument/2006/relationships/hyperlink" Target="https://dataconomy.com/2022/05/artificial-intelligence-in-everyday-life/#:~:text=Voice%20assistants%2C%20image%20recognition%20for,no%20other%20devices%20is%20requir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A.I(Artificial intelligence)</a:t>
            </a:r>
            <a:endParaRPr lang="en-US" dirty="0"/>
          </a:p>
        </p:txBody>
      </p:sp>
      <p:sp>
        <p:nvSpPr>
          <p:cNvPr id="3" name="Subtitle 2"/>
          <p:cNvSpPr>
            <a:spLocks noGrp="1"/>
          </p:cNvSpPr>
          <p:nvPr>
            <p:ph type="subTitle" idx="1"/>
          </p:nvPr>
        </p:nvSpPr>
        <p:spPr/>
        <p:txBody>
          <a:bodyPr/>
          <a:lstStyle/>
          <a:p>
            <a:r>
              <a:rPr lang="en-US" dirty="0" smtClean="0"/>
              <a:t>Made by Sameh Jabari 8(c)</a:t>
            </a:r>
            <a:endParaRPr lang="en-US" dirty="0"/>
          </a:p>
        </p:txBody>
      </p:sp>
    </p:spTree>
    <p:extLst>
      <p:ext uri="{BB962C8B-B14F-4D97-AF65-F5344CB8AC3E}">
        <p14:creationId xmlns:p14="http://schemas.microsoft.com/office/powerpoint/2010/main" val="545393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p:txBody>
          <a:bodyPr>
            <a:normAutofit/>
          </a:bodyPr>
          <a:lstStyle/>
          <a:p>
            <a:pPr marL="137160" indent="0">
              <a:buNone/>
            </a:pPr>
            <a:r>
              <a:rPr lang="en-US" dirty="0" smtClean="0"/>
              <a:t>5</a:t>
            </a:r>
            <a:r>
              <a:rPr lang="en-US" dirty="0"/>
              <a:t>. </a:t>
            </a:r>
            <a:r>
              <a:rPr lang="en-US" dirty="0">
                <a:hlinkClick r:id="rId2"/>
              </a:rPr>
              <a:t>https://bernardmarr.com/understanding-the-4-types-of-artificial-intelligence/#:~:text=According%20to%20the%20current%20system,mind%2C%20and%20self%2Daware</a:t>
            </a:r>
            <a:r>
              <a:rPr lang="en-US" dirty="0" smtClean="0"/>
              <a:t>.</a:t>
            </a:r>
          </a:p>
          <a:p>
            <a:pPr marL="137160" indent="0">
              <a:buNone/>
            </a:pPr>
            <a:r>
              <a:rPr lang="en-US" dirty="0" smtClean="0"/>
              <a:t>6</a:t>
            </a:r>
            <a:r>
              <a:rPr lang="en-US" dirty="0"/>
              <a:t>. </a:t>
            </a:r>
            <a:r>
              <a:rPr lang="en-US" dirty="0">
                <a:hlinkClick r:id="rId3"/>
              </a:rPr>
              <a:t>https://</a:t>
            </a:r>
            <a:r>
              <a:rPr lang="en-US" dirty="0" smtClean="0">
                <a:hlinkClick r:id="rId3"/>
              </a:rPr>
              <a:t>codebots.com/artificial-intelligence/the-3-types-of-ai-is-the-third-even-possible</a:t>
            </a:r>
            <a:endParaRPr lang="en-US" dirty="0" smtClean="0"/>
          </a:p>
          <a:p>
            <a:pPr marL="137160" indent="0">
              <a:buNone/>
            </a:pPr>
            <a:endParaRPr lang="en-US" dirty="0"/>
          </a:p>
        </p:txBody>
      </p:sp>
    </p:spTree>
    <p:extLst>
      <p:ext uri="{BB962C8B-B14F-4D97-AF65-F5344CB8AC3E}">
        <p14:creationId xmlns:p14="http://schemas.microsoft.com/office/powerpoint/2010/main" val="100107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A.I ?</a:t>
            </a:r>
            <a:endParaRPr lang="en-US" dirty="0"/>
          </a:p>
        </p:txBody>
      </p:sp>
      <p:sp>
        <p:nvSpPr>
          <p:cNvPr id="3" name="Content Placeholder 2"/>
          <p:cNvSpPr>
            <a:spLocks noGrp="1"/>
          </p:cNvSpPr>
          <p:nvPr>
            <p:ph sz="half" idx="1"/>
          </p:nvPr>
        </p:nvSpPr>
        <p:spPr/>
        <p:txBody>
          <a:bodyPr>
            <a:normAutofit/>
          </a:bodyPr>
          <a:lstStyle/>
          <a:p>
            <a:r>
              <a:rPr lang="en-US" dirty="0"/>
              <a:t>A.I </a:t>
            </a:r>
            <a:r>
              <a:rPr lang="en-US" dirty="0" smtClean="0"/>
              <a:t>is </a:t>
            </a:r>
            <a:r>
              <a:rPr lang="en-US" dirty="0"/>
              <a:t>the simulation of human intelligence processes by machines, especially computer systems. Specific applications of AI include expert systems, natural language processing, speech recognition and machine vision.</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4268901" cy="403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48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A.I used in our daily life?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Voice assistants, image recognition for face unlock in cellphones, and ML-based financial fraud detection are examples of AI software currently being used in everyday life. Typically, just downloading AI software from an online store and having no other devices is required.</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516981"/>
            <a:ext cx="4038600"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17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will happen to A.I in the next 20 years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a:t>In the next 20 years, in the social good space, we’ll see AI as a critical tool to bring to life and deeply connect what we call the Ecosystem of Good-people, organizations and communities working toward social impact in a collaborative way that enhances the effect of their efforts, so we can do more good, faster, better and more effectively</a:t>
            </a:r>
            <a:r>
              <a:rPr lang="en-US" dirty="0" smtClean="0"/>
              <a:t>.</a:t>
            </a:r>
            <a:endParaRPr lang="en-US" dirty="0"/>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362200"/>
            <a:ext cx="4038600" cy="2290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538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dangers of A.I ? </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In the future with A.I taking an even bigger part in our daily lives, problems/risks would come with it , an example of these </a:t>
            </a:r>
            <a:r>
              <a:rPr lang="en-US" dirty="0"/>
              <a:t>problems would be</a:t>
            </a:r>
            <a:r>
              <a:rPr lang="en-US" dirty="0" smtClean="0"/>
              <a:t>: Privacy violations, deep fakes</a:t>
            </a:r>
            <a:r>
              <a:rPr lang="en-US" dirty="0"/>
              <a:t>, market volatility </a:t>
            </a:r>
            <a:r>
              <a:rPr lang="en-US" dirty="0" smtClean="0"/>
              <a:t>and</a:t>
            </a:r>
            <a:r>
              <a:rPr lang="ar-JO" dirty="0" smtClean="0"/>
              <a:t> </a:t>
            </a:r>
            <a:r>
              <a:rPr lang="en-US" dirty="0" smtClean="0"/>
              <a:t>Weapons </a:t>
            </a:r>
            <a:r>
              <a:rPr lang="en-US" dirty="0"/>
              <a:t>automatization.  </a:t>
            </a:r>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133600"/>
            <a:ext cx="4038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589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Will A.I ever be more intelligent than humans?</a:t>
            </a:r>
            <a:endParaRPr lang="en-US" dirty="0"/>
          </a:p>
        </p:txBody>
      </p:sp>
      <p:sp>
        <p:nvSpPr>
          <p:cNvPr id="3" name="Content Placeholder 2"/>
          <p:cNvSpPr>
            <a:spLocks noGrp="1"/>
          </p:cNvSpPr>
          <p:nvPr>
            <p:ph sz="half" idx="1"/>
          </p:nvPr>
        </p:nvSpPr>
        <p:spPr/>
        <p:txBody>
          <a:bodyPr/>
          <a:lstStyle/>
          <a:p>
            <a:r>
              <a:rPr lang="en-US" dirty="0"/>
              <a:t>Yes, it can. Compared to the human brain, machine learning (ML) can process more data and do so at a faster rate. This allows it to discover patterns in data that would go unnoticed by a person</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9678" y="1600200"/>
            <a:ext cx="38756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64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t>
            </a:r>
            <a:r>
              <a:rPr lang="en-US" dirty="0" smtClean="0"/>
              <a:t>are the 4 types of A.I that are based on functionality ?</a:t>
            </a:r>
            <a:endParaRPr lang="en-US" dirty="0"/>
          </a:p>
        </p:txBody>
      </p:sp>
      <p:sp>
        <p:nvSpPr>
          <p:cNvPr id="3" name="Content Placeholder 2"/>
          <p:cNvSpPr>
            <a:spLocks noGrp="1"/>
          </p:cNvSpPr>
          <p:nvPr>
            <p:ph sz="half" idx="1"/>
          </p:nvPr>
        </p:nvSpPr>
        <p:spPr/>
        <p:txBody>
          <a:bodyPr/>
          <a:lstStyle/>
          <a:p>
            <a:r>
              <a:rPr lang="en-US" dirty="0" smtClean="0"/>
              <a:t>the 4 types of A.I that are based on  functionality are  reactive</a:t>
            </a:r>
            <a:r>
              <a:rPr lang="en-US" dirty="0"/>
              <a:t>, limited memory, theory of </a:t>
            </a:r>
            <a:r>
              <a:rPr lang="en-US" dirty="0" smtClean="0"/>
              <a:t>mind and </a:t>
            </a:r>
            <a:r>
              <a:rPr lang="en-US" dirty="0"/>
              <a:t>self-aware</a:t>
            </a:r>
            <a:r>
              <a:rPr lang="en-US" dirty="0" smtClean="0"/>
              <a:t>. </a:t>
            </a:r>
            <a:endParaRPr lang="en-US" dirty="0"/>
          </a:p>
        </p:txBody>
      </p:sp>
      <p:pic>
        <p:nvPicPr>
          <p:cNvPr id="307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133600"/>
            <a:ext cx="4038600" cy="1954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755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fontScale="90000"/>
          </a:bodyPr>
          <a:lstStyle/>
          <a:p>
            <a:r>
              <a:rPr lang="en-US" dirty="0" smtClean="0"/>
              <a:t>What are 3 types of A.I that are based on capability ?</a:t>
            </a:r>
            <a:endParaRPr lang="en-US" dirty="0"/>
          </a:p>
        </p:txBody>
      </p:sp>
      <p:sp>
        <p:nvSpPr>
          <p:cNvPr id="3" name="Content Placeholder 2"/>
          <p:cNvSpPr>
            <a:spLocks noGrp="1"/>
          </p:cNvSpPr>
          <p:nvPr>
            <p:ph sz="half" idx="1"/>
          </p:nvPr>
        </p:nvSpPr>
        <p:spPr/>
        <p:txBody>
          <a:bodyPr>
            <a:normAutofit fontScale="92500"/>
          </a:bodyPr>
          <a:lstStyle/>
          <a:p>
            <a:pPr marL="137160" indent="0">
              <a:buNone/>
            </a:pPr>
            <a:r>
              <a:rPr lang="en-US" dirty="0" smtClean="0"/>
              <a:t>The 3 types </a:t>
            </a:r>
            <a:r>
              <a:rPr lang="en-US" dirty="0"/>
              <a:t>of A.I </a:t>
            </a:r>
            <a:r>
              <a:rPr lang="en-US" dirty="0" smtClean="0"/>
              <a:t>that are based on capability   Artificial </a:t>
            </a:r>
            <a:r>
              <a:rPr lang="en-US" dirty="0"/>
              <a:t>narrow intelligence (ANI), which has a narrow range of abilities; Artificial general intelligence (AGI), which is on par with human capabilities and Artificial </a:t>
            </a:r>
            <a:r>
              <a:rPr lang="en-US" dirty="0" smtClean="0"/>
              <a:t>super intelligence </a:t>
            </a:r>
            <a:r>
              <a:rPr lang="en-US" dirty="0"/>
              <a:t>(ASI), which is more capable than a human.  </a:t>
            </a: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75809"/>
            <a:ext cx="4038600" cy="377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148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Resources </a:t>
            </a:r>
            <a:endParaRPr lang="en-US" dirty="0"/>
          </a:p>
        </p:txBody>
      </p:sp>
      <p:sp>
        <p:nvSpPr>
          <p:cNvPr id="3" name="Content Placeholder 2"/>
          <p:cNvSpPr>
            <a:spLocks noGrp="1"/>
          </p:cNvSpPr>
          <p:nvPr>
            <p:ph idx="1"/>
          </p:nvPr>
        </p:nvSpPr>
        <p:spPr>
          <a:xfrm>
            <a:off x="457200" y="838200"/>
            <a:ext cx="8229600" cy="6019800"/>
          </a:xfrm>
        </p:spPr>
        <p:txBody>
          <a:bodyPr>
            <a:normAutofit fontScale="77500" lnSpcReduction="20000"/>
          </a:bodyPr>
          <a:lstStyle/>
          <a:p>
            <a:r>
              <a:rPr lang="en-US" dirty="0"/>
              <a:t>1. </a:t>
            </a:r>
            <a:r>
              <a:rPr lang="en-US" dirty="0">
                <a:hlinkClick r:id="rId2"/>
              </a:rPr>
              <a:t>https://</a:t>
            </a:r>
            <a:r>
              <a:rPr lang="en-US" dirty="0" smtClean="0">
                <a:hlinkClick r:id="rId2"/>
              </a:rPr>
              <a:t>codebots.com/artificial-intelligence/the-3-types-of-ai-is-the-third-even-possible</a:t>
            </a:r>
            <a:endParaRPr lang="en-US" dirty="0" smtClean="0"/>
          </a:p>
          <a:p>
            <a:r>
              <a:rPr lang="en-US" dirty="0" smtClean="0"/>
              <a:t>2. </a:t>
            </a:r>
            <a:r>
              <a:rPr lang="en-US" dirty="0" smtClean="0">
                <a:hlinkClick r:id="rId3"/>
              </a:rPr>
              <a:t>https</a:t>
            </a:r>
            <a:r>
              <a:rPr lang="en-US" dirty="0">
                <a:hlinkClick r:id="rId3"/>
              </a:rPr>
              <a:t>://www.techtarget.com/searchenterpriseai/definition/AI-Artificial-Intelligence#:~:</a:t>
            </a:r>
            <a:r>
              <a:rPr lang="en-US" dirty="0" smtClean="0">
                <a:hlinkClick r:id="rId3"/>
              </a:rPr>
              <a:t>text=Artificial%20intelligence%20is%20the%20simulation,speech%20recognition%20and%20machine%20vision</a:t>
            </a:r>
            <a:endParaRPr lang="en-US" dirty="0"/>
          </a:p>
          <a:p>
            <a:r>
              <a:rPr lang="en-US" dirty="0" smtClean="0"/>
              <a:t>3</a:t>
            </a:r>
            <a:r>
              <a:rPr lang="en-US" dirty="0"/>
              <a:t>. </a:t>
            </a:r>
            <a:r>
              <a:rPr lang="en-US" dirty="0">
                <a:hlinkClick r:id="rId4"/>
              </a:rPr>
              <a:t>https://dataconomy.com/2022/05/artificial-intelligence-in-everyday-life/#:~:</a:t>
            </a:r>
            <a:r>
              <a:rPr lang="en-US" dirty="0" smtClean="0">
                <a:hlinkClick r:id="rId4"/>
              </a:rPr>
              <a:t>text=Voice%20assistants%2C%20image%20recognition%20for,no%20other%20devices%20is%20required</a:t>
            </a:r>
            <a:endParaRPr lang="en-US" dirty="0" smtClean="0"/>
          </a:p>
          <a:p>
            <a:r>
              <a:rPr lang="en-US" dirty="0" smtClean="0"/>
              <a:t>4</a:t>
            </a:r>
            <a:r>
              <a:rPr lang="en-US" dirty="0"/>
              <a:t>. </a:t>
            </a:r>
            <a:r>
              <a:rPr lang="en-US" dirty="0">
                <a:hlinkClick r:id="rId5"/>
              </a:rPr>
              <a:t>https://dataconomy.com/2022/04/is-artificial-intelligence-better-than-human-intelligence/#:~:text=making%20better%20judgments%3F-,</a:t>
            </a:r>
            <a:r>
              <a:rPr lang="en-US" dirty="0" smtClean="0">
                <a:hlinkClick r:id="rId5"/>
              </a:rPr>
              <a:t>Is%20Artificial%20Intelligence%20better%20than%20Human%20Intelligence%3F,go%20unnoticed%20by%20a%20person</a:t>
            </a:r>
            <a:endParaRPr lang="en-US" dirty="0" smtClean="0"/>
          </a:p>
          <a:p>
            <a:r>
              <a:rPr lang="en-US" dirty="0" smtClean="0"/>
              <a:t> </a:t>
            </a:r>
          </a:p>
          <a:p>
            <a:endParaRPr lang="en-US" dirty="0"/>
          </a:p>
        </p:txBody>
      </p:sp>
    </p:spTree>
    <p:extLst>
      <p:ext uri="{BB962C8B-B14F-4D97-AF65-F5344CB8AC3E}">
        <p14:creationId xmlns:p14="http://schemas.microsoft.com/office/powerpoint/2010/main" val="23456405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167</TotalTime>
  <Words>421</Words>
  <Application>Microsoft Office PowerPoint</Application>
  <PresentationFormat>On-screen Show (4:3)</PresentationFormat>
  <Paragraphs>25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Apex</vt:lpstr>
      <vt:lpstr>A.I(Artificial intelligence)</vt:lpstr>
      <vt:lpstr>What is A.I ?</vt:lpstr>
      <vt:lpstr>How is A.I used in our daily life?</vt:lpstr>
      <vt:lpstr>What will happen to A.I in the next 20 years</vt:lpstr>
      <vt:lpstr>What are the dangers of A.I ? </vt:lpstr>
      <vt:lpstr>Will A.I ever be more intelligent than humans?</vt:lpstr>
      <vt:lpstr>What are the 4 types of A.I that are based on functionality ?</vt:lpstr>
      <vt:lpstr>What are 3 types of A.I that are based on capability ?</vt:lpstr>
      <vt:lpstr>Resources </vt:lpstr>
      <vt:lpstr>Resources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A.I(Artificial intelligence)</dc:title>
  <dc:creator>Lenovo</dc:creator>
  <cp:lastModifiedBy>Lenovo</cp:lastModifiedBy>
  <cp:revision>11</cp:revision>
  <dcterms:created xsi:type="dcterms:W3CDTF">2023-02-03T17:48:18Z</dcterms:created>
  <dcterms:modified xsi:type="dcterms:W3CDTF">2023-02-07T20:42:43Z</dcterms:modified>
</cp:coreProperties>
</file>