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48"/>
    <p:restoredTop sz="95934"/>
  </p:normalViewPr>
  <p:slideViewPr>
    <p:cSldViewPr snapToGrid="0">
      <p:cViewPr varScale="1">
        <p:scale>
          <a:sx n="60" d="100"/>
          <a:sy n="60" d="100"/>
        </p:scale>
        <p:origin x="208" y="1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77302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55669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3641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88242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34033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3334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25425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72871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22873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0456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J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76451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81ED05-9881-3642-914F-F9230E7DE59C}" type="datetimeFigureOut">
              <a:rPr lang="en-JO" smtClean="0"/>
              <a:t>08/02/2023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6B3A8A3-E9CA-B340-83BA-FB439801E7C0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80162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cef.org/media/126246/file/Assistive-Tech-Web.pdf" TargetMode="External"/><Relationship Id="rId2" Type="http://schemas.openxmlformats.org/officeDocument/2006/relationships/hyperlink" Target="https://mn.gov/admin/at/getting-started/understanding-at/type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1B23-BAE9-E95D-FDC0-4CBCDD319D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73736"/>
            <a:ext cx="7315200" cy="3255264"/>
          </a:xfrm>
        </p:spPr>
        <p:txBody>
          <a:bodyPr>
            <a:normAutofit/>
          </a:bodyPr>
          <a:lstStyle/>
          <a:p>
            <a:r>
              <a:rPr lang="en-US" sz="6000" b="1" dirty="0"/>
              <a:t>Assistive Technology</a:t>
            </a:r>
            <a:endParaRPr lang="en-JO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B0719-E7B8-E639-65F7-349BF0E58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JO" dirty="0"/>
              <a:t>By Tia Beiruty</a:t>
            </a:r>
          </a:p>
        </p:txBody>
      </p:sp>
    </p:spTree>
    <p:extLst>
      <p:ext uri="{BB962C8B-B14F-4D97-AF65-F5344CB8AC3E}">
        <p14:creationId xmlns:p14="http://schemas.microsoft.com/office/powerpoint/2010/main" val="426078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DE511-48CD-2F84-59A6-4A40BA1E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O" dirty="0"/>
              <a:t>What is Assistive Technology?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BBA1B-D471-4E12-4250-F771BC5C9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757" y="-193548"/>
            <a:ext cx="7315200" cy="5120640"/>
          </a:xfrm>
        </p:spPr>
        <p:txBody>
          <a:bodyPr>
            <a:normAutofit/>
          </a:bodyPr>
          <a:lstStyle/>
          <a:p>
            <a:r>
              <a:rPr lang="en-US" sz="2400" dirty="0"/>
              <a:t>Technology designed to make it easier for people with impairments to learn, work, and go about their daily lives.</a:t>
            </a:r>
            <a:endParaRPr lang="en-JO" sz="2400" dirty="0"/>
          </a:p>
        </p:txBody>
      </p:sp>
      <p:pic>
        <p:nvPicPr>
          <p:cNvPr id="1026" name="Picture 2" descr="Assistive Technology | Facebook">
            <a:extLst>
              <a:ext uri="{FF2B5EF4-FFF2-40B4-BE49-F238E27FC236}">
                <a16:creationId xmlns:a16="http://schemas.microsoft.com/office/drawing/2014/main" id="{A30A5C35-4E1E-AACF-8484-2F3F181D5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042" y="3079531"/>
            <a:ext cx="5037221" cy="283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19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7B5F8-CF14-C741-FA3E-CB771BE0A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O" dirty="0"/>
              <a:t>What are the </a:t>
            </a:r>
            <a:r>
              <a:rPr lang="en-US" dirty="0"/>
              <a:t>Advantages</a:t>
            </a:r>
            <a:r>
              <a:rPr lang="en-JO" dirty="0"/>
              <a:t> of Assistive Technology?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A3B8-BD33-62BB-C93F-DA4FCA944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695" y="-418154"/>
            <a:ext cx="7315200" cy="5120640"/>
          </a:xfrm>
        </p:spPr>
        <p:txBody>
          <a:bodyPr>
            <a:normAutofit/>
          </a:bodyPr>
          <a:lstStyle/>
          <a:p>
            <a:r>
              <a:rPr lang="en-US" sz="2400" dirty="0"/>
              <a:t>By enabling care to be provided only when necessary, assistive technology increases people's independence, privacy, and dignity, protecting the people we support.</a:t>
            </a:r>
          </a:p>
          <a:p>
            <a:endParaRPr lang="en-US" sz="2400" dirty="0"/>
          </a:p>
          <a:p>
            <a:r>
              <a:rPr lang="en-US" sz="2400" dirty="0"/>
              <a:t>Additionally, it aids individuals in making their own decisions and choices regarding their lives.</a:t>
            </a:r>
          </a:p>
          <a:p>
            <a:endParaRPr lang="en-US" sz="2400" dirty="0"/>
          </a:p>
          <a:p>
            <a:r>
              <a:rPr lang="en-US" sz="2400" dirty="0"/>
              <a:t>Using assistive technology can occasionally result in financial savings.</a:t>
            </a:r>
            <a:endParaRPr lang="en-JO" sz="2400" dirty="0"/>
          </a:p>
        </p:txBody>
      </p:sp>
      <p:pic>
        <p:nvPicPr>
          <p:cNvPr id="2052" name="Picture 4" descr="Assistive Technology: What is It? | Braintrust Tutors">
            <a:extLst>
              <a:ext uri="{FF2B5EF4-FFF2-40B4-BE49-F238E27FC236}">
                <a16:creationId xmlns:a16="http://schemas.microsoft.com/office/drawing/2014/main" id="{5D761881-1B32-AADD-09AD-BD6C1137E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111" y="3762702"/>
            <a:ext cx="2844783" cy="284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98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9C700-BCBE-8B27-BFDD-8BA86A761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Barriers for Assistive Technology?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61DEC-92EA-8751-3895-7EB86BBD9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JO" sz="2400" dirty="0"/>
              <a:t>Lack of </a:t>
            </a:r>
            <a:r>
              <a:rPr lang="en-US" sz="2400" dirty="0"/>
              <a:t>awareness: the availability of assistive goods and services is not widely known among many people with disabilities and their families.</a:t>
            </a:r>
          </a:p>
          <a:p>
            <a:endParaRPr lang="en-US" sz="2400" dirty="0"/>
          </a:p>
          <a:p>
            <a:r>
              <a:rPr lang="en-US" sz="2400" dirty="0"/>
              <a:t>Lack of national programs, laws, and policies.</a:t>
            </a:r>
          </a:p>
          <a:p>
            <a:pPr marL="0" indent="0">
              <a:buNone/>
            </a:pPr>
            <a:endParaRPr lang="en-JO" sz="2400" dirty="0"/>
          </a:p>
        </p:txBody>
      </p:sp>
    </p:spTree>
    <p:extLst>
      <p:ext uri="{BB962C8B-B14F-4D97-AF65-F5344CB8AC3E}">
        <p14:creationId xmlns:p14="http://schemas.microsoft.com/office/powerpoint/2010/main" val="31966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AA0668-F4A4-296B-1ECA-D37FA3911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62808" y="-445113"/>
            <a:ext cx="7514791" cy="5989320"/>
          </a:xfrm>
        </p:spPr>
        <p:txBody>
          <a:bodyPr/>
          <a:lstStyle/>
          <a:p>
            <a:r>
              <a:rPr lang="en-US" sz="2400" dirty="0"/>
              <a:t>Lack of services: services for assistive technology are frequently scarce and dispersed far from where children with impairments reside.</a:t>
            </a:r>
          </a:p>
          <a:p>
            <a:endParaRPr lang="en-US" sz="2400" dirty="0"/>
          </a:p>
          <a:p>
            <a:r>
              <a:rPr lang="en-US" sz="2400" dirty="0"/>
              <a:t>Lack of products: assistive product production is either nonexistent or very limited in many nations. It is small in terms of both the amount and the variety of product types, models, and sizes.</a:t>
            </a:r>
            <a:endParaRPr lang="en-JO" sz="2400" dirty="0"/>
          </a:p>
          <a:p>
            <a:endParaRPr lang="en-JO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060BC29-EFAC-95DE-8FB4-AD600C66F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n-US" dirty="0"/>
              <a:t>What are the Barriers for Assistive Technology?</a:t>
            </a:r>
            <a:br>
              <a:rPr lang="en-US" dirty="0"/>
            </a:br>
            <a:r>
              <a:rPr lang="en-US" dirty="0"/>
              <a:t>(Continuation)</a:t>
            </a:r>
            <a:endParaRPr lang="en-JO" dirty="0"/>
          </a:p>
        </p:txBody>
      </p:sp>
      <p:pic>
        <p:nvPicPr>
          <p:cNvPr id="3074" name="Picture 2" descr="Early Identification and Intervention: Barriers to Assistive Technology-  (For CBSE, ICSE, IAS, NET, NRA 2024) FlexiPrep">
            <a:extLst>
              <a:ext uri="{FF2B5EF4-FFF2-40B4-BE49-F238E27FC236}">
                <a16:creationId xmlns:a16="http://schemas.microsoft.com/office/drawing/2014/main" id="{CCEDB7AA-4A58-9731-9E9D-30D49892D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872" y="3887376"/>
            <a:ext cx="4688727" cy="276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31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E5D7813-0FDC-C7F9-C688-E95CE124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O" dirty="0"/>
              <a:t>Examples of Assistive Technology!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C2556A-8267-36B4-090F-B9084FA60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O" sz="2400" dirty="0"/>
              <a:t>Braille Displays</a:t>
            </a:r>
          </a:p>
          <a:p>
            <a:endParaRPr lang="en-JO" dirty="0"/>
          </a:p>
          <a:p>
            <a:endParaRPr lang="en-JO" dirty="0"/>
          </a:p>
          <a:p>
            <a:endParaRPr lang="en-JO" dirty="0"/>
          </a:p>
          <a:p>
            <a:endParaRPr lang="en-JO" dirty="0"/>
          </a:p>
          <a:p>
            <a:r>
              <a:rPr lang="en-US" sz="2400" dirty="0"/>
              <a:t>Speech Generating Devices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endParaRPr lang="en-JO" dirty="0"/>
          </a:p>
          <a:p>
            <a:endParaRPr lang="en-JO" dirty="0"/>
          </a:p>
          <a:p>
            <a:pPr marL="0" indent="0">
              <a:buNone/>
            </a:pPr>
            <a:endParaRPr lang="en-JO" dirty="0"/>
          </a:p>
          <a:p>
            <a:r>
              <a:rPr lang="en-JO" sz="2400" dirty="0"/>
              <a:t>Vibrating Alarm Clock </a:t>
            </a:r>
          </a:p>
        </p:txBody>
      </p:sp>
      <p:pic>
        <p:nvPicPr>
          <p:cNvPr id="4100" name="Picture 4" descr="Humanware - Brailliant BI 40X braille display - Low vision ...">
            <a:extLst>
              <a:ext uri="{FF2B5EF4-FFF2-40B4-BE49-F238E27FC236}">
                <a16:creationId xmlns:a16="http://schemas.microsoft.com/office/drawing/2014/main" id="{6F43F7BC-0A60-519F-F569-7EC27EFF5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080" y="873252"/>
            <a:ext cx="3488559" cy="232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eyespeak™ Communication Systems">
            <a:extLst>
              <a:ext uri="{FF2B5EF4-FFF2-40B4-BE49-F238E27FC236}">
                <a16:creationId xmlns:a16="http://schemas.microsoft.com/office/drawing/2014/main" id="{9766CE30-0F81-1824-5295-C7FE28367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848" y="2785241"/>
            <a:ext cx="1855658" cy="1814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Amazon.com: Extra Loud Vibrating Alarm Clock with Bed Shaker for Heavy  Sleeper Deaf Hard of Hearing, Large LED Display Digital Clock for  Bedroom,Dimmer,Night Light,USB Phone Charger,Battery Backup,Senior Teen Kid  : Home &amp;">
            <a:extLst>
              <a:ext uri="{FF2B5EF4-FFF2-40B4-BE49-F238E27FC236}">
                <a16:creationId xmlns:a16="http://schemas.microsoft.com/office/drawing/2014/main" id="{2CE39747-ED1E-869B-52FF-097665491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608" y="5112608"/>
            <a:ext cx="1745392" cy="174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581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B1864-E04C-F165-8C4E-CCE993F67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O" dirty="0"/>
              <a:t>Citations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7FE9-B8AB-1248-8518-C0A7BEACD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717" y="1737360"/>
            <a:ext cx="7315200" cy="5120640"/>
          </a:xfrm>
        </p:spPr>
        <p:txBody>
          <a:bodyPr>
            <a:normAutofit/>
          </a:bodyPr>
          <a:lstStyle/>
          <a:p>
            <a:r>
              <a:rPr lang="en-US" i="1" dirty="0">
                <a:effectLst/>
              </a:rPr>
              <a:t>Types of at</a:t>
            </a:r>
            <a:r>
              <a:rPr lang="en-US" dirty="0">
                <a:effectLst/>
              </a:rPr>
              <a:t>. Guide to Assistive Technology. (2022, August 17). Retrieved February 1, 2023, from </a:t>
            </a:r>
            <a:r>
              <a:rPr lang="en-US" dirty="0">
                <a:effectLst/>
                <a:hlinkClick r:id="rId2"/>
              </a:rPr>
              <a:t>https://mn.gov/admin/at/getting-started/understanding-at/types/</a:t>
            </a:r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r>
              <a:rPr lang="en-US" i="1" dirty="0" err="1">
                <a:effectLst/>
              </a:rPr>
              <a:t>Www.unicef.org</a:t>
            </a:r>
            <a:r>
              <a:rPr lang="en-US" dirty="0">
                <a:effectLst/>
              </a:rPr>
              <a:t>. (n.d.). Retrieved February 1, 2023, from </a:t>
            </a:r>
            <a:r>
              <a:rPr lang="en-US" dirty="0">
                <a:effectLst/>
                <a:hlinkClick r:id="rId3"/>
              </a:rPr>
              <a:t>https://www.unicef.org/media/126246/file/Assistive-Tech-Web.pdf</a:t>
            </a:r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r>
              <a:rPr lang="en-US" i="1" dirty="0">
                <a:effectLst/>
              </a:rPr>
              <a:t>Benefits of Assistive Technology</a:t>
            </a:r>
            <a:r>
              <a:rPr lang="en-US" dirty="0">
                <a:effectLst/>
              </a:rPr>
              <a:t>. Dimensions. (2022, April 20). Retrieved February 1, 2023, from https://dimensions-</a:t>
            </a:r>
            <a:r>
              <a:rPr lang="en-US" dirty="0" err="1">
                <a:effectLst/>
              </a:rPr>
              <a:t>uk.org</a:t>
            </a:r>
            <a:r>
              <a:rPr lang="en-US" dirty="0">
                <a:effectLst/>
              </a:rPr>
              <a:t>/initiative/assistive-technology/ </a:t>
            </a:r>
          </a:p>
          <a:p>
            <a:endParaRPr lang="en-US" dirty="0">
              <a:effectLst/>
            </a:endParaRPr>
          </a:p>
          <a:p>
            <a:r>
              <a:rPr lang="en-US" i="1" dirty="0">
                <a:effectLst/>
              </a:rPr>
              <a:t>What is at?</a:t>
            </a:r>
            <a:r>
              <a:rPr lang="en-US" dirty="0">
                <a:effectLst/>
              </a:rPr>
              <a:t> Assistive Technology Industry Association. (n.d.). Retrieved February 1, 2023, from https://</a:t>
            </a:r>
            <a:r>
              <a:rPr lang="en-US" dirty="0" err="1">
                <a:effectLst/>
              </a:rPr>
              <a:t>www.atia.org</a:t>
            </a:r>
            <a:r>
              <a:rPr lang="en-US" dirty="0">
                <a:effectLst/>
              </a:rPr>
              <a:t>/home/at-resources/what-is-at/ </a:t>
            </a:r>
          </a:p>
          <a:p>
            <a:endParaRPr lang="en-US" dirty="0">
              <a:effectLst/>
            </a:endParaRPr>
          </a:p>
          <a:p>
            <a:endParaRPr lang="en-US" dirty="0"/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661836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Thank You Message with a Flower on Olive Green Fabric Material Stock Photo  - Image of green, thankful: 158170478">
            <a:extLst>
              <a:ext uri="{FF2B5EF4-FFF2-40B4-BE49-F238E27FC236}">
                <a16:creationId xmlns:a16="http://schemas.microsoft.com/office/drawing/2014/main" id="{64C3B51C-F38B-2D65-F02D-4F12260AD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745" y="890121"/>
            <a:ext cx="7696687" cy="512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2369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{2E7CFB53-B37C-924A-A7AE-C91342A15EFC}tf10001124</Template>
  <TotalTime>61</TotalTime>
  <Words>359</Words>
  <Application>Microsoft Macintosh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Frame</vt:lpstr>
      <vt:lpstr>Assistive Technology</vt:lpstr>
      <vt:lpstr>What is Assistive Technology?</vt:lpstr>
      <vt:lpstr>What are the Advantages of Assistive Technology?</vt:lpstr>
      <vt:lpstr>What are the Barriers for Assistive Technology?</vt:lpstr>
      <vt:lpstr>What are the Barriers for Assistive Technology? (Continuation)</vt:lpstr>
      <vt:lpstr>Examples of Assistive Technology!</vt:lpstr>
      <vt:lpstr>Citations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Assistive Technology</dc:title>
  <dc:creator>tiabeiruty@gmail.com</dc:creator>
  <cp:lastModifiedBy>tiabeiruty@gmail.com</cp:lastModifiedBy>
  <cp:revision>2</cp:revision>
  <dcterms:created xsi:type="dcterms:W3CDTF">2023-02-01T15:12:29Z</dcterms:created>
  <dcterms:modified xsi:type="dcterms:W3CDTF">2023-02-08T09:45:55Z</dcterms:modified>
</cp:coreProperties>
</file>