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7" autoAdjust="0"/>
    <p:restoredTop sz="94660"/>
  </p:normalViewPr>
  <p:slideViewPr>
    <p:cSldViewPr>
      <p:cViewPr varScale="1">
        <p:scale>
          <a:sx n="66" d="100"/>
          <a:sy n="66" d="100"/>
        </p:scale>
        <p:origin x="-1260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FDFD-FC79-4B22-B5D6-E8EB18A961EC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BB3E-262E-4894-833A-7D2E452ACD23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FDFD-FC79-4B22-B5D6-E8EB18A961EC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BB3E-262E-4894-833A-7D2E452ACD2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FDFD-FC79-4B22-B5D6-E8EB18A961EC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BB3E-262E-4894-833A-7D2E452ACD2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FDFD-FC79-4B22-B5D6-E8EB18A961EC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BB3E-262E-4894-833A-7D2E452ACD2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FDFD-FC79-4B22-B5D6-E8EB18A961EC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BB3E-262E-4894-833A-7D2E452ACD23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FDFD-FC79-4B22-B5D6-E8EB18A961EC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BB3E-262E-4894-833A-7D2E452ACD2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FDFD-FC79-4B22-B5D6-E8EB18A961EC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BB3E-262E-4894-833A-7D2E452ACD2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FDFD-FC79-4B22-B5D6-E8EB18A961EC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BB3E-262E-4894-833A-7D2E452ACD2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FDFD-FC79-4B22-B5D6-E8EB18A961EC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BB3E-262E-4894-833A-7D2E452ACD2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FDFD-FC79-4B22-B5D6-E8EB18A961EC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BB3E-262E-4894-833A-7D2E452ACD2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FDFD-FC79-4B22-B5D6-E8EB18A961EC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450BB3E-262E-4894-833A-7D2E452ACD23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C2CFDFD-FC79-4B22-B5D6-E8EB18A961EC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50BB3E-262E-4894-833A-7D2E452ACD23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turelearn.com/info/courses/simulation-for-logistics-an-introduction/0/steps/66020" TargetMode="External"/><Relationship Id="rId2" Type="http://schemas.openxmlformats.org/officeDocument/2006/relationships/hyperlink" Target="https://www.twi-global.com/technical-knowledge/faqs/faq-what-is-simulation#:~:text=Simulations%20can%20be%20used%20to,conditions%20and%20courses%20of%20ac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imulation</a:t>
            </a:r>
            <a:endParaRPr lang="en-GB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Nassif</a:t>
            </a:r>
            <a:r>
              <a:rPr lang="en-US" dirty="0" smtClean="0"/>
              <a:t> </a:t>
            </a:r>
            <a:r>
              <a:rPr lang="en-US" dirty="0" err="1" smtClean="0"/>
              <a:t>Awwad</a:t>
            </a:r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704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simulation</a:t>
            </a:r>
            <a:endParaRPr lang="en-GB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 simulation </a:t>
            </a:r>
            <a:r>
              <a:rPr lang="en-US" b="1" dirty="0" smtClean="0"/>
              <a:t>acts as </a:t>
            </a:r>
            <a:r>
              <a:rPr lang="en-US" b="1" dirty="0"/>
              <a:t>the operation of real world processes or systems with the use of models. The model represents the </a:t>
            </a:r>
            <a:r>
              <a:rPr lang="en-US" b="1" dirty="0" smtClean="0"/>
              <a:t>qualities and </a:t>
            </a:r>
            <a:r>
              <a:rPr lang="en-US" b="1" dirty="0"/>
              <a:t>characteristics of the selected process or system while the simulation represents how the model evolves under different conditions over time.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6124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simulation </a:t>
            </a:r>
            <a:endParaRPr lang="en-GB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Simulation allows you to explore ‘what if’ questions and scenarios without having to experiment on the system itself.</a:t>
            </a:r>
          </a:p>
          <a:p>
            <a:r>
              <a:rPr lang="en-US" dirty="0"/>
              <a:t>It helps you to identify </a:t>
            </a:r>
            <a:r>
              <a:rPr lang="en-US" dirty="0" smtClean="0"/>
              <a:t>problems </a:t>
            </a:r>
            <a:r>
              <a:rPr lang="en-US" dirty="0"/>
              <a:t>in material, information and product flows.</a:t>
            </a:r>
          </a:p>
          <a:p>
            <a:r>
              <a:rPr lang="en-US" dirty="0"/>
              <a:t>It helps you to gain insight into which variables are most important to system performance.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709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simulation</a:t>
            </a:r>
            <a:endParaRPr lang="en-GB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quality of the analysis depends on the quality of the </a:t>
            </a:r>
            <a:r>
              <a:rPr lang="en-US" dirty="0" smtClean="0"/>
              <a:t>pattern </a:t>
            </a:r>
            <a:r>
              <a:rPr lang="en-US" dirty="0"/>
              <a:t>and the skills of </a:t>
            </a:r>
            <a:r>
              <a:rPr lang="en-US" dirty="0" smtClean="0"/>
              <a:t>the creator, </a:t>
            </a:r>
            <a:r>
              <a:rPr lang="en-US" dirty="0"/>
              <a:t>who requires </a:t>
            </a:r>
            <a:r>
              <a:rPr lang="en-US" dirty="0" smtClean="0"/>
              <a:t>high level </a:t>
            </a:r>
            <a:r>
              <a:rPr lang="en-US" dirty="0"/>
              <a:t>training.</a:t>
            </a:r>
          </a:p>
          <a:p>
            <a:r>
              <a:rPr lang="en-US" dirty="0"/>
              <a:t>It’s a time-consuming and expensive process, so should not be used if an analytical method can provide quicker </a:t>
            </a:r>
            <a:r>
              <a:rPr lang="en-US" dirty="0" smtClean="0"/>
              <a:t>results.</a:t>
            </a: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9558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763000" cy="15422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impact of simulation</a:t>
            </a:r>
            <a:br>
              <a:rPr lang="en-US" dirty="0" smtClean="0"/>
            </a:br>
            <a:r>
              <a:rPr lang="en-US" dirty="0" smtClean="0"/>
              <a:t>and why we need it.</a:t>
            </a:r>
            <a:endParaRPr lang="en-GB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Simulations can be used to </a:t>
            </a:r>
            <a:r>
              <a:rPr lang="en-US" dirty="0" smtClean="0"/>
              <a:t>level </a:t>
            </a:r>
            <a:r>
              <a:rPr lang="en-US" dirty="0"/>
              <a:t>up performance, </a:t>
            </a:r>
            <a:r>
              <a:rPr lang="en-US" dirty="0" err="1" smtClean="0"/>
              <a:t>devolep</a:t>
            </a:r>
            <a:r>
              <a:rPr lang="en-US" dirty="0" smtClean="0"/>
              <a:t> </a:t>
            </a:r>
            <a:r>
              <a:rPr lang="en-US" dirty="0"/>
              <a:t>a process, improve safety, testing theories, training staff and even for entertainment in video </a:t>
            </a:r>
            <a:r>
              <a:rPr lang="en-US" dirty="0" smtClean="0"/>
              <a:t>games. Scientifically modeling </a:t>
            </a:r>
            <a:r>
              <a:rPr lang="en-US" dirty="0"/>
              <a:t>systems allows a user to gain an </a:t>
            </a:r>
            <a:r>
              <a:rPr lang="en-US" dirty="0" smtClean="0"/>
              <a:t>awareness </a:t>
            </a:r>
            <a:r>
              <a:rPr lang="en-US" dirty="0"/>
              <a:t>into the effects of different conditions and courses of action.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014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>
                <a:hlinkClick r:id="rId2"/>
              </a:rPr>
              <a:t>https://www.twi-global.com/technical-knowledge/faqs/faq-what-is-simulation#:~:text=Simulations%20can%20be%20used%20to,conditions%20and%20courses%20of%20action</a:t>
            </a:r>
            <a:r>
              <a:rPr lang="en-GB" dirty="0" smtClean="0"/>
              <a:t>.</a:t>
            </a:r>
          </a:p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www.futurelearn.com/info/courses/simulation-for-logistics-an-introduction/0/steps/66020</a:t>
            </a:r>
            <a:endParaRPr lang="en-GB" dirty="0" smtClean="0"/>
          </a:p>
          <a:p>
            <a:r>
              <a:rPr lang="en-GB" dirty="0">
                <a:hlinkClick r:id="rId2"/>
              </a:rPr>
              <a:t>https://www.twi-global.com/technical-knowledge/faqs/faq-what-is-simulation#:~:</a:t>
            </a:r>
            <a:r>
              <a:rPr lang="en-GB">
                <a:hlinkClick r:id="rId2"/>
              </a:rPr>
              <a:t>text=Simulations%20can%20be%20used%20to,conditions%20and%20courses%20of%20action</a:t>
            </a:r>
            <a:r>
              <a:rPr lang="en-GB" smtClean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1772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</TotalTime>
  <Words>178</Words>
  <Application>Microsoft Office PowerPoint</Application>
  <PresentationFormat>عرض على الشاشة (3:4)‏</PresentationFormat>
  <Paragraphs>16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تدفق</vt:lpstr>
      <vt:lpstr>Simulation</vt:lpstr>
      <vt:lpstr>What is simulation</vt:lpstr>
      <vt:lpstr>Advantages of simulation </vt:lpstr>
      <vt:lpstr>Disadvantages of simulation</vt:lpstr>
      <vt:lpstr>The impact of simulation and why we need it.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</dc:title>
  <dc:creator>Dell</dc:creator>
  <cp:lastModifiedBy>Dell</cp:lastModifiedBy>
  <cp:revision>3</cp:revision>
  <dcterms:created xsi:type="dcterms:W3CDTF">2023-02-08T08:48:44Z</dcterms:created>
  <dcterms:modified xsi:type="dcterms:W3CDTF">2023-02-08T09:16:27Z</dcterms:modified>
</cp:coreProperties>
</file>