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8EEE0AE2-E300-48FE-9E8A-3F59DBFC4989}" type="datetimeFigureOut">
              <a:rPr lang="en-US" smtClean="0"/>
              <a:t>2/7/2023</a:t>
            </a:fld>
            <a:endParaRPr lang="en-US"/>
          </a:p>
        </p:txBody>
      </p:sp>
      <p:sp>
        <p:nvSpPr>
          <p:cNvPr id="5" name="Footer Placeholder 4"/>
          <p:cNvSpPr>
            <a:spLocks noGrp="1"/>
          </p:cNvSpPr>
          <p:nvPr>
            <p:ph type="ftr" sz="quarter" idx="11"/>
          </p:nvPr>
        </p:nvSpPr>
        <p:spPr>
          <a:xfrm>
            <a:off x="1371600" y="4323845"/>
            <a:ext cx="6400800" cy="365125"/>
          </a:xfrm>
        </p:spPr>
        <p:txBody>
          <a:bodyPr/>
          <a:lstStyle/>
          <a:p>
            <a:endParaRPr lang="en-US"/>
          </a:p>
        </p:txBody>
      </p:sp>
      <p:sp>
        <p:nvSpPr>
          <p:cNvPr id="6" name="Slide Number Placeholder 5"/>
          <p:cNvSpPr>
            <a:spLocks noGrp="1"/>
          </p:cNvSpPr>
          <p:nvPr>
            <p:ph type="sldNum" sz="quarter" idx="12"/>
          </p:nvPr>
        </p:nvSpPr>
        <p:spPr>
          <a:xfrm>
            <a:off x="8077200" y="1430866"/>
            <a:ext cx="2743200" cy="365125"/>
          </a:xfrm>
        </p:spPr>
        <p:txBody>
          <a:bodyPr/>
          <a:lstStyle/>
          <a:p>
            <a:fld id="{E887D370-1AB8-4703-9F80-0435740ECA41}" type="slidenum">
              <a:rPr lang="en-US" smtClean="0"/>
              <a:t>‹#›</a:t>
            </a:fld>
            <a:endParaRPr lang="en-US"/>
          </a:p>
        </p:txBody>
      </p:sp>
    </p:spTree>
    <p:extLst>
      <p:ext uri="{BB962C8B-B14F-4D97-AF65-F5344CB8AC3E}">
        <p14:creationId xmlns:p14="http://schemas.microsoft.com/office/powerpoint/2010/main" val="7704178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EEE0AE2-E300-48FE-9E8A-3F59DBFC4989}" type="datetimeFigureOut">
              <a:rPr lang="en-US" smtClean="0"/>
              <a:t>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87D370-1AB8-4703-9F80-0435740ECA41}" type="slidenum">
              <a:rPr lang="en-US" smtClean="0"/>
              <a:t>‹#›</a:t>
            </a:fld>
            <a:endParaRPr lang="en-US"/>
          </a:p>
        </p:txBody>
      </p:sp>
    </p:spTree>
    <p:extLst>
      <p:ext uri="{BB962C8B-B14F-4D97-AF65-F5344CB8AC3E}">
        <p14:creationId xmlns:p14="http://schemas.microsoft.com/office/powerpoint/2010/main" val="2672498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8EEE0AE2-E300-48FE-9E8A-3F59DBFC4989}" type="datetimeFigureOut">
              <a:rPr lang="en-US" smtClean="0"/>
              <a:t>2/7/2023</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E887D370-1AB8-4703-9F80-0435740ECA41}" type="slidenum">
              <a:rPr lang="en-US" smtClean="0"/>
              <a:t>‹#›</a:t>
            </a:fld>
            <a:endParaRPr lang="en-US"/>
          </a:p>
        </p:txBody>
      </p:sp>
    </p:spTree>
    <p:extLst>
      <p:ext uri="{BB962C8B-B14F-4D97-AF65-F5344CB8AC3E}">
        <p14:creationId xmlns:p14="http://schemas.microsoft.com/office/powerpoint/2010/main" val="35169244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8EEE0AE2-E300-48FE-9E8A-3F59DBFC4989}" type="datetimeFigureOut">
              <a:rPr lang="en-US" smtClean="0"/>
              <a:t>2/7/2023</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E887D370-1AB8-4703-9F80-0435740ECA41}" type="slidenum">
              <a:rPr lang="en-US" smtClean="0"/>
              <a:t>‹#›</a:t>
            </a:fld>
            <a:endParaRPr lang="en-US"/>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386541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8EEE0AE2-E300-48FE-9E8A-3F59DBFC4989}" type="datetimeFigureOut">
              <a:rPr lang="en-US" smtClean="0"/>
              <a:t>2/7/2023</a:t>
            </a:fld>
            <a:endParaRPr lang="en-US"/>
          </a:p>
        </p:txBody>
      </p:sp>
      <p:sp>
        <p:nvSpPr>
          <p:cNvPr id="6" name="Footer Placeholder 5"/>
          <p:cNvSpPr>
            <a:spLocks noGrp="1"/>
          </p:cNvSpPr>
          <p:nvPr>
            <p:ph type="ftr" sz="quarter" idx="11"/>
          </p:nvPr>
        </p:nvSpPr>
        <p:spPr>
          <a:xfrm>
            <a:off x="685800" y="378883"/>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E887D370-1AB8-4703-9F80-0435740ECA41}" type="slidenum">
              <a:rPr lang="en-US" smtClean="0"/>
              <a:t>‹#›</a:t>
            </a:fld>
            <a:endParaRPr lang="en-US"/>
          </a:p>
        </p:txBody>
      </p:sp>
    </p:spTree>
    <p:extLst>
      <p:ext uri="{BB962C8B-B14F-4D97-AF65-F5344CB8AC3E}">
        <p14:creationId xmlns:p14="http://schemas.microsoft.com/office/powerpoint/2010/main" val="2781170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8EEE0AE2-E300-48FE-9E8A-3F59DBFC4989}" type="datetimeFigureOut">
              <a:rPr lang="en-US" smtClean="0"/>
              <a:t>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87D370-1AB8-4703-9F80-0435740ECA41}" type="slidenum">
              <a:rPr lang="en-US" smtClean="0"/>
              <a:t>‹#›</a:t>
            </a:fld>
            <a:endParaRPr lang="en-US"/>
          </a:p>
        </p:txBody>
      </p:sp>
    </p:spTree>
    <p:extLst>
      <p:ext uri="{BB962C8B-B14F-4D97-AF65-F5344CB8AC3E}">
        <p14:creationId xmlns:p14="http://schemas.microsoft.com/office/powerpoint/2010/main" val="30218750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8EEE0AE2-E300-48FE-9E8A-3F59DBFC4989}" type="datetimeFigureOut">
              <a:rPr lang="en-US" smtClean="0"/>
              <a:t>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87D370-1AB8-4703-9F80-0435740ECA41}" type="slidenum">
              <a:rPr lang="en-US" smtClean="0"/>
              <a:t>‹#›</a:t>
            </a:fld>
            <a:endParaRPr lang="en-US"/>
          </a:p>
        </p:txBody>
      </p:sp>
    </p:spTree>
    <p:extLst>
      <p:ext uri="{BB962C8B-B14F-4D97-AF65-F5344CB8AC3E}">
        <p14:creationId xmlns:p14="http://schemas.microsoft.com/office/powerpoint/2010/main" val="42217129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EEE0AE2-E300-48FE-9E8A-3F59DBFC4989}" type="datetimeFigureOut">
              <a:rPr lang="en-US" smtClean="0"/>
              <a:t>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87D370-1AB8-4703-9F80-0435740ECA41}" type="slidenum">
              <a:rPr lang="en-US" smtClean="0"/>
              <a:t>‹#›</a:t>
            </a:fld>
            <a:endParaRPr lang="en-US"/>
          </a:p>
        </p:txBody>
      </p:sp>
    </p:spTree>
    <p:extLst>
      <p:ext uri="{BB962C8B-B14F-4D97-AF65-F5344CB8AC3E}">
        <p14:creationId xmlns:p14="http://schemas.microsoft.com/office/powerpoint/2010/main" val="10243181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8EEE0AE2-E300-48FE-9E8A-3F59DBFC4989}" type="datetimeFigureOut">
              <a:rPr lang="en-US" smtClean="0"/>
              <a:t>2/7/2023</a:t>
            </a:fld>
            <a:endParaRPr lang="en-US"/>
          </a:p>
        </p:txBody>
      </p:sp>
      <p:sp>
        <p:nvSpPr>
          <p:cNvPr id="5" name="Footer Placeholder 4"/>
          <p:cNvSpPr>
            <a:spLocks noGrp="1"/>
          </p:cNvSpPr>
          <p:nvPr>
            <p:ph type="ftr" sz="quarter" idx="11"/>
          </p:nvPr>
        </p:nvSpPr>
        <p:spPr>
          <a:xfrm>
            <a:off x="685800" y="381000"/>
            <a:ext cx="6991492" cy="36512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E887D370-1AB8-4703-9F80-0435740ECA41}" type="slidenum">
              <a:rPr lang="en-US" smtClean="0"/>
              <a:t>‹#›</a:t>
            </a:fld>
            <a:endParaRPr lang="en-US"/>
          </a:p>
        </p:txBody>
      </p:sp>
    </p:spTree>
    <p:extLst>
      <p:ext uri="{BB962C8B-B14F-4D97-AF65-F5344CB8AC3E}">
        <p14:creationId xmlns:p14="http://schemas.microsoft.com/office/powerpoint/2010/main" val="3494768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EEE0AE2-E300-48FE-9E8A-3F59DBFC4989}" type="datetimeFigureOut">
              <a:rPr lang="en-US" smtClean="0"/>
              <a:t>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87D370-1AB8-4703-9F80-0435740ECA41}" type="slidenum">
              <a:rPr lang="en-US" smtClean="0"/>
              <a:t>‹#›</a:t>
            </a:fld>
            <a:endParaRPr lang="en-US"/>
          </a:p>
        </p:txBody>
      </p:sp>
    </p:spTree>
    <p:extLst>
      <p:ext uri="{BB962C8B-B14F-4D97-AF65-F5344CB8AC3E}">
        <p14:creationId xmlns:p14="http://schemas.microsoft.com/office/powerpoint/2010/main" val="2215133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8EEE0AE2-E300-48FE-9E8A-3F59DBFC4989}" type="datetimeFigureOut">
              <a:rPr lang="en-US" smtClean="0"/>
              <a:t>2/7/2023</a:t>
            </a:fld>
            <a:endParaRPr lang="en-US"/>
          </a:p>
        </p:txBody>
      </p:sp>
      <p:sp>
        <p:nvSpPr>
          <p:cNvPr id="5" name="Footer Placeholder 4"/>
          <p:cNvSpPr>
            <a:spLocks noGrp="1"/>
          </p:cNvSpPr>
          <p:nvPr>
            <p:ph type="ftr" sz="quarter" idx="11"/>
          </p:nvPr>
        </p:nvSpPr>
        <p:spPr>
          <a:xfrm>
            <a:off x="685800" y="381001"/>
            <a:ext cx="6991492" cy="36406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E887D370-1AB8-4703-9F80-0435740ECA41}" type="slidenum">
              <a:rPr lang="en-US" smtClean="0"/>
              <a:t>‹#›</a:t>
            </a:fld>
            <a:endParaRPr lang="en-US"/>
          </a:p>
        </p:txBody>
      </p:sp>
    </p:spTree>
    <p:extLst>
      <p:ext uri="{BB962C8B-B14F-4D97-AF65-F5344CB8AC3E}">
        <p14:creationId xmlns:p14="http://schemas.microsoft.com/office/powerpoint/2010/main" val="2661803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EEE0AE2-E300-48FE-9E8A-3F59DBFC4989}" type="datetimeFigureOut">
              <a:rPr lang="en-US" smtClean="0"/>
              <a:t>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87D370-1AB8-4703-9F80-0435740ECA41}" type="slidenum">
              <a:rPr lang="en-US" smtClean="0"/>
              <a:t>‹#›</a:t>
            </a:fld>
            <a:endParaRPr lang="en-US"/>
          </a:p>
        </p:txBody>
      </p:sp>
    </p:spTree>
    <p:extLst>
      <p:ext uri="{BB962C8B-B14F-4D97-AF65-F5344CB8AC3E}">
        <p14:creationId xmlns:p14="http://schemas.microsoft.com/office/powerpoint/2010/main" val="3452400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EEE0AE2-E300-48FE-9E8A-3F59DBFC4989}" type="datetimeFigureOut">
              <a:rPr lang="en-US" smtClean="0"/>
              <a:t>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87D370-1AB8-4703-9F80-0435740ECA41}" type="slidenum">
              <a:rPr lang="en-US" smtClean="0"/>
              <a:t>‹#›</a:t>
            </a:fld>
            <a:endParaRPr lang="en-US"/>
          </a:p>
        </p:txBody>
      </p:sp>
    </p:spTree>
    <p:extLst>
      <p:ext uri="{BB962C8B-B14F-4D97-AF65-F5344CB8AC3E}">
        <p14:creationId xmlns:p14="http://schemas.microsoft.com/office/powerpoint/2010/main" val="2832780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EEE0AE2-E300-48FE-9E8A-3F59DBFC4989}" type="datetimeFigureOut">
              <a:rPr lang="en-US" smtClean="0"/>
              <a:t>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87D370-1AB8-4703-9F80-0435740ECA41}" type="slidenum">
              <a:rPr lang="en-US" smtClean="0"/>
              <a:t>‹#›</a:t>
            </a:fld>
            <a:endParaRPr lang="en-US"/>
          </a:p>
        </p:txBody>
      </p:sp>
    </p:spTree>
    <p:extLst>
      <p:ext uri="{BB962C8B-B14F-4D97-AF65-F5344CB8AC3E}">
        <p14:creationId xmlns:p14="http://schemas.microsoft.com/office/powerpoint/2010/main" val="721193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EE0AE2-E300-48FE-9E8A-3F59DBFC4989}" type="datetimeFigureOut">
              <a:rPr lang="en-US" smtClean="0"/>
              <a:t>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87D370-1AB8-4703-9F80-0435740ECA41}" type="slidenum">
              <a:rPr lang="en-US" smtClean="0"/>
              <a:t>‹#›</a:t>
            </a:fld>
            <a:endParaRPr lang="en-US"/>
          </a:p>
        </p:txBody>
      </p:sp>
    </p:spTree>
    <p:extLst>
      <p:ext uri="{BB962C8B-B14F-4D97-AF65-F5344CB8AC3E}">
        <p14:creationId xmlns:p14="http://schemas.microsoft.com/office/powerpoint/2010/main" val="14993856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EEE0AE2-E300-48FE-9E8A-3F59DBFC4989}" type="datetimeFigureOut">
              <a:rPr lang="en-US" smtClean="0"/>
              <a:t>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87D370-1AB8-4703-9F80-0435740ECA41}" type="slidenum">
              <a:rPr lang="en-US" smtClean="0"/>
              <a:t>‹#›</a:t>
            </a:fld>
            <a:endParaRPr lang="en-US"/>
          </a:p>
        </p:txBody>
      </p:sp>
    </p:spTree>
    <p:extLst>
      <p:ext uri="{BB962C8B-B14F-4D97-AF65-F5344CB8AC3E}">
        <p14:creationId xmlns:p14="http://schemas.microsoft.com/office/powerpoint/2010/main" val="2831295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EEE0AE2-E300-48FE-9E8A-3F59DBFC4989}" type="datetimeFigureOut">
              <a:rPr lang="en-US" smtClean="0"/>
              <a:t>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87D370-1AB8-4703-9F80-0435740ECA41}" type="slidenum">
              <a:rPr lang="en-US" smtClean="0"/>
              <a:t>‹#›</a:t>
            </a:fld>
            <a:endParaRPr lang="en-US"/>
          </a:p>
        </p:txBody>
      </p:sp>
    </p:spTree>
    <p:extLst>
      <p:ext uri="{BB962C8B-B14F-4D97-AF65-F5344CB8AC3E}">
        <p14:creationId xmlns:p14="http://schemas.microsoft.com/office/powerpoint/2010/main" val="1403994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8EEE0AE2-E300-48FE-9E8A-3F59DBFC4989}" type="datetimeFigureOut">
              <a:rPr lang="en-US" smtClean="0"/>
              <a:t>2/7/2023</a:t>
            </a:fld>
            <a:endParaRPr lang="en-US"/>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E887D370-1AB8-4703-9F80-0435740ECA41}" type="slidenum">
              <a:rPr lang="en-US" smtClean="0"/>
              <a:t>‹#›</a:t>
            </a:fld>
            <a:endParaRPr lang="en-US"/>
          </a:p>
        </p:txBody>
      </p:sp>
    </p:spTree>
    <p:extLst>
      <p:ext uri="{BB962C8B-B14F-4D97-AF65-F5344CB8AC3E}">
        <p14:creationId xmlns:p14="http://schemas.microsoft.com/office/powerpoint/2010/main" val="3091836931"/>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 learning</a:t>
            </a:r>
            <a:endParaRPr lang="en-US" dirty="0"/>
          </a:p>
        </p:txBody>
      </p:sp>
      <p:sp>
        <p:nvSpPr>
          <p:cNvPr id="3" name="Subtitle 2"/>
          <p:cNvSpPr>
            <a:spLocks noGrp="1"/>
          </p:cNvSpPr>
          <p:nvPr>
            <p:ph type="subTitle" idx="1"/>
          </p:nvPr>
        </p:nvSpPr>
        <p:spPr/>
        <p:txBody>
          <a:bodyPr/>
          <a:lstStyle/>
          <a:p>
            <a:r>
              <a:rPr lang="en-US" dirty="0" err="1" smtClean="0"/>
              <a:t>Combuter</a:t>
            </a:r>
            <a:r>
              <a:rPr lang="en-US" dirty="0" smtClean="0"/>
              <a:t> assignment</a:t>
            </a:r>
            <a:endParaRPr lang="en-US" dirty="0"/>
          </a:p>
        </p:txBody>
      </p:sp>
    </p:spTree>
    <p:extLst>
      <p:ext uri="{BB962C8B-B14F-4D97-AF65-F5344CB8AC3E}">
        <p14:creationId xmlns:p14="http://schemas.microsoft.com/office/powerpoint/2010/main" val="27825477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4373"/>
            <a:ext cx="10820400" cy="1293028"/>
          </a:xfrm>
        </p:spPr>
        <p:txBody>
          <a:bodyPr/>
          <a:lstStyle/>
          <a:p>
            <a:pPr algn="l"/>
            <a:r>
              <a:rPr lang="en-US" dirty="0" smtClean="0"/>
              <a:t>what is E learning</a:t>
            </a:r>
            <a:endParaRPr lang="en-US" dirty="0"/>
          </a:p>
        </p:txBody>
      </p:sp>
      <p:sp>
        <p:nvSpPr>
          <p:cNvPr id="3" name="Content Placeholder 2"/>
          <p:cNvSpPr>
            <a:spLocks noGrp="1"/>
          </p:cNvSpPr>
          <p:nvPr>
            <p:ph idx="1"/>
          </p:nvPr>
        </p:nvSpPr>
        <p:spPr/>
        <p:txBody>
          <a:bodyPr/>
          <a:lstStyle/>
          <a:p>
            <a:pPr fontAlgn="base"/>
            <a:r>
              <a:rPr lang="en-US" dirty="0"/>
              <a:t>E-learning is often referred to as distance or online learning. Colleges and universities usually offer e-learning classes that cover the same topics as classes that are taught on campus. During e-learning programs, students can interact with faculty via e-mail, chat sessions or Web-based applications like course management systems.</a:t>
            </a:r>
          </a:p>
          <a:p>
            <a:pPr fontAlgn="base"/>
            <a:endParaRPr lang="en-US" b="1" dirty="0"/>
          </a:p>
          <a:p>
            <a:endParaRPr lang="en-US" dirty="0"/>
          </a:p>
        </p:txBody>
      </p:sp>
    </p:spTree>
    <p:extLst>
      <p:ext uri="{BB962C8B-B14F-4D97-AF65-F5344CB8AC3E}">
        <p14:creationId xmlns:p14="http://schemas.microsoft.com/office/powerpoint/2010/main" val="34743438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a:t>eLearning is now the fastest growing teaching and learning strategy. Not convinced? Read through this eLearning infographic based on extant statistics and consumer behavior analytics.</a:t>
            </a:r>
          </a:p>
          <a:p>
            <a:r>
              <a:rPr lang="en-US" dirty="0"/>
              <a:t>eLearning is a relatively recent buzz word (1999) that has caught substantial amount of attention both from the education as well as the corporate sector. Quite impressively, eLearning has invaded the daily lives of the otherwise procrastinating individuals, luring them to learn and interact on an almost daily basis.</a:t>
            </a:r>
          </a:p>
          <a:p>
            <a:r>
              <a:rPr lang="en-US" dirty="0"/>
              <a:t>This infographic demonstrates how eLearning has dominated the economy and the status quo of learning and teaching.</a:t>
            </a:r>
          </a:p>
          <a:p>
            <a:pPr marL="0" indent="0">
              <a:buNone/>
            </a:pPr>
            <a:r>
              <a:rPr lang="en-US" dirty="0"/>
              <a:t/>
            </a:r>
            <a:br>
              <a:rPr lang="en-US" dirty="0"/>
            </a:br>
            <a:endParaRPr lang="en-US" dirty="0"/>
          </a:p>
        </p:txBody>
      </p:sp>
      <p:sp>
        <p:nvSpPr>
          <p:cNvPr id="11" name="Title 10"/>
          <p:cNvSpPr>
            <a:spLocks noGrp="1"/>
          </p:cNvSpPr>
          <p:nvPr>
            <p:ph type="title"/>
          </p:nvPr>
        </p:nvSpPr>
        <p:spPr>
          <a:xfrm>
            <a:off x="685800" y="764373"/>
            <a:ext cx="10820400" cy="1293028"/>
          </a:xfrm>
        </p:spPr>
        <p:txBody>
          <a:bodyPr/>
          <a:lstStyle/>
          <a:p>
            <a:pPr algn="l"/>
            <a:r>
              <a:rPr lang="en-US" dirty="0" smtClean="0"/>
              <a:t>important facts about e-learning</a:t>
            </a:r>
            <a:endParaRPr lang="en-US" dirty="0"/>
          </a:p>
        </p:txBody>
      </p:sp>
    </p:spTree>
    <p:extLst>
      <p:ext uri="{BB962C8B-B14F-4D97-AF65-F5344CB8AC3E}">
        <p14:creationId xmlns:p14="http://schemas.microsoft.com/office/powerpoint/2010/main" val="13631813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03562"/>
            <a:ext cx="11506200" cy="1293028"/>
          </a:xfrm>
        </p:spPr>
        <p:txBody>
          <a:bodyPr/>
          <a:lstStyle/>
          <a:p>
            <a:pPr algn="l"/>
            <a:r>
              <a:rPr lang="en-US" dirty="0" smtClean="0"/>
              <a:t>Online learning facts</a:t>
            </a:r>
            <a:endParaRPr lang="en-US" dirty="0"/>
          </a:p>
        </p:txBody>
      </p:sp>
      <p:sp>
        <p:nvSpPr>
          <p:cNvPr id="3" name="Content Placeholder 2"/>
          <p:cNvSpPr>
            <a:spLocks noGrp="1"/>
          </p:cNvSpPr>
          <p:nvPr>
            <p:ph idx="1"/>
          </p:nvPr>
        </p:nvSpPr>
        <p:spPr/>
        <p:txBody>
          <a:bodyPr>
            <a:normAutofit fontScale="92500"/>
          </a:bodyPr>
          <a:lstStyle/>
          <a:p>
            <a:r>
              <a:rPr lang="en-US" dirty="0"/>
              <a:t>If you are thinking of investing in an eLearning program, hesitate no more. Research indicates a doubled return on investment on any eLearning program in 2015! eLearning </a:t>
            </a:r>
            <a:r>
              <a:rPr lang="en-US" dirty="0" smtClean="0"/>
              <a:t>, </a:t>
            </a:r>
            <a:r>
              <a:rPr lang="en-US" dirty="0"/>
              <a:t>a practice taken up by 51% of residents in USA alone by 2018. This trend is increasingly evident in corporate settings, where 25% of employees quit their jobs due to lack of learning and development opportunities.</a:t>
            </a:r>
          </a:p>
          <a:p>
            <a:r>
              <a:rPr lang="en-US" dirty="0"/>
              <a:t>As employees adopt eLearning for professional development they are observed to bring in 26% more revenue. Due to its success, more companies (73.9%) around the world are employing eLearning for workforce development. To compliment this growth spurt, </a:t>
            </a:r>
            <a:r>
              <a:rPr lang="en-US" b="1" dirty="0"/>
              <a:t>eLearning and educational technology tools</a:t>
            </a:r>
            <a:r>
              <a:rPr lang="en-US" dirty="0"/>
              <a:t> are estimated to undergo a sales spike from $1.16B to $2.29B by 2016.</a:t>
            </a:r>
          </a:p>
          <a:p>
            <a:r>
              <a:rPr lang="en-US" dirty="0"/>
              <a:t/>
            </a:r>
            <a:br>
              <a:rPr lang="en-US" dirty="0"/>
            </a:br>
            <a:endParaRPr lang="en-US" dirty="0"/>
          </a:p>
        </p:txBody>
      </p:sp>
    </p:spTree>
    <p:extLst>
      <p:ext uri="{BB962C8B-B14F-4D97-AF65-F5344CB8AC3E}">
        <p14:creationId xmlns:p14="http://schemas.microsoft.com/office/powerpoint/2010/main" val="2147522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01532"/>
            <a:ext cx="11120846" cy="1293028"/>
          </a:xfrm>
        </p:spPr>
        <p:txBody>
          <a:bodyPr/>
          <a:lstStyle/>
          <a:p>
            <a:pPr algn="l"/>
            <a:r>
              <a:rPr lang="en-US" dirty="0" smtClean="0"/>
              <a:t>Why is e learning important</a:t>
            </a:r>
            <a:endParaRPr lang="en-US" dirty="0"/>
          </a:p>
        </p:txBody>
      </p:sp>
      <p:sp>
        <p:nvSpPr>
          <p:cNvPr id="3" name="Content Placeholder 2"/>
          <p:cNvSpPr>
            <a:spLocks noGrp="1"/>
          </p:cNvSpPr>
          <p:nvPr>
            <p:ph idx="1"/>
          </p:nvPr>
        </p:nvSpPr>
        <p:spPr/>
        <p:txBody>
          <a:bodyPr>
            <a:normAutofit/>
          </a:bodyPr>
          <a:lstStyle/>
          <a:p>
            <a:r>
              <a:rPr lang="en-US" dirty="0"/>
              <a:t>1. E-learning is self-paced</a:t>
            </a:r>
          </a:p>
          <a:p>
            <a:r>
              <a:rPr lang="en-US" dirty="0"/>
              <a:t>2. E-learning is student-centered</a:t>
            </a:r>
          </a:p>
          <a:p>
            <a:r>
              <a:rPr lang="en-US" dirty="0"/>
              <a:t>3. E-Learning is cost-effective</a:t>
            </a:r>
          </a:p>
          <a:p>
            <a:r>
              <a:rPr lang="en-US" dirty="0"/>
              <a:t>4. E-learning accommodates individual learning styles</a:t>
            </a:r>
          </a:p>
          <a:p>
            <a:r>
              <a:rPr lang="en-US" dirty="0"/>
              <a:t>5. E-learning allows for customized learning </a:t>
            </a:r>
            <a:r>
              <a:rPr lang="en-US" dirty="0" smtClean="0"/>
              <a:t>environments</a:t>
            </a:r>
            <a:endParaRPr lang="en-US" dirty="0"/>
          </a:p>
        </p:txBody>
      </p:sp>
    </p:spTree>
    <p:extLst>
      <p:ext uri="{BB962C8B-B14F-4D97-AF65-F5344CB8AC3E}">
        <p14:creationId xmlns:p14="http://schemas.microsoft.com/office/powerpoint/2010/main" val="7808388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51310"/>
            <a:ext cx="10820400" cy="1293028"/>
          </a:xfrm>
        </p:spPr>
        <p:txBody>
          <a:bodyPr/>
          <a:lstStyle/>
          <a:p>
            <a:pPr algn="l"/>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92151420"/>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Vapor Trail</Template>
  <TotalTime>50</TotalTime>
  <Words>320</Words>
  <Application>Microsoft Office PowerPoint</Application>
  <PresentationFormat>Widescreen</PresentationFormat>
  <Paragraphs>19</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Century Gothic</vt:lpstr>
      <vt:lpstr>Vapor Trail</vt:lpstr>
      <vt:lpstr>E learning</vt:lpstr>
      <vt:lpstr>what is E learning</vt:lpstr>
      <vt:lpstr>important facts about e-learning</vt:lpstr>
      <vt:lpstr>Online learning facts</vt:lpstr>
      <vt:lpstr>Why is e learning important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ACER</dc:creator>
  <cp:lastModifiedBy>ACER</cp:lastModifiedBy>
  <cp:revision>7</cp:revision>
  <dcterms:created xsi:type="dcterms:W3CDTF">2023-02-07T21:19:50Z</dcterms:created>
  <dcterms:modified xsi:type="dcterms:W3CDTF">2023-02-07T22:10:17Z</dcterms:modified>
</cp:coreProperties>
</file>