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67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2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49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3249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49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093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01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10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4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6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0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2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9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08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9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4870915-38B4-40DE-9E2F-DC11B0B28130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81A1691-7733-4373-8D58-019789D98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306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leap.com/design-e-learning-platform-collaborative-innovation-long-life-learning-italian-know-andknow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hthemag.com/2016/11/30/e-learning-the-convenient-way-to-study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flectionsofthevoid.com/2020/06/data-is-new-oil-fueling-machine.html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cherlund.blogspot.com/2018/08/e-learning-future-of-education-system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B0E2-FDFA-58BE-9FBB-317179E70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94425"/>
            <a:ext cx="8001000" cy="2971801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E-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BC653-8687-0428-AA93-D685464866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</a:t>
            </a:r>
            <a:r>
              <a:rPr lang="en-US" dirty="0" err="1"/>
              <a:t>sanad</a:t>
            </a:r>
            <a:r>
              <a:rPr lang="en-US" dirty="0"/>
              <a:t> </a:t>
            </a:r>
            <a:r>
              <a:rPr lang="en-US" dirty="0" err="1"/>
              <a:t>wahhab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7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2B94-FC62-E8FE-6394-C8DD0112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e learning ?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F7FA5838-E2CD-5BAC-C48C-AF30CE9EE67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2057" r="32057"/>
          <a:stretch>
            <a:fillRect/>
          </a:stretch>
        </p:blipFill>
        <p:spPr>
          <a:xfrm>
            <a:off x="850990" y="672861"/>
            <a:ext cx="3280974" cy="45720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21FD6D-C01E-4228-C867-0621A53E3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E-learning</a:t>
            </a:r>
            <a:r>
              <a:rPr lang="en-US" b="0" i="0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 is a method of obtaining knowledge through digital or, web-enabled gadgets like computers, laptops, tablets, or smartphones. The technique of online learning or e-learning enables remote access to systematic learning or any desired course through a digital device aided by stable internet connectivity.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5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6B888-02D8-1E8C-86A0-46D500F9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Advantages of e-learning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28D43-9077-980A-0361-F995A84B0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The convenience of remote access to education.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A feasible and irreplaceable alternative.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Budget-friendly cost</a:t>
            </a:r>
            <a:r>
              <a:rPr lang="en-US" b="1" i="1" dirty="0">
                <a:solidFill>
                  <a:srgbClr val="121010"/>
                </a:solidFill>
                <a:latin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Additional flexibility in several aspects.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C0DF1B06-CE9E-6630-C6D0-8AA98FC6E8C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6076" r="26076"/>
          <a:stretch>
            <a:fillRect/>
          </a:stretch>
        </p:blipFill>
        <p:spPr>
          <a:xfrm>
            <a:off x="1014891" y="931652"/>
            <a:ext cx="3280974" cy="4572000"/>
          </a:xfrm>
        </p:spPr>
      </p:pic>
    </p:spTree>
    <p:extLst>
      <p:ext uri="{BB962C8B-B14F-4D97-AF65-F5344CB8AC3E}">
        <p14:creationId xmlns:p14="http://schemas.microsoft.com/office/powerpoint/2010/main" val="130566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95D63-3510-9A59-F8C4-BBFFEBEAF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2812" y="1473679"/>
            <a:ext cx="6019800" cy="1143000"/>
          </a:xfrm>
        </p:spPr>
        <p:txBody>
          <a:bodyPr>
            <a:normAutofit/>
          </a:bodyPr>
          <a:lstStyle/>
          <a:p>
            <a:r>
              <a:rPr lang="en-US" sz="2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Disadvantages of e-learning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7862946D-0589-F78D-37AD-0D0B39BD789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6076" r="26076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1305BE-FD5F-3F60-B952-1A1AE1794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Deprivation of classroom experience.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Lack of interaction and raises concern for discipline.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Prolonged screen exposure and lack of practical knowledge.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b="1" i="1" dirty="0">
                <a:solidFill>
                  <a:srgbClr val="121010"/>
                </a:solidFill>
                <a:effectLst/>
                <a:latin typeface="Arial" panose="020B0604020202020204" pitchFamily="34" charset="0"/>
              </a:rPr>
              <a:t> Lack of access to digital education for an underprivileged lot.</a:t>
            </a:r>
            <a:endParaRPr lang="en-US" sz="1400" b="0" i="0" dirty="0">
              <a:solidFill>
                <a:srgbClr val="121010"/>
              </a:solidFill>
              <a:effectLst/>
              <a:latin typeface="Arial" panose="020B0604020202020204" pitchFamily="34" charset="0"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8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D897A-0FDE-F6AE-1C49-F7685FEB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e learning effect the mental health ?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450DB7DA-49E1-16F9-BA11-54D668E1399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31181" r="31181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9FD36B-6147-3A3B-95AC-645F5DFD9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 </a:t>
            </a:r>
            <a:r>
              <a:rPr lang="en-US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Mental health is very important and in learning, you need your sanity and peace of mind. With E-learning, much information is dumped at once and the student needs time to process them.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29502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</TotalTime>
  <Words>170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Slice</vt:lpstr>
      <vt:lpstr>E-learning</vt:lpstr>
      <vt:lpstr>What is e learning ?</vt:lpstr>
      <vt:lpstr>Advantages of e-learning</vt:lpstr>
      <vt:lpstr>Disadvantages of e-learning </vt:lpstr>
      <vt:lpstr>Does e learning effect the mental health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Lina Khoury</dc:creator>
  <cp:lastModifiedBy>Lina Khoury</cp:lastModifiedBy>
  <cp:revision>1</cp:revision>
  <dcterms:created xsi:type="dcterms:W3CDTF">2023-02-08T20:34:48Z</dcterms:created>
  <dcterms:modified xsi:type="dcterms:W3CDTF">2023-02-08T20:59:47Z</dcterms:modified>
</cp:coreProperties>
</file>