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8947-7BD3-FF51-A0E7-8E1E8C94B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5089E-9212-7177-B1E4-01514C47A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988FA-DB4A-2345-710F-40E64AB21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CF5D6-67A3-8D37-3F3E-9B85BCD4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C06BE-4EFE-480B-15B1-666801F9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3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095D9-8607-AE46-B531-94ACAB5EA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8CE89-C731-3B09-200E-C02BB94DF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6A7EB-C9F2-A854-2310-AF58FA3FB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C580-9FDC-2C44-0668-A4ADD0E4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D677-CAB6-4CD5-361B-05638B91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0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2ACCF-6860-5726-2A0F-BACCA649E4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C229C-36AB-F4C9-CEA3-AB0E185EB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AC3B7-482D-6F32-28CF-3FE19A5F1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3DF83-C47B-6D64-F125-2EFA2C3F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1249B-F91A-78AA-6561-AEE3B86D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0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27F9-85DC-977C-82D1-AAFCD493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6255-3996-4471-A082-E0F1E3648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4DA31-616E-6BCF-9F32-74113ECD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F08EB-C9E9-D832-FDFE-36ECC2ED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2A7A8-EAC9-23B3-A6BF-F983C479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2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3C5EA-9E71-E72B-64FA-F6666757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458F3-C331-C45B-E391-498441D2B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F4E95-881D-8177-1A9D-57DCE7353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EABA6-8CA6-3AAD-FD4E-8403D635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D7B50-84C9-BBA8-D565-72D4CEF6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2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6108-2A7F-D146-DE78-C23DD6FF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3AE86-D4ED-610B-C91C-7E18DE65F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4CFDD-ED18-80E2-9D7B-1D5485C7D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754E0-01F3-AA2C-22ED-EB8C1F5D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90A9E-2D12-729B-C151-6CD36008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00D3D-1717-00EE-3944-5C6A1442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5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D30E9-B465-E460-84A0-8EA754EC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1EC4C-6EE3-3EBA-4F5C-66B370DBF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43BFE-72FD-BEBF-0586-97D0EE91F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EFDED4-074B-768A-F1C7-AFD0D279D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FEBA2D-0DBD-F6EB-A00E-3704EB20D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11614-34EF-01C3-18F1-BDE0252A4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EA881-4952-B06D-846F-BAD16D767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17A03B-219C-146B-A17D-375F6485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96581-1A58-BAF6-7B92-88241ED0E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3CC14-9AEB-D1FD-B34B-B667D899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21D7F-6C7B-5148-61B4-7B832277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EC5A4-8543-881C-7FEC-58AD6936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8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153E1C-0469-19B9-B413-A61C920BE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709F8-C23B-3402-0876-A14DFDB2D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321DF-1B98-8E7F-47F5-80112111C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2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D9491-B99A-3AEE-483B-596BF043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37F7E-BE5D-7582-3228-3E9E79000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73067-8E8D-69D7-AE5A-7018AB5F6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A95D5-0F50-1AE5-05D7-A0508F9F4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E032A-C323-61D8-D304-8C50A5E7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935DF-E93B-4478-1A1E-82CC2C903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8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76840-694E-A27D-0275-53296FDE0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CFD58-A0C2-F648-D589-817664001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CC588-D1B3-4DFF-725C-A030335AF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DCDC6-BD9D-C006-9A0C-5424E0374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A57F0-5822-7BA6-A7F6-783810080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F1844-B433-8FC1-0661-16DC8415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3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3E89CE"/>
            </a:gs>
            <a:gs pos="37000">
              <a:schemeClr val="accent1">
                <a:lumMod val="60000"/>
                <a:lumOff val="40000"/>
              </a:schemeClr>
            </a:gs>
            <a:gs pos="71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CC863D-DA81-A605-C99E-898D36950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15643-C31F-F580-E839-ADE2D097A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A1DA4-7235-CAA4-8AB2-F33FA3507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B49BF-24D7-4BE6-B066-5F3D4635F72B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B7A32-6CEB-75A1-0C28-8BA97E6A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99836-7FD9-E224-FD92-F896B281AD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71B4-2DD8-4F88-89C2-416D8EFA1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4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vergreenleaf.blogspot.com/2013/04/my-first-blog-award-liebster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2E07-8F31-66AC-9E25-BFB8EB0BB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803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Assistive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F6E914-DF47-BC2A-7D67-64015E169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5638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By: Tia Samara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AA5471-8912-E074-8CB7-4D6E7A871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628" y="3737112"/>
            <a:ext cx="4788744" cy="284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6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7C500-48E9-EE43-7236-77889517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What is Assistive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DF82A-34ED-7788-15BD-6CEBD6210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Assistive technology is known as any tool, piece of machinery, piece of software, or product system used to enhance, maintain, or improve the functional capacities of a person with disability. </a:t>
            </a:r>
          </a:p>
          <a:p>
            <a:r>
              <a:rPr lang="en-US" dirty="0">
                <a:latin typeface="Bookman Old Style" panose="02050604050505020204" pitchFamily="18" charset="0"/>
              </a:rPr>
              <a:t>People who struggle with speaking, typing, writing, seeing, hearing, and many other tasks can benefit from assistive technology.</a:t>
            </a:r>
          </a:p>
          <a:p>
            <a:r>
              <a:rPr lang="en-US" dirty="0">
                <a:latin typeface="Bookman Old Style" panose="02050604050505020204" pitchFamily="18" charset="0"/>
              </a:rPr>
              <a:t>Different assistive technologies are needed for various disabilities.</a:t>
            </a:r>
          </a:p>
        </p:txBody>
      </p:sp>
    </p:spTree>
    <p:extLst>
      <p:ext uri="{BB962C8B-B14F-4D97-AF65-F5344CB8AC3E}">
        <p14:creationId xmlns:p14="http://schemas.microsoft.com/office/powerpoint/2010/main" val="15834936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3EE33-D401-D66F-39D3-6B09232B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Examples of Assistive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F255B-65A0-9067-A4EE-04BD409BB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280375" cy="435133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ookman Old Style" panose="02050604050505020204" pitchFamily="18" charset="0"/>
              </a:rPr>
              <a:t>Magnifiers,</a:t>
            </a:r>
          </a:p>
          <a:p>
            <a:r>
              <a:rPr lang="en-US" sz="3600" dirty="0">
                <a:latin typeface="Bookman Old Style" panose="02050604050505020204" pitchFamily="18" charset="0"/>
              </a:rPr>
              <a:t>Talking devices such as a talking thermostat,</a:t>
            </a:r>
          </a:p>
          <a:p>
            <a:r>
              <a:rPr lang="en-US" sz="3600" dirty="0">
                <a:latin typeface="Bookman Old Style" panose="02050604050505020204" pitchFamily="18" charset="0"/>
              </a:rPr>
              <a:t>Braille displays,</a:t>
            </a:r>
          </a:p>
          <a:p>
            <a:r>
              <a:rPr lang="en-US" sz="3600" dirty="0">
                <a:latin typeface="Bookman Old Style" panose="02050604050505020204" pitchFamily="18" charset="0"/>
              </a:rPr>
              <a:t>Screen reading software,</a:t>
            </a:r>
          </a:p>
          <a:p>
            <a:r>
              <a:rPr lang="en-US" sz="3600" dirty="0">
                <a:latin typeface="Bookman Old Style" panose="02050604050505020204" pitchFamily="18" charset="0"/>
              </a:rPr>
              <a:t>Text-to-speech systems,</a:t>
            </a:r>
          </a:p>
          <a:p>
            <a:r>
              <a:rPr lang="en-US" sz="3600" dirty="0">
                <a:latin typeface="Bookman Old Style" panose="02050604050505020204" pitchFamily="18" charset="0"/>
              </a:rPr>
              <a:t>Large print materials,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CA79F5-77DE-82A9-BE09-271370453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2085" y="2994991"/>
            <a:ext cx="3589915" cy="386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4775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4AF9A-7FF9-B4D8-8B64-C5DCFE4D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Who pays for Assistive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7D427-D9B0-050B-9E19-A4C44DE76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700" dirty="0">
                <a:latin typeface="Bookman Old Style" panose="02050604050505020204" pitchFamily="18" charset="0"/>
              </a:rPr>
              <a:t>Materials used in general special education are funded by </a:t>
            </a:r>
            <a:r>
              <a:rPr lang="en-US" sz="2700" b="1" dirty="0">
                <a:latin typeface="Bookman Old Style" panose="02050604050505020204" pitchFamily="18" charset="0"/>
              </a:rPr>
              <a:t>school systems.</a:t>
            </a:r>
          </a:p>
          <a:p>
            <a:r>
              <a:rPr lang="en-US" sz="2700" dirty="0">
                <a:latin typeface="Bookman Old Style" panose="02050604050505020204" pitchFamily="18" charset="0"/>
              </a:rPr>
              <a:t>Certain assistive technology is covered by </a:t>
            </a:r>
            <a:r>
              <a:rPr lang="en-US" sz="2700" b="1" dirty="0">
                <a:latin typeface="Bookman Old Style" panose="02050604050505020204" pitchFamily="18" charset="0"/>
              </a:rPr>
              <a:t>government programs </a:t>
            </a:r>
            <a:r>
              <a:rPr lang="en-US" sz="2700" dirty="0">
                <a:latin typeface="Bookman Old Style" panose="02050604050505020204" pitchFamily="18" charset="0"/>
              </a:rPr>
              <a:t>(such as Social Security, veteran's benefits, or state Medicaid agencies) if prescribed by a doctor as an essential medical device.</a:t>
            </a:r>
          </a:p>
          <a:p>
            <a:r>
              <a:rPr lang="en-US" sz="2700" b="1" dirty="0">
                <a:latin typeface="Bookman Old Style" panose="02050604050505020204" pitchFamily="18" charset="0"/>
              </a:rPr>
              <a:t>Rehabilitation and job training programs </a:t>
            </a:r>
            <a:r>
              <a:rPr lang="en-US" sz="2700" dirty="0">
                <a:latin typeface="Bookman Old Style" panose="02050604050505020204" pitchFamily="18" charset="0"/>
              </a:rPr>
              <a:t>may cover the cost of assistive technologies to help people find employment.</a:t>
            </a:r>
          </a:p>
          <a:p>
            <a:r>
              <a:rPr lang="en-US" sz="2700" b="1" dirty="0">
                <a:latin typeface="Bookman Old Style" panose="02050604050505020204" pitchFamily="18" charset="0"/>
              </a:rPr>
              <a:t>Employers</a:t>
            </a:r>
            <a:r>
              <a:rPr lang="en-US" sz="2700" dirty="0">
                <a:latin typeface="Bookman Old Style" panose="02050604050505020204" pitchFamily="18" charset="0"/>
              </a:rPr>
              <a:t> may pay for reasonable accommodations such as assistive technology that allows an employee to complete important job responsibilities.</a:t>
            </a:r>
          </a:p>
        </p:txBody>
      </p:sp>
    </p:spTree>
    <p:extLst>
      <p:ext uri="{BB962C8B-B14F-4D97-AF65-F5344CB8AC3E}">
        <p14:creationId xmlns:p14="http://schemas.microsoft.com/office/powerpoint/2010/main" val="4119163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2912B-CC9F-458E-F4E1-42B886C8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Advantages and Disadvantages of Assistive Technology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3B1B26-E83E-6D8B-8917-49599D3FCE95}"/>
              </a:ext>
            </a:extLst>
          </p:cNvPr>
          <p:cNvSpPr txBox="1"/>
          <p:nvPr/>
        </p:nvSpPr>
        <p:spPr>
          <a:xfrm>
            <a:off x="6567055" y="1967345"/>
            <a:ext cx="51192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Bookman Old Style" panose="02050604050505020204" pitchFamily="18" charset="0"/>
              </a:rPr>
              <a:t>Disadvantages: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Bookman Old Style" panose="02050604050505020204" pitchFamily="18" charset="0"/>
              </a:rPr>
              <a:t>Can be distracting to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Bookman Old Style" panose="02050604050505020204" pitchFamily="18" charset="0"/>
              </a:rPr>
              <a:t>It might prevent students from interacting with others in person.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Bookman Old Style" panose="02050604050505020204" pitchFamily="18" charset="0"/>
              </a:rPr>
              <a:t>It may lead to students using untrustworthy learning resources.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734D-2421-BE08-147E-F8AE5B5E1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5" y="1993348"/>
            <a:ext cx="511925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Bookman Old Style" panose="02050604050505020204" pitchFamily="18" charset="0"/>
              </a:rPr>
              <a:t>Advantages:</a:t>
            </a:r>
          </a:p>
          <a:p>
            <a:r>
              <a:rPr lang="en-US" dirty="0">
                <a:latin typeface="Bookman Old Style" panose="02050604050505020204" pitchFamily="18" charset="0"/>
              </a:rPr>
              <a:t> It enables people to live healthy and productive lives.</a:t>
            </a:r>
          </a:p>
          <a:p>
            <a:r>
              <a:rPr lang="en-US" dirty="0">
                <a:latin typeface="Bookman Old Style" panose="02050604050505020204" pitchFamily="18" charset="0"/>
              </a:rPr>
              <a:t>minimizes the need for professional health and support services.</a:t>
            </a:r>
          </a:p>
          <a:p>
            <a:r>
              <a:rPr lang="en-US" dirty="0">
                <a:latin typeface="Bookman Old Style" panose="02050604050505020204" pitchFamily="18" charset="0"/>
              </a:rPr>
              <a:t>increases future chances for education, social advancement, and successful employment.</a:t>
            </a:r>
          </a:p>
        </p:txBody>
      </p:sp>
    </p:spTree>
    <p:extLst>
      <p:ext uri="{BB962C8B-B14F-4D97-AF65-F5344CB8AC3E}">
        <p14:creationId xmlns:p14="http://schemas.microsoft.com/office/powerpoint/2010/main" val="40352061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D0FB-D39B-FC0D-2161-622F33B2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415" y="1131820"/>
            <a:ext cx="6905169" cy="1685348"/>
          </a:xfrm>
        </p:spPr>
        <p:txBody>
          <a:bodyPr>
            <a:noAutofit/>
          </a:bodyPr>
          <a:lstStyle/>
          <a:p>
            <a:r>
              <a:rPr lang="en-US" sz="8800" dirty="0">
                <a:latin typeface="Bookman Old Style" panose="02050604050505020204" pitchFamily="18" charset="0"/>
              </a:rPr>
              <a:t>Thank you!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0D60C8-E038-AB98-9633-307C24171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43415" y="2770910"/>
            <a:ext cx="6905169" cy="392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37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271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Bookman Old Style</vt:lpstr>
      <vt:lpstr>Calibri</vt:lpstr>
      <vt:lpstr>Calibri Light</vt:lpstr>
      <vt:lpstr>Office Theme</vt:lpstr>
      <vt:lpstr>Assistive Technology</vt:lpstr>
      <vt:lpstr>What is Assistive Technology?</vt:lpstr>
      <vt:lpstr>Examples of Assistive Technology</vt:lpstr>
      <vt:lpstr>Who pays for Assistive technology?</vt:lpstr>
      <vt:lpstr>Advantages and Disadvantages of Assistive Technology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Assistive Technology</dc:title>
  <dc:creator>dima B</dc:creator>
  <cp:lastModifiedBy>dima B</cp:lastModifiedBy>
  <cp:revision>7</cp:revision>
  <dcterms:created xsi:type="dcterms:W3CDTF">2023-02-08T12:27:01Z</dcterms:created>
  <dcterms:modified xsi:type="dcterms:W3CDTF">2023-02-08T20:02:09Z</dcterms:modified>
</cp:coreProperties>
</file>