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7"/>
    <p:restoredTop sz="96250"/>
  </p:normalViewPr>
  <p:slideViewPr>
    <p:cSldViewPr snapToGrid="0">
      <p:cViewPr varScale="1">
        <p:scale>
          <a:sx n="125" d="100"/>
          <a:sy n="125" d="100"/>
        </p:scale>
        <p:origin x="28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65B2157-C344-4C4F-AEB1-BAD1DE498372}" type="datetimeFigureOut">
              <a:rPr lang="en-JO" smtClean="0"/>
              <a:t>08/02/2023</a:t>
            </a:fld>
            <a:endParaRPr lang="en-JO"/>
          </a:p>
        </p:txBody>
      </p:sp>
      <p:sp>
        <p:nvSpPr>
          <p:cNvPr id="5" name="Footer Placeholder 4"/>
          <p:cNvSpPr>
            <a:spLocks noGrp="1"/>
          </p:cNvSpPr>
          <p:nvPr>
            <p:ph type="ftr" sz="quarter" idx="11"/>
          </p:nvPr>
        </p:nvSpPr>
        <p:spPr/>
        <p:txBody>
          <a:bodyPr/>
          <a:lstStyle/>
          <a:p>
            <a:endParaRPr lang="en-JO"/>
          </a:p>
        </p:txBody>
      </p:sp>
      <p:sp>
        <p:nvSpPr>
          <p:cNvPr id="6" name="Slide Number Placeholder 5"/>
          <p:cNvSpPr>
            <a:spLocks noGrp="1"/>
          </p:cNvSpPr>
          <p:nvPr>
            <p:ph type="sldNum" sz="quarter" idx="12"/>
          </p:nvPr>
        </p:nvSpPr>
        <p:spPr/>
        <p:txBody>
          <a:bodyPr/>
          <a:lstStyle/>
          <a:p>
            <a:fld id="{BE48636D-B147-BD49-92E6-5034617BF0AE}" type="slidenum">
              <a:rPr lang="en-JO" smtClean="0"/>
              <a:t>‹#›</a:t>
            </a:fld>
            <a:endParaRPr lang="en-JO"/>
          </a:p>
        </p:txBody>
      </p:sp>
    </p:spTree>
    <p:extLst>
      <p:ext uri="{BB962C8B-B14F-4D97-AF65-F5344CB8AC3E}">
        <p14:creationId xmlns:p14="http://schemas.microsoft.com/office/powerpoint/2010/main" val="2201286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65B2157-C344-4C4F-AEB1-BAD1DE498372}" type="datetimeFigureOut">
              <a:rPr lang="en-JO" smtClean="0"/>
              <a:t>08/02/2023</a:t>
            </a:fld>
            <a:endParaRPr lang="en-JO"/>
          </a:p>
        </p:txBody>
      </p:sp>
      <p:sp>
        <p:nvSpPr>
          <p:cNvPr id="5" name="Footer Placeholder 4"/>
          <p:cNvSpPr>
            <a:spLocks noGrp="1"/>
          </p:cNvSpPr>
          <p:nvPr>
            <p:ph type="ftr" sz="quarter" idx="11"/>
          </p:nvPr>
        </p:nvSpPr>
        <p:spPr/>
        <p:txBody>
          <a:bodyPr/>
          <a:lstStyle/>
          <a:p>
            <a:endParaRPr lang="en-JO"/>
          </a:p>
        </p:txBody>
      </p:sp>
      <p:sp>
        <p:nvSpPr>
          <p:cNvPr id="6" name="Slide Number Placeholder 5"/>
          <p:cNvSpPr>
            <a:spLocks noGrp="1"/>
          </p:cNvSpPr>
          <p:nvPr>
            <p:ph type="sldNum" sz="quarter" idx="12"/>
          </p:nvPr>
        </p:nvSpPr>
        <p:spPr/>
        <p:txBody>
          <a:bodyPr/>
          <a:lstStyle/>
          <a:p>
            <a:fld id="{BE48636D-B147-BD49-92E6-5034617BF0AE}" type="slidenum">
              <a:rPr lang="en-JO" smtClean="0"/>
              <a:t>‹#›</a:t>
            </a:fld>
            <a:endParaRPr lang="en-JO"/>
          </a:p>
        </p:txBody>
      </p:sp>
    </p:spTree>
    <p:extLst>
      <p:ext uri="{BB962C8B-B14F-4D97-AF65-F5344CB8AC3E}">
        <p14:creationId xmlns:p14="http://schemas.microsoft.com/office/powerpoint/2010/main" val="1074341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65B2157-C344-4C4F-AEB1-BAD1DE498372}" type="datetimeFigureOut">
              <a:rPr lang="en-JO" smtClean="0"/>
              <a:t>08/02/2023</a:t>
            </a:fld>
            <a:endParaRPr lang="en-JO"/>
          </a:p>
        </p:txBody>
      </p:sp>
      <p:sp>
        <p:nvSpPr>
          <p:cNvPr id="5" name="Footer Placeholder 4"/>
          <p:cNvSpPr>
            <a:spLocks noGrp="1"/>
          </p:cNvSpPr>
          <p:nvPr>
            <p:ph type="ftr" sz="quarter" idx="11"/>
          </p:nvPr>
        </p:nvSpPr>
        <p:spPr/>
        <p:txBody>
          <a:bodyPr/>
          <a:lstStyle/>
          <a:p>
            <a:endParaRPr lang="en-JO"/>
          </a:p>
        </p:txBody>
      </p:sp>
      <p:sp>
        <p:nvSpPr>
          <p:cNvPr id="6" name="Slide Number Placeholder 5"/>
          <p:cNvSpPr>
            <a:spLocks noGrp="1"/>
          </p:cNvSpPr>
          <p:nvPr>
            <p:ph type="sldNum" sz="quarter" idx="12"/>
          </p:nvPr>
        </p:nvSpPr>
        <p:spPr/>
        <p:txBody>
          <a:bodyPr/>
          <a:lstStyle/>
          <a:p>
            <a:fld id="{BE48636D-B147-BD49-92E6-5034617BF0AE}" type="slidenum">
              <a:rPr lang="en-JO" smtClean="0"/>
              <a:t>‹#›</a:t>
            </a:fld>
            <a:endParaRPr lang="en-JO"/>
          </a:p>
        </p:txBody>
      </p:sp>
    </p:spTree>
    <p:extLst>
      <p:ext uri="{BB962C8B-B14F-4D97-AF65-F5344CB8AC3E}">
        <p14:creationId xmlns:p14="http://schemas.microsoft.com/office/powerpoint/2010/main" val="2572021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65B2157-C344-4C4F-AEB1-BAD1DE498372}" type="datetimeFigureOut">
              <a:rPr lang="en-JO" smtClean="0"/>
              <a:t>08/02/2023</a:t>
            </a:fld>
            <a:endParaRPr lang="en-JO"/>
          </a:p>
        </p:txBody>
      </p:sp>
      <p:sp>
        <p:nvSpPr>
          <p:cNvPr id="5" name="Footer Placeholder 4"/>
          <p:cNvSpPr>
            <a:spLocks noGrp="1"/>
          </p:cNvSpPr>
          <p:nvPr>
            <p:ph type="ftr" sz="quarter" idx="11"/>
          </p:nvPr>
        </p:nvSpPr>
        <p:spPr/>
        <p:txBody>
          <a:bodyPr/>
          <a:lstStyle/>
          <a:p>
            <a:endParaRPr lang="en-JO"/>
          </a:p>
        </p:txBody>
      </p:sp>
      <p:sp>
        <p:nvSpPr>
          <p:cNvPr id="6" name="Slide Number Placeholder 5"/>
          <p:cNvSpPr>
            <a:spLocks noGrp="1"/>
          </p:cNvSpPr>
          <p:nvPr>
            <p:ph type="sldNum" sz="quarter" idx="12"/>
          </p:nvPr>
        </p:nvSpPr>
        <p:spPr/>
        <p:txBody>
          <a:bodyPr/>
          <a:lstStyle/>
          <a:p>
            <a:fld id="{BE48636D-B147-BD49-92E6-5034617BF0AE}" type="slidenum">
              <a:rPr lang="en-JO" smtClean="0"/>
              <a:t>‹#›</a:t>
            </a:fld>
            <a:endParaRPr lang="en-JO"/>
          </a:p>
        </p:txBody>
      </p:sp>
    </p:spTree>
    <p:extLst>
      <p:ext uri="{BB962C8B-B14F-4D97-AF65-F5344CB8AC3E}">
        <p14:creationId xmlns:p14="http://schemas.microsoft.com/office/powerpoint/2010/main" val="17978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65B2157-C344-4C4F-AEB1-BAD1DE498372}" type="datetimeFigureOut">
              <a:rPr lang="en-JO" smtClean="0"/>
              <a:t>08/02/2023</a:t>
            </a:fld>
            <a:endParaRPr lang="en-JO"/>
          </a:p>
        </p:txBody>
      </p:sp>
      <p:sp>
        <p:nvSpPr>
          <p:cNvPr id="5" name="Footer Placeholder 4"/>
          <p:cNvSpPr>
            <a:spLocks noGrp="1"/>
          </p:cNvSpPr>
          <p:nvPr>
            <p:ph type="ftr" sz="quarter" idx="11"/>
          </p:nvPr>
        </p:nvSpPr>
        <p:spPr/>
        <p:txBody>
          <a:bodyPr/>
          <a:lstStyle/>
          <a:p>
            <a:endParaRPr lang="en-JO"/>
          </a:p>
        </p:txBody>
      </p:sp>
      <p:sp>
        <p:nvSpPr>
          <p:cNvPr id="6" name="Slide Number Placeholder 5"/>
          <p:cNvSpPr>
            <a:spLocks noGrp="1"/>
          </p:cNvSpPr>
          <p:nvPr>
            <p:ph type="sldNum" sz="quarter" idx="12"/>
          </p:nvPr>
        </p:nvSpPr>
        <p:spPr/>
        <p:txBody>
          <a:bodyPr/>
          <a:lstStyle/>
          <a:p>
            <a:fld id="{BE48636D-B147-BD49-92E6-5034617BF0AE}" type="slidenum">
              <a:rPr lang="en-JO" smtClean="0"/>
              <a:t>‹#›</a:t>
            </a:fld>
            <a:endParaRPr lang="en-JO"/>
          </a:p>
        </p:txBody>
      </p:sp>
    </p:spTree>
    <p:extLst>
      <p:ext uri="{BB962C8B-B14F-4D97-AF65-F5344CB8AC3E}">
        <p14:creationId xmlns:p14="http://schemas.microsoft.com/office/powerpoint/2010/main" val="2057967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65B2157-C344-4C4F-AEB1-BAD1DE498372}" type="datetimeFigureOut">
              <a:rPr lang="en-JO" smtClean="0"/>
              <a:t>08/02/2023</a:t>
            </a:fld>
            <a:endParaRPr lang="en-JO"/>
          </a:p>
        </p:txBody>
      </p:sp>
      <p:sp>
        <p:nvSpPr>
          <p:cNvPr id="6" name="Footer Placeholder 5"/>
          <p:cNvSpPr>
            <a:spLocks noGrp="1"/>
          </p:cNvSpPr>
          <p:nvPr>
            <p:ph type="ftr" sz="quarter" idx="11"/>
          </p:nvPr>
        </p:nvSpPr>
        <p:spPr/>
        <p:txBody>
          <a:bodyPr/>
          <a:lstStyle/>
          <a:p>
            <a:endParaRPr lang="en-JO"/>
          </a:p>
        </p:txBody>
      </p:sp>
      <p:sp>
        <p:nvSpPr>
          <p:cNvPr id="7" name="Slide Number Placeholder 6"/>
          <p:cNvSpPr>
            <a:spLocks noGrp="1"/>
          </p:cNvSpPr>
          <p:nvPr>
            <p:ph type="sldNum" sz="quarter" idx="12"/>
          </p:nvPr>
        </p:nvSpPr>
        <p:spPr/>
        <p:txBody>
          <a:bodyPr/>
          <a:lstStyle/>
          <a:p>
            <a:fld id="{BE48636D-B147-BD49-92E6-5034617BF0AE}" type="slidenum">
              <a:rPr lang="en-JO" smtClean="0"/>
              <a:t>‹#›</a:t>
            </a:fld>
            <a:endParaRPr lang="en-JO"/>
          </a:p>
        </p:txBody>
      </p:sp>
    </p:spTree>
    <p:extLst>
      <p:ext uri="{BB962C8B-B14F-4D97-AF65-F5344CB8AC3E}">
        <p14:creationId xmlns:p14="http://schemas.microsoft.com/office/powerpoint/2010/main" val="3377273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65B2157-C344-4C4F-AEB1-BAD1DE498372}" type="datetimeFigureOut">
              <a:rPr lang="en-JO" smtClean="0"/>
              <a:t>08/02/2023</a:t>
            </a:fld>
            <a:endParaRPr lang="en-JO"/>
          </a:p>
        </p:txBody>
      </p:sp>
      <p:sp>
        <p:nvSpPr>
          <p:cNvPr id="8" name="Footer Placeholder 7"/>
          <p:cNvSpPr>
            <a:spLocks noGrp="1"/>
          </p:cNvSpPr>
          <p:nvPr>
            <p:ph type="ftr" sz="quarter" idx="11"/>
          </p:nvPr>
        </p:nvSpPr>
        <p:spPr/>
        <p:txBody>
          <a:bodyPr/>
          <a:lstStyle/>
          <a:p>
            <a:endParaRPr lang="en-JO"/>
          </a:p>
        </p:txBody>
      </p:sp>
      <p:sp>
        <p:nvSpPr>
          <p:cNvPr id="9" name="Slide Number Placeholder 8"/>
          <p:cNvSpPr>
            <a:spLocks noGrp="1"/>
          </p:cNvSpPr>
          <p:nvPr>
            <p:ph type="sldNum" sz="quarter" idx="12"/>
          </p:nvPr>
        </p:nvSpPr>
        <p:spPr/>
        <p:txBody>
          <a:bodyPr/>
          <a:lstStyle/>
          <a:p>
            <a:fld id="{BE48636D-B147-BD49-92E6-5034617BF0AE}" type="slidenum">
              <a:rPr lang="en-JO" smtClean="0"/>
              <a:t>‹#›</a:t>
            </a:fld>
            <a:endParaRPr lang="en-JO"/>
          </a:p>
        </p:txBody>
      </p:sp>
    </p:spTree>
    <p:extLst>
      <p:ext uri="{BB962C8B-B14F-4D97-AF65-F5344CB8AC3E}">
        <p14:creationId xmlns:p14="http://schemas.microsoft.com/office/powerpoint/2010/main" val="2947174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65B2157-C344-4C4F-AEB1-BAD1DE498372}" type="datetimeFigureOut">
              <a:rPr lang="en-JO" smtClean="0"/>
              <a:t>08/02/2023</a:t>
            </a:fld>
            <a:endParaRPr lang="en-JO"/>
          </a:p>
        </p:txBody>
      </p:sp>
      <p:sp>
        <p:nvSpPr>
          <p:cNvPr id="4" name="Footer Placeholder 3"/>
          <p:cNvSpPr>
            <a:spLocks noGrp="1"/>
          </p:cNvSpPr>
          <p:nvPr>
            <p:ph type="ftr" sz="quarter" idx="11"/>
          </p:nvPr>
        </p:nvSpPr>
        <p:spPr/>
        <p:txBody>
          <a:bodyPr/>
          <a:lstStyle/>
          <a:p>
            <a:endParaRPr lang="en-JO"/>
          </a:p>
        </p:txBody>
      </p:sp>
      <p:sp>
        <p:nvSpPr>
          <p:cNvPr id="5" name="Slide Number Placeholder 4"/>
          <p:cNvSpPr>
            <a:spLocks noGrp="1"/>
          </p:cNvSpPr>
          <p:nvPr>
            <p:ph type="sldNum" sz="quarter" idx="12"/>
          </p:nvPr>
        </p:nvSpPr>
        <p:spPr/>
        <p:txBody>
          <a:bodyPr/>
          <a:lstStyle/>
          <a:p>
            <a:fld id="{BE48636D-B147-BD49-92E6-5034617BF0AE}" type="slidenum">
              <a:rPr lang="en-JO" smtClean="0"/>
              <a:t>‹#›</a:t>
            </a:fld>
            <a:endParaRPr lang="en-JO"/>
          </a:p>
        </p:txBody>
      </p:sp>
    </p:spTree>
    <p:extLst>
      <p:ext uri="{BB962C8B-B14F-4D97-AF65-F5344CB8AC3E}">
        <p14:creationId xmlns:p14="http://schemas.microsoft.com/office/powerpoint/2010/main" val="4181223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5B2157-C344-4C4F-AEB1-BAD1DE498372}" type="datetimeFigureOut">
              <a:rPr lang="en-JO" smtClean="0"/>
              <a:t>08/02/2023</a:t>
            </a:fld>
            <a:endParaRPr lang="en-JO"/>
          </a:p>
        </p:txBody>
      </p:sp>
      <p:sp>
        <p:nvSpPr>
          <p:cNvPr id="3" name="Footer Placeholder 2"/>
          <p:cNvSpPr>
            <a:spLocks noGrp="1"/>
          </p:cNvSpPr>
          <p:nvPr>
            <p:ph type="ftr" sz="quarter" idx="11"/>
          </p:nvPr>
        </p:nvSpPr>
        <p:spPr/>
        <p:txBody>
          <a:bodyPr/>
          <a:lstStyle/>
          <a:p>
            <a:endParaRPr lang="en-JO"/>
          </a:p>
        </p:txBody>
      </p:sp>
      <p:sp>
        <p:nvSpPr>
          <p:cNvPr id="4" name="Slide Number Placeholder 3"/>
          <p:cNvSpPr>
            <a:spLocks noGrp="1"/>
          </p:cNvSpPr>
          <p:nvPr>
            <p:ph type="sldNum" sz="quarter" idx="12"/>
          </p:nvPr>
        </p:nvSpPr>
        <p:spPr/>
        <p:txBody>
          <a:bodyPr/>
          <a:lstStyle/>
          <a:p>
            <a:fld id="{BE48636D-B147-BD49-92E6-5034617BF0AE}" type="slidenum">
              <a:rPr lang="en-JO" smtClean="0"/>
              <a:t>‹#›</a:t>
            </a:fld>
            <a:endParaRPr lang="en-JO"/>
          </a:p>
        </p:txBody>
      </p:sp>
    </p:spTree>
    <p:extLst>
      <p:ext uri="{BB962C8B-B14F-4D97-AF65-F5344CB8AC3E}">
        <p14:creationId xmlns:p14="http://schemas.microsoft.com/office/powerpoint/2010/main" val="2839163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65B2157-C344-4C4F-AEB1-BAD1DE498372}" type="datetimeFigureOut">
              <a:rPr lang="en-JO" smtClean="0"/>
              <a:t>08/02/2023</a:t>
            </a:fld>
            <a:endParaRPr lang="en-JO"/>
          </a:p>
        </p:txBody>
      </p:sp>
      <p:sp>
        <p:nvSpPr>
          <p:cNvPr id="6" name="Footer Placeholder 5"/>
          <p:cNvSpPr>
            <a:spLocks noGrp="1"/>
          </p:cNvSpPr>
          <p:nvPr>
            <p:ph type="ftr" sz="quarter" idx="11"/>
          </p:nvPr>
        </p:nvSpPr>
        <p:spPr/>
        <p:txBody>
          <a:bodyPr/>
          <a:lstStyle/>
          <a:p>
            <a:endParaRPr lang="en-JO"/>
          </a:p>
        </p:txBody>
      </p:sp>
      <p:sp>
        <p:nvSpPr>
          <p:cNvPr id="7" name="Slide Number Placeholder 6"/>
          <p:cNvSpPr>
            <a:spLocks noGrp="1"/>
          </p:cNvSpPr>
          <p:nvPr>
            <p:ph type="sldNum" sz="quarter" idx="12"/>
          </p:nvPr>
        </p:nvSpPr>
        <p:spPr/>
        <p:txBody>
          <a:bodyPr/>
          <a:lstStyle/>
          <a:p>
            <a:fld id="{BE48636D-B147-BD49-92E6-5034617BF0AE}" type="slidenum">
              <a:rPr lang="en-JO" smtClean="0"/>
              <a:t>‹#›</a:t>
            </a:fld>
            <a:endParaRPr lang="en-JO"/>
          </a:p>
        </p:txBody>
      </p:sp>
    </p:spTree>
    <p:extLst>
      <p:ext uri="{BB962C8B-B14F-4D97-AF65-F5344CB8AC3E}">
        <p14:creationId xmlns:p14="http://schemas.microsoft.com/office/powerpoint/2010/main" val="2016255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65B2157-C344-4C4F-AEB1-BAD1DE498372}" type="datetimeFigureOut">
              <a:rPr lang="en-JO" smtClean="0"/>
              <a:t>08/02/2023</a:t>
            </a:fld>
            <a:endParaRPr lang="en-JO"/>
          </a:p>
        </p:txBody>
      </p:sp>
      <p:sp>
        <p:nvSpPr>
          <p:cNvPr id="6" name="Footer Placeholder 5"/>
          <p:cNvSpPr>
            <a:spLocks noGrp="1"/>
          </p:cNvSpPr>
          <p:nvPr>
            <p:ph type="ftr" sz="quarter" idx="11"/>
          </p:nvPr>
        </p:nvSpPr>
        <p:spPr/>
        <p:txBody>
          <a:bodyPr/>
          <a:lstStyle/>
          <a:p>
            <a:endParaRPr lang="en-JO"/>
          </a:p>
        </p:txBody>
      </p:sp>
      <p:sp>
        <p:nvSpPr>
          <p:cNvPr id="7" name="Slide Number Placeholder 6"/>
          <p:cNvSpPr>
            <a:spLocks noGrp="1"/>
          </p:cNvSpPr>
          <p:nvPr>
            <p:ph type="sldNum" sz="quarter" idx="12"/>
          </p:nvPr>
        </p:nvSpPr>
        <p:spPr/>
        <p:txBody>
          <a:bodyPr/>
          <a:lstStyle/>
          <a:p>
            <a:fld id="{BE48636D-B147-BD49-92E6-5034617BF0AE}" type="slidenum">
              <a:rPr lang="en-JO" smtClean="0"/>
              <a:t>‹#›</a:t>
            </a:fld>
            <a:endParaRPr lang="en-JO"/>
          </a:p>
        </p:txBody>
      </p:sp>
    </p:spTree>
    <p:extLst>
      <p:ext uri="{BB962C8B-B14F-4D97-AF65-F5344CB8AC3E}">
        <p14:creationId xmlns:p14="http://schemas.microsoft.com/office/powerpoint/2010/main" val="2234860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5B2157-C344-4C4F-AEB1-BAD1DE498372}" type="datetimeFigureOut">
              <a:rPr lang="en-JO" smtClean="0"/>
              <a:t>08/02/2023</a:t>
            </a:fld>
            <a:endParaRPr lang="en-JO"/>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JO"/>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48636D-B147-BD49-92E6-5034617BF0AE}" type="slidenum">
              <a:rPr lang="en-JO" smtClean="0"/>
              <a:t>‹#›</a:t>
            </a:fld>
            <a:endParaRPr lang="en-JO"/>
          </a:p>
        </p:txBody>
      </p:sp>
    </p:spTree>
    <p:extLst>
      <p:ext uri="{BB962C8B-B14F-4D97-AF65-F5344CB8AC3E}">
        <p14:creationId xmlns:p14="http://schemas.microsoft.com/office/powerpoint/2010/main" val="2181322218"/>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7A62C-F289-7821-B219-72E32AE1F063}"/>
              </a:ext>
            </a:extLst>
          </p:cNvPr>
          <p:cNvSpPr>
            <a:spLocks noGrp="1"/>
          </p:cNvSpPr>
          <p:nvPr>
            <p:ph type="ctrTitle"/>
          </p:nvPr>
        </p:nvSpPr>
        <p:spPr/>
        <p:txBody>
          <a:bodyPr/>
          <a:lstStyle/>
          <a:p>
            <a:r>
              <a:rPr lang="en-JO" dirty="0"/>
              <a:t>Multimedia</a:t>
            </a:r>
          </a:p>
        </p:txBody>
      </p:sp>
      <p:sp>
        <p:nvSpPr>
          <p:cNvPr id="3" name="Subtitle 2">
            <a:extLst>
              <a:ext uri="{FF2B5EF4-FFF2-40B4-BE49-F238E27FC236}">
                <a16:creationId xmlns:a16="http://schemas.microsoft.com/office/drawing/2014/main" id="{215070F7-C8C7-D25C-32BE-198DF27225AC}"/>
              </a:ext>
            </a:extLst>
          </p:cNvPr>
          <p:cNvSpPr>
            <a:spLocks noGrp="1"/>
          </p:cNvSpPr>
          <p:nvPr>
            <p:ph type="subTitle" idx="1"/>
          </p:nvPr>
        </p:nvSpPr>
        <p:spPr/>
        <p:txBody>
          <a:bodyPr/>
          <a:lstStyle/>
          <a:p>
            <a:r>
              <a:rPr lang="en-JO" dirty="0"/>
              <a:t>By George Samawi 8B</a:t>
            </a:r>
          </a:p>
        </p:txBody>
      </p:sp>
    </p:spTree>
    <p:extLst>
      <p:ext uri="{BB962C8B-B14F-4D97-AF65-F5344CB8AC3E}">
        <p14:creationId xmlns:p14="http://schemas.microsoft.com/office/powerpoint/2010/main" val="1897347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7FC14-B3D3-39F2-14AB-CD1BEA99B3D7}"/>
              </a:ext>
            </a:extLst>
          </p:cNvPr>
          <p:cNvSpPr>
            <a:spLocks noGrp="1"/>
          </p:cNvSpPr>
          <p:nvPr>
            <p:ph type="title"/>
          </p:nvPr>
        </p:nvSpPr>
        <p:spPr/>
        <p:txBody>
          <a:bodyPr/>
          <a:lstStyle/>
          <a:p>
            <a:pPr algn="ctr"/>
            <a:r>
              <a:rPr lang="en-US" b="1" dirty="0"/>
              <a:t>What is Multimedia?</a:t>
            </a:r>
            <a:endParaRPr lang="en-JO" dirty="0"/>
          </a:p>
        </p:txBody>
      </p:sp>
      <p:sp>
        <p:nvSpPr>
          <p:cNvPr id="3" name="Content Placeholder 2">
            <a:extLst>
              <a:ext uri="{FF2B5EF4-FFF2-40B4-BE49-F238E27FC236}">
                <a16:creationId xmlns:a16="http://schemas.microsoft.com/office/drawing/2014/main" id="{2EBEF1A3-1651-0960-4005-4ECE33E6D858}"/>
              </a:ext>
            </a:extLst>
          </p:cNvPr>
          <p:cNvSpPr>
            <a:spLocks noGrp="1"/>
          </p:cNvSpPr>
          <p:nvPr>
            <p:ph idx="1"/>
          </p:nvPr>
        </p:nvSpPr>
        <p:spPr/>
        <p:txBody>
          <a:bodyPr/>
          <a:lstStyle/>
          <a:p>
            <a:r>
              <a:rPr lang="en-US" dirty="0"/>
              <a:t>Multimedia is a combination of text, audio, video, animation and graphics to create a powerful user experience. It is used to convey information in a more engaging and interactive way than traditional media.</a:t>
            </a:r>
          </a:p>
          <a:p>
            <a:r>
              <a:rPr lang="en-US" dirty="0"/>
              <a:t>Multimedia can be used for a variety of purposes, such as education, entertainment, advertising, and marketing.</a:t>
            </a:r>
          </a:p>
          <a:p>
            <a:endParaRPr lang="en-JO" dirty="0"/>
          </a:p>
        </p:txBody>
      </p:sp>
    </p:spTree>
    <p:extLst>
      <p:ext uri="{BB962C8B-B14F-4D97-AF65-F5344CB8AC3E}">
        <p14:creationId xmlns:p14="http://schemas.microsoft.com/office/powerpoint/2010/main" val="3462055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73EBA-0B5C-E5FD-9445-E942CB7DB4B5}"/>
              </a:ext>
            </a:extLst>
          </p:cNvPr>
          <p:cNvSpPr>
            <a:spLocks noGrp="1"/>
          </p:cNvSpPr>
          <p:nvPr>
            <p:ph type="title"/>
          </p:nvPr>
        </p:nvSpPr>
        <p:spPr/>
        <p:txBody>
          <a:bodyPr/>
          <a:lstStyle/>
          <a:p>
            <a:pPr algn="ctr"/>
            <a:r>
              <a:rPr lang="en-US" b="1" dirty="0"/>
              <a:t>Types of Multimedia</a:t>
            </a:r>
            <a:endParaRPr lang="en-JO" dirty="0"/>
          </a:p>
        </p:txBody>
      </p:sp>
      <p:sp>
        <p:nvSpPr>
          <p:cNvPr id="3" name="Content Placeholder 2">
            <a:extLst>
              <a:ext uri="{FF2B5EF4-FFF2-40B4-BE49-F238E27FC236}">
                <a16:creationId xmlns:a16="http://schemas.microsoft.com/office/drawing/2014/main" id="{988EC936-FE1D-5F02-6BDF-BBDD53D66722}"/>
              </a:ext>
            </a:extLst>
          </p:cNvPr>
          <p:cNvSpPr>
            <a:spLocks noGrp="1"/>
          </p:cNvSpPr>
          <p:nvPr>
            <p:ph idx="1"/>
          </p:nvPr>
        </p:nvSpPr>
        <p:spPr>
          <a:xfrm>
            <a:off x="838200" y="2000250"/>
            <a:ext cx="7924800" cy="2857500"/>
          </a:xfrm>
        </p:spPr>
        <p:txBody>
          <a:bodyPr>
            <a:normAutofit/>
          </a:bodyPr>
          <a:lstStyle/>
          <a:p>
            <a:r>
              <a:rPr lang="en-US" sz="2400" dirty="0"/>
              <a:t>There are many types of multimedia, including text, audio, video, animation, and graphics. Text can be used to convey information, while audio and video can be used to add emotion and atmosphere. Animation and graphics can be used to create a more engaging experience.</a:t>
            </a:r>
          </a:p>
          <a:p>
            <a:r>
              <a:rPr lang="en-US" sz="2400" dirty="0"/>
              <a:t>Multimedia can also be used to create interactive experiences, such as video games, virtual reality, and augmented reality.</a:t>
            </a:r>
          </a:p>
          <a:p>
            <a:endParaRPr lang="en-JO" sz="2400" dirty="0"/>
          </a:p>
        </p:txBody>
      </p:sp>
      <p:pic>
        <p:nvPicPr>
          <p:cNvPr id="5" name="Picture 4">
            <a:extLst>
              <a:ext uri="{FF2B5EF4-FFF2-40B4-BE49-F238E27FC236}">
                <a16:creationId xmlns:a16="http://schemas.microsoft.com/office/drawing/2014/main" id="{874D2392-6CD8-079B-282A-690F106F2C6F}"/>
              </a:ext>
            </a:extLst>
          </p:cNvPr>
          <p:cNvPicPr>
            <a:picLocks noChangeAspect="1"/>
          </p:cNvPicPr>
          <p:nvPr/>
        </p:nvPicPr>
        <p:blipFill>
          <a:blip r:embed="rId2"/>
          <a:stretch>
            <a:fillRect/>
          </a:stretch>
        </p:blipFill>
        <p:spPr>
          <a:xfrm>
            <a:off x="8763000" y="2000250"/>
            <a:ext cx="3429000" cy="2857500"/>
          </a:xfrm>
          <a:prstGeom prst="rect">
            <a:avLst/>
          </a:prstGeom>
        </p:spPr>
      </p:pic>
    </p:spTree>
    <p:extLst>
      <p:ext uri="{BB962C8B-B14F-4D97-AF65-F5344CB8AC3E}">
        <p14:creationId xmlns:p14="http://schemas.microsoft.com/office/powerpoint/2010/main" val="4151793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31116-0EDD-550B-06ED-8678BDE615DF}"/>
              </a:ext>
            </a:extLst>
          </p:cNvPr>
          <p:cNvSpPr>
            <a:spLocks noGrp="1"/>
          </p:cNvSpPr>
          <p:nvPr>
            <p:ph type="title"/>
          </p:nvPr>
        </p:nvSpPr>
        <p:spPr/>
        <p:txBody>
          <a:bodyPr/>
          <a:lstStyle/>
          <a:p>
            <a:pPr algn="ctr"/>
            <a:r>
              <a:rPr lang="en-US" b="1" dirty="0"/>
              <a:t>Benefits of Multimedia</a:t>
            </a:r>
            <a:endParaRPr lang="en-JO" dirty="0"/>
          </a:p>
        </p:txBody>
      </p:sp>
      <p:sp>
        <p:nvSpPr>
          <p:cNvPr id="3" name="Content Placeholder 2">
            <a:extLst>
              <a:ext uri="{FF2B5EF4-FFF2-40B4-BE49-F238E27FC236}">
                <a16:creationId xmlns:a16="http://schemas.microsoft.com/office/drawing/2014/main" id="{142211BB-114D-61E8-63E0-D605195A9AF7}"/>
              </a:ext>
            </a:extLst>
          </p:cNvPr>
          <p:cNvSpPr>
            <a:spLocks noGrp="1"/>
          </p:cNvSpPr>
          <p:nvPr>
            <p:ph idx="1"/>
          </p:nvPr>
        </p:nvSpPr>
        <p:spPr>
          <a:xfrm>
            <a:off x="838200" y="1883410"/>
            <a:ext cx="6207760" cy="3230881"/>
          </a:xfrm>
        </p:spPr>
        <p:txBody>
          <a:bodyPr>
            <a:normAutofit/>
          </a:bodyPr>
          <a:lstStyle/>
          <a:p>
            <a:r>
              <a:rPr lang="en-US" sz="2400" dirty="0"/>
              <a:t>Multimedia can be used to create a more engaging and interactive experience for the user. It can also be used to convey information in a more effective and efficient way than traditional media.</a:t>
            </a:r>
          </a:p>
          <a:p>
            <a:r>
              <a:rPr lang="en-US" sz="2400" dirty="0"/>
              <a:t>Multimedia can also be used to create immersive experiences, such as virtual reality and augmented reality, which can be used for education, entertainment, and marketing.</a:t>
            </a:r>
          </a:p>
          <a:p>
            <a:endParaRPr lang="en-JO" sz="2400" dirty="0"/>
          </a:p>
        </p:txBody>
      </p:sp>
      <p:pic>
        <p:nvPicPr>
          <p:cNvPr id="7" name="Picture 6">
            <a:extLst>
              <a:ext uri="{FF2B5EF4-FFF2-40B4-BE49-F238E27FC236}">
                <a16:creationId xmlns:a16="http://schemas.microsoft.com/office/drawing/2014/main" id="{94E032E6-BD4B-7038-7101-8080A21BB4C2}"/>
              </a:ext>
            </a:extLst>
          </p:cNvPr>
          <p:cNvPicPr>
            <a:picLocks noChangeAspect="1"/>
          </p:cNvPicPr>
          <p:nvPr/>
        </p:nvPicPr>
        <p:blipFill>
          <a:blip r:embed="rId2"/>
          <a:stretch>
            <a:fillRect/>
          </a:stretch>
        </p:blipFill>
        <p:spPr>
          <a:xfrm>
            <a:off x="7045960" y="1883410"/>
            <a:ext cx="4307840" cy="3230880"/>
          </a:xfrm>
          <a:prstGeom prst="rect">
            <a:avLst/>
          </a:prstGeom>
        </p:spPr>
      </p:pic>
    </p:spTree>
    <p:extLst>
      <p:ext uri="{BB962C8B-B14F-4D97-AF65-F5344CB8AC3E}">
        <p14:creationId xmlns:p14="http://schemas.microsoft.com/office/powerpoint/2010/main" val="29833636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BADD9-6360-B7DF-E775-98FC82235069}"/>
              </a:ext>
            </a:extLst>
          </p:cNvPr>
          <p:cNvSpPr>
            <a:spLocks noGrp="1"/>
          </p:cNvSpPr>
          <p:nvPr>
            <p:ph type="title"/>
          </p:nvPr>
        </p:nvSpPr>
        <p:spPr/>
        <p:txBody>
          <a:bodyPr/>
          <a:lstStyle/>
          <a:p>
            <a:pPr algn="ctr"/>
            <a:r>
              <a:rPr lang="en-US" b="1" dirty="0"/>
              <a:t>Uses of Multimedia</a:t>
            </a:r>
            <a:endParaRPr lang="en-JO" dirty="0"/>
          </a:p>
        </p:txBody>
      </p:sp>
      <p:sp>
        <p:nvSpPr>
          <p:cNvPr id="3" name="Content Placeholder 2">
            <a:extLst>
              <a:ext uri="{FF2B5EF4-FFF2-40B4-BE49-F238E27FC236}">
                <a16:creationId xmlns:a16="http://schemas.microsoft.com/office/drawing/2014/main" id="{9ACB55F1-0B88-D1FC-C6C1-54E2F45CAB33}"/>
              </a:ext>
            </a:extLst>
          </p:cNvPr>
          <p:cNvSpPr>
            <a:spLocks noGrp="1"/>
          </p:cNvSpPr>
          <p:nvPr>
            <p:ph idx="1"/>
          </p:nvPr>
        </p:nvSpPr>
        <p:spPr>
          <a:xfrm>
            <a:off x="838200" y="1726247"/>
            <a:ext cx="7333827" cy="3213735"/>
          </a:xfrm>
        </p:spPr>
        <p:txBody>
          <a:bodyPr/>
          <a:lstStyle/>
          <a:p>
            <a:r>
              <a:rPr lang="en-US" sz="2400" dirty="0"/>
              <a:t>Multimedia can be used for a variety of purposes, such as education, entertainment, advertising, and marketing. It can also be used to create immersive experiences, such as virtual reality and augmented reality.</a:t>
            </a:r>
          </a:p>
          <a:p>
            <a:r>
              <a:rPr lang="en-US" sz="2400" dirty="0"/>
              <a:t>Multimedia can also be used to create interactive experiences, such as video games, virtual reality, and augmented reality. These experiences can be used for education, entertainment, and marketing.</a:t>
            </a:r>
          </a:p>
          <a:p>
            <a:endParaRPr lang="en-JO" dirty="0"/>
          </a:p>
        </p:txBody>
      </p:sp>
      <p:pic>
        <p:nvPicPr>
          <p:cNvPr id="7" name="Picture 6">
            <a:extLst>
              <a:ext uri="{FF2B5EF4-FFF2-40B4-BE49-F238E27FC236}">
                <a16:creationId xmlns:a16="http://schemas.microsoft.com/office/drawing/2014/main" id="{B77ADDE4-DC20-5106-C946-0E07C005EFDD}"/>
              </a:ext>
            </a:extLst>
          </p:cNvPr>
          <p:cNvPicPr>
            <a:picLocks noChangeAspect="1"/>
          </p:cNvPicPr>
          <p:nvPr/>
        </p:nvPicPr>
        <p:blipFill>
          <a:blip r:embed="rId2"/>
          <a:stretch>
            <a:fillRect/>
          </a:stretch>
        </p:blipFill>
        <p:spPr>
          <a:xfrm>
            <a:off x="8172027" y="1825625"/>
            <a:ext cx="4019973" cy="3014980"/>
          </a:xfrm>
          <a:prstGeom prst="rect">
            <a:avLst/>
          </a:prstGeom>
        </p:spPr>
      </p:pic>
    </p:spTree>
    <p:extLst>
      <p:ext uri="{BB962C8B-B14F-4D97-AF65-F5344CB8AC3E}">
        <p14:creationId xmlns:p14="http://schemas.microsoft.com/office/powerpoint/2010/main" val="186197628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 2013 - 2022</Template>
  <TotalTime>8</TotalTime>
  <Words>291</Words>
  <Application>Microsoft Macintosh PowerPoint</Application>
  <PresentationFormat>Widescreen</PresentationFormat>
  <Paragraphs>14</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Multimedia</vt:lpstr>
      <vt:lpstr>What is Multimedia?</vt:lpstr>
      <vt:lpstr>Types of Multimedia</vt:lpstr>
      <vt:lpstr>Benefits of Multimedia</vt:lpstr>
      <vt:lpstr>Uses of Multimedia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Multimedia</dc:title>
  <dc:creator>George Samawi</dc:creator>
  <cp:lastModifiedBy>George Samawi</cp:lastModifiedBy>
  <cp:revision>1</cp:revision>
  <dcterms:created xsi:type="dcterms:W3CDTF">2023-02-08T19:51:37Z</dcterms:created>
  <dcterms:modified xsi:type="dcterms:W3CDTF">2023-02-08T20:00:12Z</dcterms:modified>
</cp:coreProperties>
</file>