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9144000" cy="5143500" type="screen16x9"/>
  <p:notesSz cx="6858000" cy="9144000"/>
  <p:embeddedFontLst>
    <p:embeddedFont>
      <p:font typeface="Bebas Neue" panose="020B0604020202020204" charset="0"/>
      <p:regular r:id="rId13"/>
    </p:embeddedFont>
    <p:embeddedFont>
      <p:font typeface="Chakra Petch" panose="020B0604020202020204" charset="-34"/>
      <p:regular r:id="rId14"/>
      <p:bold r:id="rId15"/>
      <p:italic r:id="rId16"/>
      <p:boldItalic r:id="rId17"/>
    </p:embeddedFont>
    <p:embeddedFont>
      <p:font typeface="Orbitron" panose="020B0604020202020204" charset="0"/>
      <p:regular r:id="rId18"/>
      <p:bold r:id="rId19"/>
    </p:embeddedFont>
    <p:embeddedFont>
      <p:font typeface="Orbitron Black" panose="020B0604020202020204" charset="0"/>
      <p:bold r:id="rId20"/>
    </p:embeddedFont>
    <p:embeddedFont>
      <p:font typeface="Orbitron SemiBold" panose="020B0604020202020204" charset="0"/>
      <p:regular r:id="rId21"/>
      <p:bold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6" d="100"/>
          <a:sy n="146" d="100"/>
        </p:scale>
        <p:origin x="603" y="63"/>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06bd3a92f5_0_6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206bd3a92f5_0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06bd3a92f5_0_5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206bd3a92f5_0_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06bd3a92f5_0_5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06bd3a92f5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06bd3a92f5_0_6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06bd3a92f5_0_6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06bd3a92f5_0_6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206bd3a92f5_0_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206bd3a92f5_0_6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206bd3a92f5_0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06bd3a92f5_0_6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206bd3a92f5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06bd3a92f5_0_6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206bd3a92f5_0_6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06bd3a92f5_0_6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206bd3a92f5_0_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9.pn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1.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bit.ly/2TyoMsr" TargetMode="External"/><Relationship Id="rId7" Type="http://schemas.openxmlformats.org/officeDocument/2006/relationships/image" Target="../media/image14.png"/><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hyperlink" Target="http://bit.ly/2TtBDfr"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2.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817750" y="1158125"/>
            <a:ext cx="4359900" cy="24177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chemeClr val="dk2"/>
              </a:buClr>
              <a:buSzPts val="5200"/>
              <a:buNone/>
              <a:defRPr sz="6000">
                <a:solidFill>
                  <a:schemeClr val="dk2"/>
                </a:solidFill>
                <a:latin typeface="Orbitron Black"/>
                <a:ea typeface="Orbitron Black"/>
                <a:cs typeface="Orbitron Black"/>
                <a:sym typeface="Orbitron Black"/>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817750" y="3575875"/>
            <a:ext cx="2821500" cy="507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800">
                <a:solidFill>
                  <a:srgbClr val="FFFFFF"/>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1" name="Google Shape;11;p2"/>
          <p:cNvPicPr preferRelativeResize="0"/>
          <p:nvPr/>
        </p:nvPicPr>
        <p:blipFill rotWithShape="1">
          <a:blip r:embed="rId2">
            <a:alphaModFix/>
          </a:blip>
          <a:srcRect l="44304" t="23436" r="25464" b="45549"/>
          <a:stretch/>
        </p:blipFill>
        <p:spPr>
          <a:xfrm flipH="1">
            <a:off x="168398" y="96375"/>
            <a:ext cx="1839877" cy="1061700"/>
          </a:xfrm>
          <a:prstGeom prst="rect">
            <a:avLst/>
          </a:prstGeom>
          <a:noFill/>
          <a:ln>
            <a:noFill/>
          </a:ln>
        </p:spPr>
      </p:pic>
      <p:pic>
        <p:nvPicPr>
          <p:cNvPr id="12" name="Google Shape;12;p2"/>
          <p:cNvPicPr preferRelativeResize="0"/>
          <p:nvPr/>
        </p:nvPicPr>
        <p:blipFill rotWithShape="1">
          <a:blip r:embed="rId3">
            <a:alphaModFix/>
          </a:blip>
          <a:srcRect t="87013" r="72071"/>
          <a:stretch/>
        </p:blipFill>
        <p:spPr>
          <a:xfrm>
            <a:off x="0" y="3493950"/>
            <a:ext cx="4672200" cy="1649552"/>
          </a:xfrm>
          <a:prstGeom prst="rect">
            <a:avLst/>
          </a:prstGeom>
          <a:noFill/>
          <a:ln>
            <a:noFill/>
          </a:ln>
        </p:spPr>
      </p:pic>
      <p:pic>
        <p:nvPicPr>
          <p:cNvPr id="13" name="Google Shape;13;p2"/>
          <p:cNvPicPr preferRelativeResize="0"/>
          <p:nvPr/>
        </p:nvPicPr>
        <p:blipFill rotWithShape="1">
          <a:blip r:embed="rId4">
            <a:alphaModFix/>
          </a:blip>
          <a:srcRect l="73323" t="63083"/>
          <a:stretch/>
        </p:blipFill>
        <p:spPr>
          <a:xfrm rot="10800000" flipH="1">
            <a:off x="6888724" y="0"/>
            <a:ext cx="2255273" cy="1898801"/>
          </a:xfrm>
          <a:prstGeom prst="rect">
            <a:avLst/>
          </a:prstGeom>
          <a:noFill/>
          <a:ln>
            <a:noFill/>
          </a:ln>
        </p:spPr>
      </p:pic>
      <p:pic>
        <p:nvPicPr>
          <p:cNvPr id="14" name="Google Shape;14;p2"/>
          <p:cNvPicPr preferRelativeResize="0"/>
          <p:nvPr/>
        </p:nvPicPr>
        <p:blipFill rotWithShape="1">
          <a:blip r:embed="rId5">
            <a:alphaModFix/>
          </a:blip>
          <a:srcRect l="59692" b="36036"/>
          <a:stretch/>
        </p:blipFill>
        <p:spPr>
          <a:xfrm rot="5400000">
            <a:off x="5033275" y="556176"/>
            <a:ext cx="4794952" cy="4655249"/>
          </a:xfrm>
          <a:prstGeom prst="rect">
            <a:avLst/>
          </a:prstGeom>
          <a:noFill/>
          <a:ln>
            <a:noFill/>
          </a:ln>
        </p:spPr>
      </p:pic>
      <p:pic>
        <p:nvPicPr>
          <p:cNvPr id="15" name="Google Shape;15;p2"/>
          <p:cNvPicPr preferRelativeResize="0"/>
          <p:nvPr/>
        </p:nvPicPr>
        <p:blipFill rotWithShape="1">
          <a:blip r:embed="rId6">
            <a:alphaModFix/>
          </a:blip>
          <a:srcRect l="62245" t="50748"/>
          <a:stretch/>
        </p:blipFill>
        <p:spPr>
          <a:xfrm rot="219253">
            <a:off x="4706737" y="2084022"/>
            <a:ext cx="4524902" cy="332041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2"/>
        <p:cNvGrpSpPr/>
        <p:nvPr/>
      </p:nvGrpSpPr>
      <p:grpSpPr>
        <a:xfrm>
          <a:off x="0" y="0"/>
          <a:ext cx="0" cy="0"/>
          <a:chOff x="0" y="0"/>
          <a:chExt cx="0" cy="0"/>
        </a:xfrm>
      </p:grpSpPr>
      <p:sp>
        <p:nvSpPr>
          <p:cNvPr id="73" name="Google Shape;73;p11"/>
          <p:cNvSpPr txBox="1">
            <a:spLocks noGrp="1"/>
          </p:cNvSpPr>
          <p:nvPr>
            <p:ph type="title" hasCustomPrompt="1"/>
          </p:nvPr>
        </p:nvSpPr>
        <p:spPr>
          <a:xfrm>
            <a:off x="715100" y="1742725"/>
            <a:ext cx="7713600" cy="1326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9600"/>
              <a:buFont typeface="Orbitron SemiBold"/>
              <a:buNone/>
              <a:defRPr sz="9000">
                <a:solidFill>
                  <a:schemeClr val="accent3"/>
                </a:solidFill>
                <a:latin typeface="Orbitron SemiBold"/>
                <a:ea typeface="Orbitron SemiBold"/>
                <a:cs typeface="Orbitron SemiBold"/>
                <a:sym typeface="Orbitron SemiBold"/>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4" name="Google Shape;74;p11"/>
          <p:cNvSpPr txBox="1">
            <a:spLocks noGrp="1"/>
          </p:cNvSpPr>
          <p:nvPr>
            <p:ph type="subTitle" idx="1"/>
          </p:nvPr>
        </p:nvSpPr>
        <p:spPr>
          <a:xfrm>
            <a:off x="715100" y="3069625"/>
            <a:ext cx="7713600" cy="4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75" name="Google Shape;75;p11"/>
          <p:cNvPicPr preferRelativeResize="0"/>
          <p:nvPr/>
        </p:nvPicPr>
        <p:blipFill rotWithShape="1">
          <a:blip r:embed="rId2">
            <a:alphaModFix/>
          </a:blip>
          <a:srcRect l="38118" r="8420" b="23183"/>
          <a:stretch/>
        </p:blipFill>
        <p:spPr>
          <a:xfrm rot="2700000">
            <a:off x="-75299" y="-3010376"/>
            <a:ext cx="4487325" cy="3951100"/>
          </a:xfrm>
          <a:prstGeom prst="rect">
            <a:avLst/>
          </a:prstGeom>
          <a:noFill/>
          <a:ln>
            <a:noFill/>
          </a:ln>
        </p:spPr>
      </p:pic>
      <p:pic>
        <p:nvPicPr>
          <p:cNvPr id="76" name="Google Shape;76;p11"/>
          <p:cNvPicPr preferRelativeResize="0"/>
          <p:nvPr/>
        </p:nvPicPr>
        <p:blipFill rotWithShape="1">
          <a:blip r:embed="rId3">
            <a:alphaModFix/>
          </a:blip>
          <a:srcRect t="70621" r="71621"/>
          <a:stretch/>
        </p:blipFill>
        <p:spPr>
          <a:xfrm rot="-2909702" flipH="1">
            <a:off x="6110826" y="3810351"/>
            <a:ext cx="3829425" cy="2286123"/>
          </a:xfrm>
          <a:prstGeom prst="rect">
            <a:avLst/>
          </a:prstGeom>
          <a:noFill/>
          <a:ln>
            <a:noFill/>
          </a:ln>
        </p:spPr>
      </p:pic>
      <p:pic>
        <p:nvPicPr>
          <p:cNvPr id="77" name="Google Shape;77;p11"/>
          <p:cNvPicPr preferRelativeResize="0"/>
          <p:nvPr/>
        </p:nvPicPr>
        <p:blipFill rotWithShape="1">
          <a:blip r:embed="rId4">
            <a:alphaModFix/>
          </a:blip>
          <a:srcRect l="48970" t="22496" r="39918" b="53177"/>
          <a:stretch/>
        </p:blipFill>
        <p:spPr>
          <a:xfrm rot="-5400000">
            <a:off x="7146000" y="-462174"/>
            <a:ext cx="1521157" cy="1873299"/>
          </a:xfrm>
          <a:prstGeom prst="rect">
            <a:avLst/>
          </a:prstGeom>
          <a:noFill/>
          <a:ln>
            <a:noFill/>
          </a:ln>
        </p:spPr>
      </p:pic>
      <p:pic>
        <p:nvPicPr>
          <p:cNvPr id="78" name="Google Shape;78;p11"/>
          <p:cNvPicPr preferRelativeResize="0"/>
          <p:nvPr/>
        </p:nvPicPr>
        <p:blipFill rotWithShape="1">
          <a:blip r:embed="rId4">
            <a:alphaModFix/>
          </a:blip>
          <a:srcRect l="60170" t="28237" r="26327" b="47436"/>
          <a:stretch/>
        </p:blipFill>
        <p:spPr>
          <a:xfrm>
            <a:off x="267326" y="3271701"/>
            <a:ext cx="1708227" cy="17312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9"/>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720000" y="1742775"/>
            <a:ext cx="2486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atin typeface="Orbitron SemiBold"/>
                <a:ea typeface="Orbitron SemiBold"/>
                <a:cs typeface="Orbitron SemiBold"/>
                <a:sym typeface="Orbitron Semi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2" name="Google Shape;82;p13"/>
          <p:cNvSpPr txBox="1">
            <a:spLocks noGrp="1"/>
          </p:cNvSpPr>
          <p:nvPr>
            <p:ph type="title" idx="2" hasCustomPrompt="1"/>
          </p:nvPr>
        </p:nvSpPr>
        <p:spPr>
          <a:xfrm>
            <a:off x="720000" y="1149600"/>
            <a:ext cx="13569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3"/>
                </a:solidFill>
                <a:latin typeface="Orbitron SemiBold"/>
                <a:ea typeface="Orbitron SemiBold"/>
                <a:cs typeface="Orbitron SemiBold"/>
                <a:sym typeface="Orbitron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3" name="Google Shape;83;p13"/>
          <p:cNvSpPr txBox="1">
            <a:spLocks noGrp="1"/>
          </p:cNvSpPr>
          <p:nvPr>
            <p:ph type="subTitle" idx="1"/>
          </p:nvPr>
        </p:nvSpPr>
        <p:spPr>
          <a:xfrm>
            <a:off x="720000" y="2270475"/>
            <a:ext cx="24867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rgbClr val="FFFFFF"/>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4" name="Google Shape;84;p13"/>
          <p:cNvSpPr txBox="1">
            <a:spLocks noGrp="1"/>
          </p:cNvSpPr>
          <p:nvPr>
            <p:ph type="title" idx="3"/>
          </p:nvPr>
        </p:nvSpPr>
        <p:spPr>
          <a:xfrm>
            <a:off x="3407063" y="1742775"/>
            <a:ext cx="2486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atin typeface="Orbitron SemiBold"/>
                <a:ea typeface="Orbitron SemiBold"/>
                <a:cs typeface="Orbitron SemiBold"/>
                <a:sym typeface="Orbitron Semi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5" name="Google Shape;85;p13"/>
          <p:cNvSpPr txBox="1">
            <a:spLocks noGrp="1"/>
          </p:cNvSpPr>
          <p:nvPr>
            <p:ph type="title" idx="4" hasCustomPrompt="1"/>
          </p:nvPr>
        </p:nvSpPr>
        <p:spPr>
          <a:xfrm>
            <a:off x="3407063" y="1149600"/>
            <a:ext cx="13569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3"/>
                </a:solidFill>
                <a:latin typeface="Orbitron SemiBold"/>
                <a:ea typeface="Orbitron SemiBold"/>
                <a:cs typeface="Orbitron SemiBold"/>
                <a:sym typeface="Orbitron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6" name="Google Shape;86;p13"/>
          <p:cNvSpPr txBox="1">
            <a:spLocks noGrp="1"/>
          </p:cNvSpPr>
          <p:nvPr>
            <p:ph type="subTitle" idx="5"/>
          </p:nvPr>
        </p:nvSpPr>
        <p:spPr>
          <a:xfrm>
            <a:off x="3407063" y="2270475"/>
            <a:ext cx="24867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rgbClr val="FFFFFF"/>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7" name="Google Shape;87;p13"/>
          <p:cNvSpPr txBox="1">
            <a:spLocks noGrp="1"/>
          </p:cNvSpPr>
          <p:nvPr>
            <p:ph type="title" idx="6"/>
          </p:nvPr>
        </p:nvSpPr>
        <p:spPr>
          <a:xfrm>
            <a:off x="720000" y="3596000"/>
            <a:ext cx="2486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atin typeface="Orbitron SemiBold"/>
                <a:ea typeface="Orbitron SemiBold"/>
                <a:cs typeface="Orbitron SemiBold"/>
                <a:sym typeface="Orbitron Semi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8" name="Google Shape;88;p13"/>
          <p:cNvSpPr txBox="1">
            <a:spLocks noGrp="1"/>
          </p:cNvSpPr>
          <p:nvPr>
            <p:ph type="title" idx="7" hasCustomPrompt="1"/>
          </p:nvPr>
        </p:nvSpPr>
        <p:spPr>
          <a:xfrm>
            <a:off x="720000" y="3002825"/>
            <a:ext cx="13569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3"/>
                </a:solidFill>
                <a:latin typeface="Orbitron SemiBold"/>
                <a:ea typeface="Orbitron SemiBold"/>
                <a:cs typeface="Orbitron SemiBold"/>
                <a:sym typeface="Orbitron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 name="Google Shape;89;p13"/>
          <p:cNvSpPr txBox="1">
            <a:spLocks noGrp="1"/>
          </p:cNvSpPr>
          <p:nvPr>
            <p:ph type="subTitle" idx="8"/>
          </p:nvPr>
        </p:nvSpPr>
        <p:spPr>
          <a:xfrm>
            <a:off x="720000" y="4123700"/>
            <a:ext cx="24867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rgbClr val="FFFFFF"/>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 name="Google Shape;90;p13"/>
          <p:cNvSpPr txBox="1">
            <a:spLocks noGrp="1"/>
          </p:cNvSpPr>
          <p:nvPr>
            <p:ph type="title" idx="9"/>
          </p:nvPr>
        </p:nvSpPr>
        <p:spPr>
          <a:xfrm>
            <a:off x="3407063" y="3596000"/>
            <a:ext cx="2486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atin typeface="Orbitron SemiBold"/>
                <a:ea typeface="Orbitron SemiBold"/>
                <a:cs typeface="Orbitron SemiBold"/>
                <a:sym typeface="Orbitron Semi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1" name="Google Shape;91;p13"/>
          <p:cNvSpPr txBox="1">
            <a:spLocks noGrp="1"/>
          </p:cNvSpPr>
          <p:nvPr>
            <p:ph type="title" idx="13" hasCustomPrompt="1"/>
          </p:nvPr>
        </p:nvSpPr>
        <p:spPr>
          <a:xfrm>
            <a:off x="3407063" y="3002825"/>
            <a:ext cx="13569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3"/>
                </a:solidFill>
                <a:latin typeface="Orbitron SemiBold"/>
                <a:ea typeface="Orbitron SemiBold"/>
                <a:cs typeface="Orbitron SemiBold"/>
                <a:sym typeface="Orbitron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2" name="Google Shape;92;p13"/>
          <p:cNvSpPr txBox="1">
            <a:spLocks noGrp="1"/>
          </p:cNvSpPr>
          <p:nvPr>
            <p:ph type="subTitle" idx="14"/>
          </p:nvPr>
        </p:nvSpPr>
        <p:spPr>
          <a:xfrm>
            <a:off x="3407063" y="4123700"/>
            <a:ext cx="24867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rgbClr val="FFFFFF"/>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3" name="Google Shape;93;p13"/>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000">
                <a:solidFill>
                  <a:schemeClr val="dk2"/>
                </a:solidFill>
                <a:latin typeface="Orbitron Black"/>
                <a:ea typeface="Orbitron Black"/>
                <a:cs typeface="Orbitron Black"/>
                <a:sym typeface="Orbitron Blac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94" name="Google Shape;94;p13"/>
          <p:cNvPicPr preferRelativeResize="0"/>
          <p:nvPr/>
        </p:nvPicPr>
        <p:blipFill rotWithShape="1">
          <a:blip r:embed="rId2">
            <a:alphaModFix/>
          </a:blip>
          <a:srcRect l="74431" t="63259"/>
          <a:stretch/>
        </p:blipFill>
        <p:spPr>
          <a:xfrm rot="10800000">
            <a:off x="-1" y="-1"/>
            <a:ext cx="1095250" cy="957476"/>
          </a:xfrm>
          <a:prstGeom prst="rect">
            <a:avLst/>
          </a:prstGeom>
          <a:noFill/>
          <a:ln>
            <a:noFill/>
          </a:ln>
        </p:spPr>
      </p:pic>
      <p:pic>
        <p:nvPicPr>
          <p:cNvPr id="95" name="Google Shape;95;p13"/>
          <p:cNvPicPr preferRelativeResize="0"/>
          <p:nvPr/>
        </p:nvPicPr>
        <p:blipFill rotWithShape="1">
          <a:blip r:embed="rId3">
            <a:alphaModFix/>
          </a:blip>
          <a:srcRect t="84156" r="68254"/>
          <a:stretch/>
        </p:blipFill>
        <p:spPr>
          <a:xfrm rot="10800000">
            <a:off x="6848475" y="2"/>
            <a:ext cx="2295526" cy="869898"/>
          </a:xfrm>
          <a:prstGeom prst="rect">
            <a:avLst/>
          </a:prstGeom>
          <a:noFill/>
          <a:ln>
            <a:noFill/>
          </a:ln>
        </p:spPr>
      </p:pic>
      <p:pic>
        <p:nvPicPr>
          <p:cNvPr id="96" name="Google Shape;96;p13"/>
          <p:cNvPicPr preferRelativeResize="0"/>
          <p:nvPr/>
        </p:nvPicPr>
        <p:blipFill rotWithShape="1">
          <a:blip r:embed="rId4">
            <a:alphaModFix/>
          </a:blip>
          <a:srcRect l="59847" t="31887" r="26205" b="46431"/>
          <a:stretch/>
        </p:blipFill>
        <p:spPr>
          <a:xfrm>
            <a:off x="0" y="4440450"/>
            <a:ext cx="804024" cy="703051"/>
          </a:xfrm>
          <a:prstGeom prst="rect">
            <a:avLst/>
          </a:prstGeom>
          <a:noFill/>
          <a:ln>
            <a:noFill/>
          </a:ln>
        </p:spPr>
      </p:pic>
      <p:pic>
        <p:nvPicPr>
          <p:cNvPr id="97" name="Google Shape;97;p13"/>
          <p:cNvPicPr preferRelativeResize="0"/>
          <p:nvPr/>
        </p:nvPicPr>
        <p:blipFill rotWithShape="1">
          <a:blip r:embed="rId5">
            <a:alphaModFix/>
          </a:blip>
          <a:srcRect r="6994" b="47028"/>
          <a:stretch/>
        </p:blipFill>
        <p:spPr>
          <a:xfrm>
            <a:off x="5181650" y="829575"/>
            <a:ext cx="4903685" cy="3950049"/>
          </a:xfrm>
          <a:prstGeom prst="rect">
            <a:avLst/>
          </a:prstGeom>
          <a:noFill/>
          <a:ln>
            <a:noFill/>
          </a:ln>
        </p:spPr>
      </p:pic>
      <p:pic>
        <p:nvPicPr>
          <p:cNvPr id="98" name="Google Shape;98;p13"/>
          <p:cNvPicPr preferRelativeResize="0"/>
          <p:nvPr/>
        </p:nvPicPr>
        <p:blipFill rotWithShape="1">
          <a:blip r:embed="rId6">
            <a:alphaModFix/>
          </a:blip>
          <a:srcRect l="38080" b="21079"/>
          <a:stretch/>
        </p:blipFill>
        <p:spPr>
          <a:xfrm rot="5984443">
            <a:off x="4321824" y="4106799"/>
            <a:ext cx="5869200" cy="458415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CUSTOM_3">
    <p:spTree>
      <p:nvGrpSpPr>
        <p:cNvPr id="1" name="Shape 99"/>
        <p:cNvGrpSpPr/>
        <p:nvPr/>
      </p:nvGrpSpPr>
      <p:grpSpPr>
        <a:xfrm>
          <a:off x="0" y="0"/>
          <a:ext cx="0" cy="0"/>
          <a:chOff x="0" y="0"/>
          <a:chExt cx="0" cy="0"/>
        </a:xfrm>
      </p:grpSpPr>
      <p:sp>
        <p:nvSpPr>
          <p:cNvPr id="100" name="Google Shape;100;p14"/>
          <p:cNvSpPr txBox="1">
            <a:spLocks noGrp="1"/>
          </p:cNvSpPr>
          <p:nvPr>
            <p:ph type="title"/>
          </p:nvPr>
        </p:nvSpPr>
        <p:spPr>
          <a:xfrm>
            <a:off x="1727850" y="2244225"/>
            <a:ext cx="5688300" cy="117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Font typeface="Orbitron Black"/>
              <a:buNone/>
              <a:defRPr sz="6500">
                <a:latin typeface="Orbitron Black"/>
                <a:ea typeface="Orbitron Black"/>
                <a:cs typeface="Orbitron Black"/>
                <a:sym typeface="Orbitron Black"/>
              </a:defRPr>
            </a:lvl1pPr>
            <a:lvl2pPr lvl="1" algn="ctr" rtl="0">
              <a:spcBef>
                <a:spcPts val="0"/>
              </a:spcBef>
              <a:spcAft>
                <a:spcPts val="0"/>
              </a:spcAft>
              <a:buSzPts val="3600"/>
              <a:buFont typeface="Orbitron Black"/>
              <a:buNone/>
              <a:defRPr sz="3600">
                <a:latin typeface="Orbitron Black"/>
                <a:ea typeface="Orbitron Black"/>
                <a:cs typeface="Orbitron Black"/>
                <a:sym typeface="Orbitron Black"/>
              </a:defRPr>
            </a:lvl2pPr>
            <a:lvl3pPr lvl="2" algn="ctr" rtl="0">
              <a:spcBef>
                <a:spcPts val="0"/>
              </a:spcBef>
              <a:spcAft>
                <a:spcPts val="0"/>
              </a:spcAft>
              <a:buSzPts val="3600"/>
              <a:buFont typeface="Orbitron Black"/>
              <a:buNone/>
              <a:defRPr sz="3600">
                <a:latin typeface="Orbitron Black"/>
                <a:ea typeface="Orbitron Black"/>
                <a:cs typeface="Orbitron Black"/>
                <a:sym typeface="Orbitron Black"/>
              </a:defRPr>
            </a:lvl3pPr>
            <a:lvl4pPr lvl="3" algn="ctr" rtl="0">
              <a:spcBef>
                <a:spcPts val="0"/>
              </a:spcBef>
              <a:spcAft>
                <a:spcPts val="0"/>
              </a:spcAft>
              <a:buSzPts val="3600"/>
              <a:buFont typeface="Orbitron Black"/>
              <a:buNone/>
              <a:defRPr sz="3600">
                <a:latin typeface="Orbitron Black"/>
                <a:ea typeface="Orbitron Black"/>
                <a:cs typeface="Orbitron Black"/>
                <a:sym typeface="Orbitron Black"/>
              </a:defRPr>
            </a:lvl4pPr>
            <a:lvl5pPr lvl="4" algn="ctr" rtl="0">
              <a:spcBef>
                <a:spcPts val="0"/>
              </a:spcBef>
              <a:spcAft>
                <a:spcPts val="0"/>
              </a:spcAft>
              <a:buSzPts val="3600"/>
              <a:buFont typeface="Orbitron Black"/>
              <a:buNone/>
              <a:defRPr sz="3600">
                <a:latin typeface="Orbitron Black"/>
                <a:ea typeface="Orbitron Black"/>
                <a:cs typeface="Orbitron Black"/>
                <a:sym typeface="Orbitron Black"/>
              </a:defRPr>
            </a:lvl5pPr>
            <a:lvl6pPr lvl="5" algn="ctr" rtl="0">
              <a:spcBef>
                <a:spcPts val="0"/>
              </a:spcBef>
              <a:spcAft>
                <a:spcPts val="0"/>
              </a:spcAft>
              <a:buSzPts val="3600"/>
              <a:buFont typeface="Orbitron Black"/>
              <a:buNone/>
              <a:defRPr sz="3600">
                <a:latin typeface="Orbitron Black"/>
                <a:ea typeface="Orbitron Black"/>
                <a:cs typeface="Orbitron Black"/>
                <a:sym typeface="Orbitron Black"/>
              </a:defRPr>
            </a:lvl6pPr>
            <a:lvl7pPr lvl="6" algn="ctr" rtl="0">
              <a:spcBef>
                <a:spcPts val="0"/>
              </a:spcBef>
              <a:spcAft>
                <a:spcPts val="0"/>
              </a:spcAft>
              <a:buSzPts val="3600"/>
              <a:buFont typeface="Orbitron Black"/>
              <a:buNone/>
              <a:defRPr sz="3600">
                <a:latin typeface="Orbitron Black"/>
                <a:ea typeface="Orbitron Black"/>
                <a:cs typeface="Orbitron Black"/>
                <a:sym typeface="Orbitron Black"/>
              </a:defRPr>
            </a:lvl7pPr>
            <a:lvl8pPr lvl="7" algn="ctr" rtl="0">
              <a:spcBef>
                <a:spcPts val="0"/>
              </a:spcBef>
              <a:spcAft>
                <a:spcPts val="0"/>
              </a:spcAft>
              <a:buSzPts val="3600"/>
              <a:buFont typeface="Orbitron Black"/>
              <a:buNone/>
              <a:defRPr sz="3600">
                <a:latin typeface="Orbitron Black"/>
                <a:ea typeface="Orbitron Black"/>
                <a:cs typeface="Orbitron Black"/>
                <a:sym typeface="Orbitron Black"/>
              </a:defRPr>
            </a:lvl8pPr>
            <a:lvl9pPr lvl="8" algn="ctr" rtl="0">
              <a:spcBef>
                <a:spcPts val="0"/>
              </a:spcBef>
              <a:spcAft>
                <a:spcPts val="0"/>
              </a:spcAft>
              <a:buSzPts val="3600"/>
              <a:buFont typeface="Orbitron Black"/>
              <a:buNone/>
              <a:defRPr sz="3600">
                <a:latin typeface="Orbitron Black"/>
                <a:ea typeface="Orbitron Black"/>
                <a:cs typeface="Orbitron Black"/>
                <a:sym typeface="Orbitron Black"/>
              </a:defRPr>
            </a:lvl9pPr>
          </a:lstStyle>
          <a:p>
            <a:endParaRPr/>
          </a:p>
        </p:txBody>
      </p:sp>
      <p:sp>
        <p:nvSpPr>
          <p:cNvPr id="101" name="Google Shape;101;p14"/>
          <p:cNvSpPr txBox="1">
            <a:spLocks noGrp="1"/>
          </p:cNvSpPr>
          <p:nvPr>
            <p:ph type="title" idx="2" hasCustomPrompt="1"/>
          </p:nvPr>
        </p:nvSpPr>
        <p:spPr>
          <a:xfrm>
            <a:off x="2996550" y="1287578"/>
            <a:ext cx="3150900" cy="956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6000"/>
              <a:buFont typeface="Orbitron SemiBold"/>
              <a:buNone/>
              <a:defRPr sz="8000">
                <a:solidFill>
                  <a:schemeClr val="accent3"/>
                </a:solidFill>
                <a:latin typeface="Orbitron SemiBold"/>
                <a:ea typeface="Orbitron SemiBold"/>
                <a:cs typeface="Orbitron SemiBold"/>
                <a:sym typeface="Orbitron SemiBold"/>
              </a:defRPr>
            </a:lvl1pPr>
            <a:lvl2pPr lvl="1" algn="ctr" rtl="0">
              <a:spcBef>
                <a:spcPts val="0"/>
              </a:spcBef>
              <a:spcAft>
                <a:spcPts val="0"/>
              </a:spcAft>
              <a:buSzPts val="6000"/>
              <a:buFont typeface="Orbitron Black"/>
              <a:buNone/>
              <a:defRPr sz="6000">
                <a:latin typeface="Orbitron Black"/>
                <a:ea typeface="Orbitron Black"/>
                <a:cs typeface="Orbitron Black"/>
                <a:sym typeface="Orbitron Black"/>
              </a:defRPr>
            </a:lvl2pPr>
            <a:lvl3pPr lvl="2" algn="ctr" rtl="0">
              <a:spcBef>
                <a:spcPts val="0"/>
              </a:spcBef>
              <a:spcAft>
                <a:spcPts val="0"/>
              </a:spcAft>
              <a:buSzPts val="6000"/>
              <a:buFont typeface="Orbitron Black"/>
              <a:buNone/>
              <a:defRPr sz="6000">
                <a:latin typeface="Orbitron Black"/>
                <a:ea typeface="Orbitron Black"/>
                <a:cs typeface="Orbitron Black"/>
                <a:sym typeface="Orbitron Black"/>
              </a:defRPr>
            </a:lvl3pPr>
            <a:lvl4pPr lvl="3" algn="ctr" rtl="0">
              <a:spcBef>
                <a:spcPts val="0"/>
              </a:spcBef>
              <a:spcAft>
                <a:spcPts val="0"/>
              </a:spcAft>
              <a:buSzPts val="6000"/>
              <a:buFont typeface="Orbitron Black"/>
              <a:buNone/>
              <a:defRPr sz="6000">
                <a:latin typeface="Orbitron Black"/>
                <a:ea typeface="Orbitron Black"/>
                <a:cs typeface="Orbitron Black"/>
                <a:sym typeface="Orbitron Black"/>
              </a:defRPr>
            </a:lvl4pPr>
            <a:lvl5pPr lvl="4" algn="ctr" rtl="0">
              <a:spcBef>
                <a:spcPts val="0"/>
              </a:spcBef>
              <a:spcAft>
                <a:spcPts val="0"/>
              </a:spcAft>
              <a:buSzPts val="6000"/>
              <a:buFont typeface="Orbitron Black"/>
              <a:buNone/>
              <a:defRPr sz="6000">
                <a:latin typeface="Orbitron Black"/>
                <a:ea typeface="Orbitron Black"/>
                <a:cs typeface="Orbitron Black"/>
                <a:sym typeface="Orbitron Black"/>
              </a:defRPr>
            </a:lvl5pPr>
            <a:lvl6pPr lvl="5" algn="ctr" rtl="0">
              <a:spcBef>
                <a:spcPts val="0"/>
              </a:spcBef>
              <a:spcAft>
                <a:spcPts val="0"/>
              </a:spcAft>
              <a:buSzPts val="6000"/>
              <a:buFont typeface="Orbitron Black"/>
              <a:buNone/>
              <a:defRPr sz="6000">
                <a:latin typeface="Orbitron Black"/>
                <a:ea typeface="Orbitron Black"/>
                <a:cs typeface="Orbitron Black"/>
                <a:sym typeface="Orbitron Black"/>
              </a:defRPr>
            </a:lvl6pPr>
            <a:lvl7pPr lvl="6" algn="ctr" rtl="0">
              <a:spcBef>
                <a:spcPts val="0"/>
              </a:spcBef>
              <a:spcAft>
                <a:spcPts val="0"/>
              </a:spcAft>
              <a:buSzPts val="6000"/>
              <a:buFont typeface="Orbitron Black"/>
              <a:buNone/>
              <a:defRPr sz="6000">
                <a:latin typeface="Orbitron Black"/>
                <a:ea typeface="Orbitron Black"/>
                <a:cs typeface="Orbitron Black"/>
                <a:sym typeface="Orbitron Black"/>
              </a:defRPr>
            </a:lvl7pPr>
            <a:lvl8pPr lvl="7" algn="ctr" rtl="0">
              <a:spcBef>
                <a:spcPts val="0"/>
              </a:spcBef>
              <a:spcAft>
                <a:spcPts val="0"/>
              </a:spcAft>
              <a:buSzPts val="6000"/>
              <a:buFont typeface="Orbitron Black"/>
              <a:buNone/>
              <a:defRPr sz="6000">
                <a:latin typeface="Orbitron Black"/>
                <a:ea typeface="Orbitron Black"/>
                <a:cs typeface="Orbitron Black"/>
                <a:sym typeface="Orbitron Black"/>
              </a:defRPr>
            </a:lvl8pPr>
            <a:lvl9pPr lvl="8" algn="ctr" rtl="0">
              <a:spcBef>
                <a:spcPts val="0"/>
              </a:spcBef>
              <a:spcAft>
                <a:spcPts val="0"/>
              </a:spcAft>
              <a:buSzPts val="6000"/>
              <a:buFont typeface="Orbitron Black"/>
              <a:buNone/>
              <a:defRPr sz="6000">
                <a:latin typeface="Orbitron Black"/>
                <a:ea typeface="Orbitron Black"/>
                <a:cs typeface="Orbitron Black"/>
                <a:sym typeface="Orbitron Black"/>
              </a:defRPr>
            </a:lvl9pPr>
          </a:lstStyle>
          <a:p>
            <a:r>
              <a:t>xx%</a:t>
            </a:r>
          </a:p>
        </p:txBody>
      </p:sp>
      <p:sp>
        <p:nvSpPr>
          <p:cNvPr id="102" name="Google Shape;102;p14"/>
          <p:cNvSpPr txBox="1">
            <a:spLocks noGrp="1"/>
          </p:cNvSpPr>
          <p:nvPr>
            <p:ph type="subTitle" idx="1"/>
          </p:nvPr>
        </p:nvSpPr>
        <p:spPr>
          <a:xfrm>
            <a:off x="2563500" y="3422725"/>
            <a:ext cx="4017000" cy="43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03" name="Google Shape;103;p14"/>
          <p:cNvPicPr preferRelativeResize="0"/>
          <p:nvPr/>
        </p:nvPicPr>
        <p:blipFill rotWithShape="1">
          <a:blip r:embed="rId2">
            <a:alphaModFix/>
          </a:blip>
          <a:srcRect l="83147" t="37717" b="36991"/>
          <a:stretch/>
        </p:blipFill>
        <p:spPr>
          <a:xfrm rot="-5400000" flipH="1">
            <a:off x="1609115" y="3468886"/>
            <a:ext cx="1356998" cy="2131077"/>
          </a:xfrm>
          <a:prstGeom prst="rect">
            <a:avLst/>
          </a:prstGeom>
          <a:noFill/>
          <a:ln>
            <a:noFill/>
          </a:ln>
        </p:spPr>
      </p:pic>
      <p:pic>
        <p:nvPicPr>
          <p:cNvPr id="104" name="Google Shape;104;p14"/>
          <p:cNvPicPr preferRelativeResize="0"/>
          <p:nvPr/>
        </p:nvPicPr>
        <p:blipFill rotWithShape="1">
          <a:blip r:embed="rId3">
            <a:alphaModFix/>
          </a:blip>
          <a:srcRect l="46661" t="24119" r="41260" b="49497"/>
          <a:stretch/>
        </p:blipFill>
        <p:spPr>
          <a:xfrm flipH="1">
            <a:off x="7309627" y="188675"/>
            <a:ext cx="1077448" cy="1323901"/>
          </a:xfrm>
          <a:prstGeom prst="rect">
            <a:avLst/>
          </a:prstGeom>
          <a:noFill/>
          <a:ln>
            <a:noFill/>
          </a:ln>
        </p:spPr>
      </p:pic>
      <p:pic>
        <p:nvPicPr>
          <p:cNvPr id="105" name="Google Shape;105;p14"/>
          <p:cNvPicPr preferRelativeResize="0"/>
          <p:nvPr/>
        </p:nvPicPr>
        <p:blipFill rotWithShape="1">
          <a:blip r:embed="rId4">
            <a:alphaModFix/>
          </a:blip>
          <a:srcRect l="37304" b="22148"/>
          <a:stretch/>
        </p:blipFill>
        <p:spPr>
          <a:xfrm flipH="1">
            <a:off x="-2413175" y="-898650"/>
            <a:ext cx="5262300" cy="4004350"/>
          </a:xfrm>
          <a:prstGeom prst="rect">
            <a:avLst/>
          </a:prstGeom>
          <a:noFill/>
          <a:ln>
            <a:noFill/>
          </a:ln>
        </p:spPr>
      </p:pic>
      <p:pic>
        <p:nvPicPr>
          <p:cNvPr id="106" name="Google Shape;106;p14"/>
          <p:cNvPicPr preferRelativeResize="0"/>
          <p:nvPr/>
        </p:nvPicPr>
        <p:blipFill rotWithShape="1">
          <a:blip r:embed="rId5">
            <a:alphaModFix/>
          </a:blip>
          <a:srcRect t="77640" r="71941"/>
          <a:stretch/>
        </p:blipFill>
        <p:spPr>
          <a:xfrm flipH="1">
            <a:off x="4923324" y="2550524"/>
            <a:ext cx="4285501" cy="2592974"/>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2">
  <p:cSld name="CUSTOM_3_1">
    <p:spTree>
      <p:nvGrpSpPr>
        <p:cNvPr id="1" name="Shape 107"/>
        <p:cNvGrpSpPr/>
        <p:nvPr/>
      </p:nvGrpSpPr>
      <p:grpSpPr>
        <a:xfrm>
          <a:off x="0" y="0"/>
          <a:ext cx="0" cy="0"/>
          <a:chOff x="0" y="0"/>
          <a:chExt cx="0" cy="0"/>
        </a:xfrm>
      </p:grpSpPr>
      <p:sp>
        <p:nvSpPr>
          <p:cNvPr id="108" name="Google Shape;108;p15"/>
          <p:cNvSpPr txBox="1">
            <a:spLocks noGrp="1"/>
          </p:cNvSpPr>
          <p:nvPr>
            <p:ph type="title"/>
          </p:nvPr>
        </p:nvSpPr>
        <p:spPr>
          <a:xfrm>
            <a:off x="1727850" y="2244225"/>
            <a:ext cx="5688300" cy="117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Font typeface="Orbitron Black"/>
              <a:buNone/>
              <a:defRPr sz="6500">
                <a:latin typeface="Orbitron Black"/>
                <a:ea typeface="Orbitron Black"/>
                <a:cs typeface="Orbitron Black"/>
                <a:sym typeface="Orbitron Black"/>
              </a:defRPr>
            </a:lvl1pPr>
            <a:lvl2pPr lvl="1" algn="ctr" rtl="0">
              <a:spcBef>
                <a:spcPts val="0"/>
              </a:spcBef>
              <a:spcAft>
                <a:spcPts val="0"/>
              </a:spcAft>
              <a:buSzPts val="3600"/>
              <a:buFont typeface="Orbitron Black"/>
              <a:buNone/>
              <a:defRPr sz="3600">
                <a:latin typeface="Orbitron Black"/>
                <a:ea typeface="Orbitron Black"/>
                <a:cs typeface="Orbitron Black"/>
                <a:sym typeface="Orbitron Black"/>
              </a:defRPr>
            </a:lvl2pPr>
            <a:lvl3pPr lvl="2" algn="ctr" rtl="0">
              <a:spcBef>
                <a:spcPts val="0"/>
              </a:spcBef>
              <a:spcAft>
                <a:spcPts val="0"/>
              </a:spcAft>
              <a:buSzPts val="3600"/>
              <a:buFont typeface="Orbitron Black"/>
              <a:buNone/>
              <a:defRPr sz="3600">
                <a:latin typeface="Orbitron Black"/>
                <a:ea typeface="Orbitron Black"/>
                <a:cs typeface="Orbitron Black"/>
                <a:sym typeface="Orbitron Black"/>
              </a:defRPr>
            </a:lvl3pPr>
            <a:lvl4pPr lvl="3" algn="ctr" rtl="0">
              <a:spcBef>
                <a:spcPts val="0"/>
              </a:spcBef>
              <a:spcAft>
                <a:spcPts val="0"/>
              </a:spcAft>
              <a:buSzPts val="3600"/>
              <a:buFont typeface="Orbitron Black"/>
              <a:buNone/>
              <a:defRPr sz="3600">
                <a:latin typeface="Orbitron Black"/>
                <a:ea typeface="Orbitron Black"/>
                <a:cs typeface="Orbitron Black"/>
                <a:sym typeface="Orbitron Black"/>
              </a:defRPr>
            </a:lvl4pPr>
            <a:lvl5pPr lvl="4" algn="ctr" rtl="0">
              <a:spcBef>
                <a:spcPts val="0"/>
              </a:spcBef>
              <a:spcAft>
                <a:spcPts val="0"/>
              </a:spcAft>
              <a:buSzPts val="3600"/>
              <a:buFont typeface="Orbitron Black"/>
              <a:buNone/>
              <a:defRPr sz="3600">
                <a:latin typeface="Orbitron Black"/>
                <a:ea typeface="Orbitron Black"/>
                <a:cs typeface="Orbitron Black"/>
                <a:sym typeface="Orbitron Black"/>
              </a:defRPr>
            </a:lvl5pPr>
            <a:lvl6pPr lvl="5" algn="ctr" rtl="0">
              <a:spcBef>
                <a:spcPts val="0"/>
              </a:spcBef>
              <a:spcAft>
                <a:spcPts val="0"/>
              </a:spcAft>
              <a:buSzPts val="3600"/>
              <a:buFont typeface="Orbitron Black"/>
              <a:buNone/>
              <a:defRPr sz="3600">
                <a:latin typeface="Orbitron Black"/>
                <a:ea typeface="Orbitron Black"/>
                <a:cs typeface="Orbitron Black"/>
                <a:sym typeface="Orbitron Black"/>
              </a:defRPr>
            </a:lvl6pPr>
            <a:lvl7pPr lvl="6" algn="ctr" rtl="0">
              <a:spcBef>
                <a:spcPts val="0"/>
              </a:spcBef>
              <a:spcAft>
                <a:spcPts val="0"/>
              </a:spcAft>
              <a:buSzPts val="3600"/>
              <a:buFont typeface="Orbitron Black"/>
              <a:buNone/>
              <a:defRPr sz="3600">
                <a:latin typeface="Orbitron Black"/>
                <a:ea typeface="Orbitron Black"/>
                <a:cs typeface="Orbitron Black"/>
                <a:sym typeface="Orbitron Black"/>
              </a:defRPr>
            </a:lvl7pPr>
            <a:lvl8pPr lvl="7" algn="ctr" rtl="0">
              <a:spcBef>
                <a:spcPts val="0"/>
              </a:spcBef>
              <a:spcAft>
                <a:spcPts val="0"/>
              </a:spcAft>
              <a:buSzPts val="3600"/>
              <a:buFont typeface="Orbitron Black"/>
              <a:buNone/>
              <a:defRPr sz="3600">
                <a:latin typeface="Orbitron Black"/>
                <a:ea typeface="Orbitron Black"/>
                <a:cs typeface="Orbitron Black"/>
                <a:sym typeface="Orbitron Black"/>
              </a:defRPr>
            </a:lvl8pPr>
            <a:lvl9pPr lvl="8" algn="ctr" rtl="0">
              <a:spcBef>
                <a:spcPts val="0"/>
              </a:spcBef>
              <a:spcAft>
                <a:spcPts val="0"/>
              </a:spcAft>
              <a:buSzPts val="3600"/>
              <a:buFont typeface="Orbitron Black"/>
              <a:buNone/>
              <a:defRPr sz="3600">
                <a:latin typeface="Orbitron Black"/>
                <a:ea typeface="Orbitron Black"/>
                <a:cs typeface="Orbitron Black"/>
                <a:sym typeface="Orbitron Black"/>
              </a:defRPr>
            </a:lvl9pPr>
          </a:lstStyle>
          <a:p>
            <a:endParaRPr/>
          </a:p>
        </p:txBody>
      </p:sp>
      <p:sp>
        <p:nvSpPr>
          <p:cNvPr id="109" name="Google Shape;109;p15"/>
          <p:cNvSpPr txBox="1">
            <a:spLocks noGrp="1"/>
          </p:cNvSpPr>
          <p:nvPr>
            <p:ph type="title" idx="2" hasCustomPrompt="1"/>
          </p:nvPr>
        </p:nvSpPr>
        <p:spPr>
          <a:xfrm>
            <a:off x="2996550" y="1287578"/>
            <a:ext cx="3150900" cy="956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6000"/>
              <a:buFont typeface="Orbitron SemiBold"/>
              <a:buNone/>
              <a:defRPr sz="8000">
                <a:solidFill>
                  <a:schemeClr val="accent3"/>
                </a:solidFill>
                <a:latin typeface="Orbitron SemiBold"/>
                <a:ea typeface="Orbitron SemiBold"/>
                <a:cs typeface="Orbitron SemiBold"/>
                <a:sym typeface="Orbitron SemiBold"/>
              </a:defRPr>
            </a:lvl1pPr>
            <a:lvl2pPr lvl="1" algn="ctr" rtl="0">
              <a:spcBef>
                <a:spcPts val="0"/>
              </a:spcBef>
              <a:spcAft>
                <a:spcPts val="0"/>
              </a:spcAft>
              <a:buSzPts val="6000"/>
              <a:buFont typeface="Orbitron Black"/>
              <a:buNone/>
              <a:defRPr sz="6000">
                <a:latin typeface="Orbitron Black"/>
                <a:ea typeface="Orbitron Black"/>
                <a:cs typeface="Orbitron Black"/>
                <a:sym typeface="Orbitron Black"/>
              </a:defRPr>
            </a:lvl2pPr>
            <a:lvl3pPr lvl="2" algn="ctr" rtl="0">
              <a:spcBef>
                <a:spcPts val="0"/>
              </a:spcBef>
              <a:spcAft>
                <a:spcPts val="0"/>
              </a:spcAft>
              <a:buSzPts val="6000"/>
              <a:buFont typeface="Orbitron Black"/>
              <a:buNone/>
              <a:defRPr sz="6000">
                <a:latin typeface="Orbitron Black"/>
                <a:ea typeface="Orbitron Black"/>
                <a:cs typeface="Orbitron Black"/>
                <a:sym typeface="Orbitron Black"/>
              </a:defRPr>
            </a:lvl3pPr>
            <a:lvl4pPr lvl="3" algn="ctr" rtl="0">
              <a:spcBef>
                <a:spcPts val="0"/>
              </a:spcBef>
              <a:spcAft>
                <a:spcPts val="0"/>
              </a:spcAft>
              <a:buSzPts val="6000"/>
              <a:buFont typeface="Orbitron Black"/>
              <a:buNone/>
              <a:defRPr sz="6000">
                <a:latin typeface="Orbitron Black"/>
                <a:ea typeface="Orbitron Black"/>
                <a:cs typeface="Orbitron Black"/>
                <a:sym typeface="Orbitron Black"/>
              </a:defRPr>
            </a:lvl4pPr>
            <a:lvl5pPr lvl="4" algn="ctr" rtl="0">
              <a:spcBef>
                <a:spcPts val="0"/>
              </a:spcBef>
              <a:spcAft>
                <a:spcPts val="0"/>
              </a:spcAft>
              <a:buSzPts val="6000"/>
              <a:buFont typeface="Orbitron Black"/>
              <a:buNone/>
              <a:defRPr sz="6000">
                <a:latin typeface="Orbitron Black"/>
                <a:ea typeface="Orbitron Black"/>
                <a:cs typeface="Orbitron Black"/>
                <a:sym typeface="Orbitron Black"/>
              </a:defRPr>
            </a:lvl5pPr>
            <a:lvl6pPr lvl="5" algn="ctr" rtl="0">
              <a:spcBef>
                <a:spcPts val="0"/>
              </a:spcBef>
              <a:spcAft>
                <a:spcPts val="0"/>
              </a:spcAft>
              <a:buSzPts val="6000"/>
              <a:buFont typeface="Orbitron Black"/>
              <a:buNone/>
              <a:defRPr sz="6000">
                <a:latin typeface="Orbitron Black"/>
                <a:ea typeface="Orbitron Black"/>
                <a:cs typeface="Orbitron Black"/>
                <a:sym typeface="Orbitron Black"/>
              </a:defRPr>
            </a:lvl6pPr>
            <a:lvl7pPr lvl="6" algn="ctr" rtl="0">
              <a:spcBef>
                <a:spcPts val="0"/>
              </a:spcBef>
              <a:spcAft>
                <a:spcPts val="0"/>
              </a:spcAft>
              <a:buSzPts val="6000"/>
              <a:buFont typeface="Orbitron Black"/>
              <a:buNone/>
              <a:defRPr sz="6000">
                <a:latin typeface="Orbitron Black"/>
                <a:ea typeface="Orbitron Black"/>
                <a:cs typeface="Orbitron Black"/>
                <a:sym typeface="Orbitron Black"/>
              </a:defRPr>
            </a:lvl7pPr>
            <a:lvl8pPr lvl="7" algn="ctr" rtl="0">
              <a:spcBef>
                <a:spcPts val="0"/>
              </a:spcBef>
              <a:spcAft>
                <a:spcPts val="0"/>
              </a:spcAft>
              <a:buSzPts val="6000"/>
              <a:buFont typeface="Orbitron Black"/>
              <a:buNone/>
              <a:defRPr sz="6000">
                <a:latin typeface="Orbitron Black"/>
                <a:ea typeface="Orbitron Black"/>
                <a:cs typeface="Orbitron Black"/>
                <a:sym typeface="Orbitron Black"/>
              </a:defRPr>
            </a:lvl8pPr>
            <a:lvl9pPr lvl="8" algn="ctr" rtl="0">
              <a:spcBef>
                <a:spcPts val="0"/>
              </a:spcBef>
              <a:spcAft>
                <a:spcPts val="0"/>
              </a:spcAft>
              <a:buSzPts val="6000"/>
              <a:buFont typeface="Orbitron Black"/>
              <a:buNone/>
              <a:defRPr sz="6000">
                <a:latin typeface="Orbitron Black"/>
                <a:ea typeface="Orbitron Black"/>
                <a:cs typeface="Orbitron Black"/>
                <a:sym typeface="Orbitron Black"/>
              </a:defRPr>
            </a:lvl9pPr>
          </a:lstStyle>
          <a:p>
            <a:r>
              <a:t>xx%</a:t>
            </a:r>
          </a:p>
        </p:txBody>
      </p:sp>
      <p:sp>
        <p:nvSpPr>
          <p:cNvPr id="110" name="Google Shape;110;p15"/>
          <p:cNvSpPr txBox="1">
            <a:spLocks noGrp="1"/>
          </p:cNvSpPr>
          <p:nvPr>
            <p:ph type="subTitle" idx="1"/>
          </p:nvPr>
        </p:nvSpPr>
        <p:spPr>
          <a:xfrm>
            <a:off x="2563500" y="3422725"/>
            <a:ext cx="4017000" cy="43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11" name="Google Shape;111;p15"/>
          <p:cNvPicPr preferRelativeResize="0"/>
          <p:nvPr/>
        </p:nvPicPr>
        <p:blipFill rotWithShape="1">
          <a:blip r:embed="rId2">
            <a:alphaModFix/>
          </a:blip>
          <a:srcRect l="83147" t="37717" b="36991"/>
          <a:stretch/>
        </p:blipFill>
        <p:spPr>
          <a:xfrm flipH="1">
            <a:off x="-75985" y="2740073"/>
            <a:ext cx="1356998" cy="2131077"/>
          </a:xfrm>
          <a:prstGeom prst="rect">
            <a:avLst/>
          </a:prstGeom>
          <a:noFill/>
          <a:ln>
            <a:noFill/>
          </a:ln>
        </p:spPr>
      </p:pic>
      <p:pic>
        <p:nvPicPr>
          <p:cNvPr id="112" name="Google Shape;112;p15"/>
          <p:cNvPicPr preferRelativeResize="0"/>
          <p:nvPr/>
        </p:nvPicPr>
        <p:blipFill rotWithShape="1">
          <a:blip r:embed="rId3">
            <a:alphaModFix/>
          </a:blip>
          <a:srcRect l="60798" t="27752" r="27123" b="45864"/>
          <a:stretch/>
        </p:blipFill>
        <p:spPr>
          <a:xfrm rot="-5400000" flipH="1">
            <a:off x="1362827" y="-38963"/>
            <a:ext cx="1077448" cy="1323901"/>
          </a:xfrm>
          <a:prstGeom prst="rect">
            <a:avLst/>
          </a:prstGeom>
          <a:noFill/>
          <a:ln>
            <a:noFill/>
          </a:ln>
        </p:spPr>
      </p:pic>
      <p:pic>
        <p:nvPicPr>
          <p:cNvPr id="113" name="Google Shape;113;p15"/>
          <p:cNvPicPr preferRelativeResize="0"/>
          <p:nvPr/>
        </p:nvPicPr>
        <p:blipFill rotWithShape="1">
          <a:blip r:embed="rId4">
            <a:alphaModFix/>
          </a:blip>
          <a:srcRect l="37304" b="22148"/>
          <a:stretch/>
        </p:blipFill>
        <p:spPr>
          <a:xfrm rot="703461" flipH="1">
            <a:off x="5077948" y="3415275"/>
            <a:ext cx="5262302" cy="4004350"/>
          </a:xfrm>
          <a:prstGeom prst="rect">
            <a:avLst/>
          </a:prstGeom>
          <a:noFill/>
          <a:ln>
            <a:noFill/>
          </a:ln>
        </p:spPr>
      </p:pic>
      <p:pic>
        <p:nvPicPr>
          <p:cNvPr id="114" name="Google Shape;114;p15"/>
          <p:cNvPicPr preferRelativeResize="0"/>
          <p:nvPr/>
        </p:nvPicPr>
        <p:blipFill rotWithShape="1">
          <a:blip r:embed="rId5">
            <a:alphaModFix/>
          </a:blip>
          <a:srcRect l="73500" t="66322"/>
          <a:stretch/>
        </p:blipFill>
        <p:spPr>
          <a:xfrm rot="10800000" flipH="1">
            <a:off x="6108375" y="-75976"/>
            <a:ext cx="3126799" cy="241762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3">
  <p:cSld name="CUSTOM_3_1_1">
    <p:spTree>
      <p:nvGrpSpPr>
        <p:cNvPr id="1" name="Shape 115"/>
        <p:cNvGrpSpPr/>
        <p:nvPr/>
      </p:nvGrpSpPr>
      <p:grpSpPr>
        <a:xfrm>
          <a:off x="0" y="0"/>
          <a:ext cx="0" cy="0"/>
          <a:chOff x="0" y="0"/>
          <a:chExt cx="0" cy="0"/>
        </a:xfrm>
      </p:grpSpPr>
      <p:sp>
        <p:nvSpPr>
          <p:cNvPr id="116" name="Google Shape;116;p16"/>
          <p:cNvSpPr txBox="1">
            <a:spLocks noGrp="1"/>
          </p:cNvSpPr>
          <p:nvPr>
            <p:ph type="title"/>
          </p:nvPr>
        </p:nvSpPr>
        <p:spPr>
          <a:xfrm>
            <a:off x="1727850" y="2244225"/>
            <a:ext cx="5688300" cy="117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Font typeface="Orbitron Black"/>
              <a:buNone/>
              <a:defRPr sz="6500">
                <a:latin typeface="Orbitron Black"/>
                <a:ea typeface="Orbitron Black"/>
                <a:cs typeface="Orbitron Black"/>
                <a:sym typeface="Orbitron Black"/>
              </a:defRPr>
            </a:lvl1pPr>
            <a:lvl2pPr lvl="1" algn="ctr" rtl="0">
              <a:spcBef>
                <a:spcPts val="0"/>
              </a:spcBef>
              <a:spcAft>
                <a:spcPts val="0"/>
              </a:spcAft>
              <a:buSzPts val="3600"/>
              <a:buFont typeface="Orbitron Black"/>
              <a:buNone/>
              <a:defRPr sz="3600">
                <a:latin typeface="Orbitron Black"/>
                <a:ea typeface="Orbitron Black"/>
                <a:cs typeface="Orbitron Black"/>
                <a:sym typeface="Orbitron Black"/>
              </a:defRPr>
            </a:lvl2pPr>
            <a:lvl3pPr lvl="2" algn="ctr" rtl="0">
              <a:spcBef>
                <a:spcPts val="0"/>
              </a:spcBef>
              <a:spcAft>
                <a:spcPts val="0"/>
              </a:spcAft>
              <a:buSzPts val="3600"/>
              <a:buFont typeface="Orbitron Black"/>
              <a:buNone/>
              <a:defRPr sz="3600">
                <a:latin typeface="Orbitron Black"/>
                <a:ea typeface="Orbitron Black"/>
                <a:cs typeface="Orbitron Black"/>
                <a:sym typeface="Orbitron Black"/>
              </a:defRPr>
            </a:lvl3pPr>
            <a:lvl4pPr lvl="3" algn="ctr" rtl="0">
              <a:spcBef>
                <a:spcPts val="0"/>
              </a:spcBef>
              <a:spcAft>
                <a:spcPts val="0"/>
              </a:spcAft>
              <a:buSzPts val="3600"/>
              <a:buFont typeface="Orbitron Black"/>
              <a:buNone/>
              <a:defRPr sz="3600">
                <a:latin typeface="Orbitron Black"/>
                <a:ea typeface="Orbitron Black"/>
                <a:cs typeface="Orbitron Black"/>
                <a:sym typeface="Orbitron Black"/>
              </a:defRPr>
            </a:lvl4pPr>
            <a:lvl5pPr lvl="4" algn="ctr" rtl="0">
              <a:spcBef>
                <a:spcPts val="0"/>
              </a:spcBef>
              <a:spcAft>
                <a:spcPts val="0"/>
              </a:spcAft>
              <a:buSzPts val="3600"/>
              <a:buFont typeface="Orbitron Black"/>
              <a:buNone/>
              <a:defRPr sz="3600">
                <a:latin typeface="Orbitron Black"/>
                <a:ea typeface="Orbitron Black"/>
                <a:cs typeface="Orbitron Black"/>
                <a:sym typeface="Orbitron Black"/>
              </a:defRPr>
            </a:lvl5pPr>
            <a:lvl6pPr lvl="5" algn="ctr" rtl="0">
              <a:spcBef>
                <a:spcPts val="0"/>
              </a:spcBef>
              <a:spcAft>
                <a:spcPts val="0"/>
              </a:spcAft>
              <a:buSzPts val="3600"/>
              <a:buFont typeface="Orbitron Black"/>
              <a:buNone/>
              <a:defRPr sz="3600">
                <a:latin typeface="Orbitron Black"/>
                <a:ea typeface="Orbitron Black"/>
                <a:cs typeface="Orbitron Black"/>
                <a:sym typeface="Orbitron Black"/>
              </a:defRPr>
            </a:lvl6pPr>
            <a:lvl7pPr lvl="6" algn="ctr" rtl="0">
              <a:spcBef>
                <a:spcPts val="0"/>
              </a:spcBef>
              <a:spcAft>
                <a:spcPts val="0"/>
              </a:spcAft>
              <a:buSzPts val="3600"/>
              <a:buFont typeface="Orbitron Black"/>
              <a:buNone/>
              <a:defRPr sz="3600">
                <a:latin typeface="Orbitron Black"/>
                <a:ea typeface="Orbitron Black"/>
                <a:cs typeface="Orbitron Black"/>
                <a:sym typeface="Orbitron Black"/>
              </a:defRPr>
            </a:lvl7pPr>
            <a:lvl8pPr lvl="7" algn="ctr" rtl="0">
              <a:spcBef>
                <a:spcPts val="0"/>
              </a:spcBef>
              <a:spcAft>
                <a:spcPts val="0"/>
              </a:spcAft>
              <a:buSzPts val="3600"/>
              <a:buFont typeface="Orbitron Black"/>
              <a:buNone/>
              <a:defRPr sz="3600">
                <a:latin typeface="Orbitron Black"/>
                <a:ea typeface="Orbitron Black"/>
                <a:cs typeface="Orbitron Black"/>
                <a:sym typeface="Orbitron Black"/>
              </a:defRPr>
            </a:lvl8pPr>
            <a:lvl9pPr lvl="8" algn="ctr" rtl="0">
              <a:spcBef>
                <a:spcPts val="0"/>
              </a:spcBef>
              <a:spcAft>
                <a:spcPts val="0"/>
              </a:spcAft>
              <a:buSzPts val="3600"/>
              <a:buFont typeface="Orbitron Black"/>
              <a:buNone/>
              <a:defRPr sz="3600">
                <a:latin typeface="Orbitron Black"/>
                <a:ea typeface="Orbitron Black"/>
                <a:cs typeface="Orbitron Black"/>
                <a:sym typeface="Orbitron Black"/>
              </a:defRPr>
            </a:lvl9pPr>
          </a:lstStyle>
          <a:p>
            <a:endParaRPr/>
          </a:p>
        </p:txBody>
      </p:sp>
      <p:sp>
        <p:nvSpPr>
          <p:cNvPr id="117" name="Google Shape;117;p16"/>
          <p:cNvSpPr txBox="1">
            <a:spLocks noGrp="1"/>
          </p:cNvSpPr>
          <p:nvPr>
            <p:ph type="title" idx="2" hasCustomPrompt="1"/>
          </p:nvPr>
        </p:nvSpPr>
        <p:spPr>
          <a:xfrm>
            <a:off x="2996550" y="1287578"/>
            <a:ext cx="3150900" cy="956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6000"/>
              <a:buFont typeface="Orbitron SemiBold"/>
              <a:buNone/>
              <a:defRPr sz="8000">
                <a:solidFill>
                  <a:schemeClr val="accent3"/>
                </a:solidFill>
                <a:latin typeface="Orbitron SemiBold"/>
                <a:ea typeface="Orbitron SemiBold"/>
                <a:cs typeface="Orbitron SemiBold"/>
                <a:sym typeface="Orbitron SemiBold"/>
              </a:defRPr>
            </a:lvl1pPr>
            <a:lvl2pPr lvl="1" algn="ctr" rtl="0">
              <a:spcBef>
                <a:spcPts val="0"/>
              </a:spcBef>
              <a:spcAft>
                <a:spcPts val="0"/>
              </a:spcAft>
              <a:buSzPts val="6000"/>
              <a:buFont typeface="Orbitron Black"/>
              <a:buNone/>
              <a:defRPr sz="6000">
                <a:latin typeface="Orbitron Black"/>
                <a:ea typeface="Orbitron Black"/>
                <a:cs typeface="Orbitron Black"/>
                <a:sym typeface="Orbitron Black"/>
              </a:defRPr>
            </a:lvl2pPr>
            <a:lvl3pPr lvl="2" algn="ctr" rtl="0">
              <a:spcBef>
                <a:spcPts val="0"/>
              </a:spcBef>
              <a:spcAft>
                <a:spcPts val="0"/>
              </a:spcAft>
              <a:buSzPts val="6000"/>
              <a:buFont typeface="Orbitron Black"/>
              <a:buNone/>
              <a:defRPr sz="6000">
                <a:latin typeface="Orbitron Black"/>
                <a:ea typeface="Orbitron Black"/>
                <a:cs typeface="Orbitron Black"/>
                <a:sym typeface="Orbitron Black"/>
              </a:defRPr>
            </a:lvl3pPr>
            <a:lvl4pPr lvl="3" algn="ctr" rtl="0">
              <a:spcBef>
                <a:spcPts val="0"/>
              </a:spcBef>
              <a:spcAft>
                <a:spcPts val="0"/>
              </a:spcAft>
              <a:buSzPts val="6000"/>
              <a:buFont typeface="Orbitron Black"/>
              <a:buNone/>
              <a:defRPr sz="6000">
                <a:latin typeface="Orbitron Black"/>
                <a:ea typeface="Orbitron Black"/>
                <a:cs typeface="Orbitron Black"/>
                <a:sym typeface="Orbitron Black"/>
              </a:defRPr>
            </a:lvl4pPr>
            <a:lvl5pPr lvl="4" algn="ctr" rtl="0">
              <a:spcBef>
                <a:spcPts val="0"/>
              </a:spcBef>
              <a:spcAft>
                <a:spcPts val="0"/>
              </a:spcAft>
              <a:buSzPts val="6000"/>
              <a:buFont typeface="Orbitron Black"/>
              <a:buNone/>
              <a:defRPr sz="6000">
                <a:latin typeface="Orbitron Black"/>
                <a:ea typeface="Orbitron Black"/>
                <a:cs typeface="Orbitron Black"/>
                <a:sym typeface="Orbitron Black"/>
              </a:defRPr>
            </a:lvl5pPr>
            <a:lvl6pPr lvl="5" algn="ctr" rtl="0">
              <a:spcBef>
                <a:spcPts val="0"/>
              </a:spcBef>
              <a:spcAft>
                <a:spcPts val="0"/>
              </a:spcAft>
              <a:buSzPts val="6000"/>
              <a:buFont typeface="Orbitron Black"/>
              <a:buNone/>
              <a:defRPr sz="6000">
                <a:latin typeface="Orbitron Black"/>
                <a:ea typeface="Orbitron Black"/>
                <a:cs typeface="Orbitron Black"/>
                <a:sym typeface="Orbitron Black"/>
              </a:defRPr>
            </a:lvl6pPr>
            <a:lvl7pPr lvl="6" algn="ctr" rtl="0">
              <a:spcBef>
                <a:spcPts val="0"/>
              </a:spcBef>
              <a:spcAft>
                <a:spcPts val="0"/>
              </a:spcAft>
              <a:buSzPts val="6000"/>
              <a:buFont typeface="Orbitron Black"/>
              <a:buNone/>
              <a:defRPr sz="6000">
                <a:latin typeface="Orbitron Black"/>
                <a:ea typeface="Orbitron Black"/>
                <a:cs typeface="Orbitron Black"/>
                <a:sym typeface="Orbitron Black"/>
              </a:defRPr>
            </a:lvl7pPr>
            <a:lvl8pPr lvl="7" algn="ctr" rtl="0">
              <a:spcBef>
                <a:spcPts val="0"/>
              </a:spcBef>
              <a:spcAft>
                <a:spcPts val="0"/>
              </a:spcAft>
              <a:buSzPts val="6000"/>
              <a:buFont typeface="Orbitron Black"/>
              <a:buNone/>
              <a:defRPr sz="6000">
                <a:latin typeface="Orbitron Black"/>
                <a:ea typeface="Orbitron Black"/>
                <a:cs typeface="Orbitron Black"/>
                <a:sym typeface="Orbitron Black"/>
              </a:defRPr>
            </a:lvl8pPr>
            <a:lvl9pPr lvl="8" algn="ctr" rtl="0">
              <a:spcBef>
                <a:spcPts val="0"/>
              </a:spcBef>
              <a:spcAft>
                <a:spcPts val="0"/>
              </a:spcAft>
              <a:buSzPts val="6000"/>
              <a:buFont typeface="Orbitron Black"/>
              <a:buNone/>
              <a:defRPr sz="6000">
                <a:latin typeface="Orbitron Black"/>
                <a:ea typeface="Orbitron Black"/>
                <a:cs typeface="Orbitron Black"/>
                <a:sym typeface="Orbitron Black"/>
              </a:defRPr>
            </a:lvl9pPr>
          </a:lstStyle>
          <a:p>
            <a:r>
              <a:t>xx%</a:t>
            </a:r>
          </a:p>
        </p:txBody>
      </p:sp>
      <p:sp>
        <p:nvSpPr>
          <p:cNvPr id="118" name="Google Shape;118;p16"/>
          <p:cNvSpPr txBox="1">
            <a:spLocks noGrp="1"/>
          </p:cNvSpPr>
          <p:nvPr>
            <p:ph type="subTitle" idx="1"/>
          </p:nvPr>
        </p:nvSpPr>
        <p:spPr>
          <a:xfrm>
            <a:off x="2563500" y="3422725"/>
            <a:ext cx="4017000" cy="43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19" name="Google Shape;119;p16"/>
          <p:cNvPicPr preferRelativeResize="0"/>
          <p:nvPr/>
        </p:nvPicPr>
        <p:blipFill rotWithShape="1">
          <a:blip r:embed="rId2">
            <a:alphaModFix/>
          </a:blip>
          <a:srcRect l="83147" t="37717" b="36991"/>
          <a:stretch/>
        </p:blipFill>
        <p:spPr>
          <a:xfrm rot="5400000" flipH="1">
            <a:off x="631015" y="-487302"/>
            <a:ext cx="1356998" cy="2131077"/>
          </a:xfrm>
          <a:prstGeom prst="rect">
            <a:avLst/>
          </a:prstGeom>
          <a:noFill/>
          <a:ln>
            <a:noFill/>
          </a:ln>
        </p:spPr>
      </p:pic>
      <p:pic>
        <p:nvPicPr>
          <p:cNvPr id="120" name="Google Shape;120;p16"/>
          <p:cNvPicPr preferRelativeResize="0"/>
          <p:nvPr/>
        </p:nvPicPr>
        <p:blipFill rotWithShape="1">
          <a:blip r:embed="rId3">
            <a:alphaModFix/>
          </a:blip>
          <a:srcRect l="46661" t="24119" r="41260" b="49497"/>
          <a:stretch/>
        </p:blipFill>
        <p:spPr>
          <a:xfrm rot="10800000" flipH="1">
            <a:off x="7354599" y="-269650"/>
            <a:ext cx="1380076" cy="1695750"/>
          </a:xfrm>
          <a:prstGeom prst="rect">
            <a:avLst/>
          </a:prstGeom>
          <a:noFill/>
          <a:ln>
            <a:noFill/>
          </a:ln>
        </p:spPr>
      </p:pic>
      <p:pic>
        <p:nvPicPr>
          <p:cNvPr id="121" name="Google Shape;121;p16"/>
          <p:cNvPicPr preferRelativeResize="0"/>
          <p:nvPr/>
        </p:nvPicPr>
        <p:blipFill rotWithShape="1">
          <a:blip r:embed="rId4">
            <a:alphaModFix/>
          </a:blip>
          <a:srcRect l="37304" b="22148"/>
          <a:stretch/>
        </p:blipFill>
        <p:spPr>
          <a:xfrm rot="5800099" flipH="1">
            <a:off x="6243526" y="1439625"/>
            <a:ext cx="5262300" cy="4004351"/>
          </a:xfrm>
          <a:prstGeom prst="rect">
            <a:avLst/>
          </a:prstGeom>
          <a:noFill/>
          <a:ln>
            <a:noFill/>
          </a:ln>
        </p:spPr>
      </p:pic>
      <p:pic>
        <p:nvPicPr>
          <p:cNvPr id="122" name="Google Shape;122;p16"/>
          <p:cNvPicPr preferRelativeResize="0"/>
          <p:nvPr/>
        </p:nvPicPr>
        <p:blipFill rotWithShape="1">
          <a:blip r:embed="rId5">
            <a:alphaModFix/>
          </a:blip>
          <a:srcRect l="74792" t="69423"/>
          <a:stretch/>
        </p:blipFill>
        <p:spPr>
          <a:xfrm flipH="1">
            <a:off x="2" y="3007776"/>
            <a:ext cx="2997924" cy="2212376"/>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
  <p:cSld name="CUSTOM_1">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000">
                <a:solidFill>
                  <a:schemeClr val="dk2"/>
                </a:solidFill>
                <a:latin typeface="Orbitron Black"/>
                <a:ea typeface="Orbitron Black"/>
                <a:cs typeface="Orbitron Black"/>
                <a:sym typeface="Orbitron Blac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25" name="Google Shape;125;p17"/>
          <p:cNvPicPr preferRelativeResize="0"/>
          <p:nvPr/>
        </p:nvPicPr>
        <p:blipFill rotWithShape="1">
          <a:blip r:embed="rId2">
            <a:alphaModFix/>
          </a:blip>
          <a:srcRect l="39265" r="9360" b="22732"/>
          <a:stretch/>
        </p:blipFill>
        <p:spPr>
          <a:xfrm rot="7">
            <a:off x="-1951093" y="2844187"/>
            <a:ext cx="2447012" cy="2255354"/>
          </a:xfrm>
          <a:prstGeom prst="rect">
            <a:avLst/>
          </a:prstGeom>
          <a:noFill/>
          <a:ln>
            <a:noFill/>
          </a:ln>
        </p:spPr>
      </p:pic>
      <p:pic>
        <p:nvPicPr>
          <p:cNvPr id="126" name="Google Shape;126;p17"/>
          <p:cNvPicPr preferRelativeResize="0"/>
          <p:nvPr/>
        </p:nvPicPr>
        <p:blipFill rotWithShape="1">
          <a:blip r:embed="rId3">
            <a:alphaModFix/>
          </a:blip>
          <a:srcRect l="60643" t="27088" r="27252" b="45376"/>
          <a:stretch/>
        </p:blipFill>
        <p:spPr>
          <a:xfrm rot="-10265224" flipH="1">
            <a:off x="6903905" y="4374163"/>
            <a:ext cx="1106792" cy="1416225"/>
          </a:xfrm>
          <a:prstGeom prst="rect">
            <a:avLst/>
          </a:prstGeom>
          <a:noFill/>
          <a:ln>
            <a:noFill/>
          </a:ln>
        </p:spPr>
      </p:pic>
      <p:pic>
        <p:nvPicPr>
          <p:cNvPr id="127" name="Google Shape;127;p17"/>
          <p:cNvPicPr preferRelativeResize="0"/>
          <p:nvPr/>
        </p:nvPicPr>
        <p:blipFill rotWithShape="1">
          <a:blip r:embed="rId4">
            <a:alphaModFix/>
          </a:blip>
          <a:srcRect t="85488" r="70059"/>
          <a:stretch/>
        </p:blipFill>
        <p:spPr>
          <a:xfrm rot="10799991">
            <a:off x="5369197" y="-39740"/>
            <a:ext cx="3810028" cy="1402116"/>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2">
  <p:cSld name="CUSTOM_1_1">
    <p:spTree>
      <p:nvGrpSpPr>
        <p:cNvPr id="1" name="Shape 128"/>
        <p:cNvGrpSpPr/>
        <p:nvPr/>
      </p:nvGrpSpPr>
      <p:grpSpPr>
        <a:xfrm>
          <a:off x="0" y="0"/>
          <a:ext cx="0" cy="0"/>
          <a:chOff x="0" y="0"/>
          <a:chExt cx="0" cy="0"/>
        </a:xfrm>
      </p:grpSpPr>
      <p:sp>
        <p:nvSpPr>
          <p:cNvPr id="129" name="Google Shape;129;p1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000">
                <a:solidFill>
                  <a:schemeClr val="dk2"/>
                </a:solidFill>
                <a:latin typeface="Orbitron Black"/>
                <a:ea typeface="Orbitron Black"/>
                <a:cs typeface="Orbitron Black"/>
                <a:sym typeface="Orbitron Blac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30" name="Google Shape;130;p18"/>
          <p:cNvPicPr preferRelativeResize="0"/>
          <p:nvPr/>
        </p:nvPicPr>
        <p:blipFill rotWithShape="1">
          <a:blip r:embed="rId2">
            <a:alphaModFix/>
          </a:blip>
          <a:srcRect l="75408" t="67387"/>
          <a:stretch/>
        </p:blipFill>
        <p:spPr>
          <a:xfrm flipH="1">
            <a:off x="-63727" y="3564725"/>
            <a:ext cx="2079027" cy="1677424"/>
          </a:xfrm>
          <a:prstGeom prst="rect">
            <a:avLst/>
          </a:prstGeom>
          <a:noFill/>
          <a:ln>
            <a:noFill/>
          </a:ln>
        </p:spPr>
      </p:pic>
      <p:pic>
        <p:nvPicPr>
          <p:cNvPr id="131" name="Google Shape;131;p18"/>
          <p:cNvPicPr preferRelativeResize="0"/>
          <p:nvPr/>
        </p:nvPicPr>
        <p:blipFill rotWithShape="1">
          <a:blip r:embed="rId3">
            <a:alphaModFix/>
          </a:blip>
          <a:srcRect t="69871" r="76691"/>
          <a:stretch/>
        </p:blipFill>
        <p:spPr>
          <a:xfrm rot="-2915821" flipH="1">
            <a:off x="8304801" y="597838"/>
            <a:ext cx="2079026" cy="1549666"/>
          </a:xfrm>
          <a:prstGeom prst="rect">
            <a:avLst/>
          </a:prstGeom>
          <a:noFill/>
          <a:ln>
            <a:noFill/>
          </a:ln>
        </p:spPr>
      </p:pic>
      <p:pic>
        <p:nvPicPr>
          <p:cNvPr id="132" name="Google Shape;132;p18"/>
          <p:cNvPicPr preferRelativeResize="0"/>
          <p:nvPr/>
        </p:nvPicPr>
        <p:blipFill rotWithShape="1">
          <a:blip r:embed="rId4">
            <a:alphaModFix/>
          </a:blip>
          <a:srcRect l="47994" t="23701" r="39900" b="48763"/>
          <a:stretch/>
        </p:blipFill>
        <p:spPr>
          <a:xfrm rot="5400000" flipH="1">
            <a:off x="6214943" y="-685763"/>
            <a:ext cx="1106790" cy="1416226"/>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3">
  <p:cSld name="CUSTOM_1_1_1">
    <p:spTree>
      <p:nvGrpSpPr>
        <p:cNvPr id="1" name="Shape 133"/>
        <p:cNvGrpSpPr/>
        <p:nvPr/>
      </p:nvGrpSpPr>
      <p:grpSpPr>
        <a:xfrm>
          <a:off x="0" y="0"/>
          <a:ext cx="0" cy="0"/>
          <a:chOff x="0" y="0"/>
          <a:chExt cx="0" cy="0"/>
        </a:xfrm>
      </p:grpSpPr>
      <p:sp>
        <p:nvSpPr>
          <p:cNvPr id="134" name="Google Shape;134;p1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000">
                <a:solidFill>
                  <a:schemeClr val="dk2"/>
                </a:solidFill>
                <a:latin typeface="Orbitron Black"/>
                <a:ea typeface="Orbitron Black"/>
                <a:cs typeface="Orbitron Black"/>
                <a:sym typeface="Orbitron Blac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4">
  <p:cSld name="CUSTOM_1_1_1_1">
    <p:spTree>
      <p:nvGrpSpPr>
        <p:cNvPr id="1" name="Shape 135"/>
        <p:cNvGrpSpPr/>
        <p:nvPr/>
      </p:nvGrpSpPr>
      <p:grpSpPr>
        <a:xfrm>
          <a:off x="0" y="0"/>
          <a:ext cx="0" cy="0"/>
          <a:chOff x="0" y="0"/>
          <a:chExt cx="0" cy="0"/>
        </a:xfrm>
      </p:grpSpPr>
      <p:sp>
        <p:nvSpPr>
          <p:cNvPr id="136" name="Google Shape;136;p20"/>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000">
                <a:solidFill>
                  <a:schemeClr val="dk2"/>
                </a:solidFill>
                <a:latin typeface="Orbitron Black"/>
                <a:ea typeface="Orbitron Black"/>
                <a:cs typeface="Orbitron Black"/>
                <a:sym typeface="Orbitron Blac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37" name="Google Shape;137;p20"/>
          <p:cNvPicPr preferRelativeResize="0"/>
          <p:nvPr/>
        </p:nvPicPr>
        <p:blipFill rotWithShape="1">
          <a:blip r:embed="rId2">
            <a:alphaModFix/>
          </a:blip>
          <a:srcRect l="37502" r="7346" b="24783"/>
          <a:stretch/>
        </p:blipFill>
        <p:spPr>
          <a:xfrm rot="10800000">
            <a:off x="7494775" y="3037250"/>
            <a:ext cx="3052001" cy="2550599"/>
          </a:xfrm>
          <a:prstGeom prst="rect">
            <a:avLst/>
          </a:prstGeom>
          <a:noFill/>
          <a:ln>
            <a:noFill/>
          </a:ln>
        </p:spPr>
      </p:pic>
      <p:pic>
        <p:nvPicPr>
          <p:cNvPr id="138" name="Google Shape;138;p20"/>
          <p:cNvPicPr preferRelativeResize="0"/>
          <p:nvPr/>
        </p:nvPicPr>
        <p:blipFill rotWithShape="1">
          <a:blip r:embed="rId3">
            <a:alphaModFix/>
          </a:blip>
          <a:srcRect l="60643" t="27088" r="27252" b="45376"/>
          <a:stretch/>
        </p:blipFill>
        <p:spPr>
          <a:xfrm rot="10800000" flipH="1">
            <a:off x="2833286" y="4340051"/>
            <a:ext cx="1437676" cy="1839551"/>
          </a:xfrm>
          <a:prstGeom prst="rect">
            <a:avLst/>
          </a:prstGeom>
          <a:noFill/>
          <a:ln>
            <a:noFill/>
          </a:ln>
        </p:spPr>
      </p:pic>
      <p:pic>
        <p:nvPicPr>
          <p:cNvPr id="139" name="Google Shape;139;p20"/>
          <p:cNvPicPr preferRelativeResize="0"/>
          <p:nvPr/>
        </p:nvPicPr>
        <p:blipFill rotWithShape="1">
          <a:blip r:embed="rId4">
            <a:alphaModFix/>
          </a:blip>
          <a:srcRect t="85488" r="70059"/>
          <a:stretch/>
        </p:blipFill>
        <p:spPr>
          <a:xfrm rot="5399989">
            <a:off x="-1059584" y="811855"/>
            <a:ext cx="3253473" cy="1197315"/>
          </a:xfrm>
          <a:prstGeom prst="rect">
            <a:avLst/>
          </a:prstGeom>
          <a:noFill/>
          <a:ln>
            <a:noFill/>
          </a:ln>
        </p:spPr>
      </p:pic>
      <p:pic>
        <p:nvPicPr>
          <p:cNvPr id="140" name="Google Shape;140;p20"/>
          <p:cNvPicPr preferRelativeResize="0"/>
          <p:nvPr/>
        </p:nvPicPr>
        <p:blipFill rotWithShape="1">
          <a:blip r:embed="rId2">
            <a:alphaModFix/>
          </a:blip>
          <a:srcRect l="37502" r="7346" b="24783"/>
          <a:stretch/>
        </p:blipFill>
        <p:spPr>
          <a:xfrm rot="5400000">
            <a:off x="3130525" y="-2299925"/>
            <a:ext cx="3052001" cy="25505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1672050" y="2244225"/>
            <a:ext cx="5799900" cy="117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Font typeface="Orbitron Black"/>
              <a:buNone/>
              <a:defRPr sz="6500">
                <a:latin typeface="Orbitron Black"/>
                <a:ea typeface="Orbitron Black"/>
                <a:cs typeface="Orbitron Black"/>
                <a:sym typeface="Orbitron Black"/>
              </a:defRPr>
            </a:lvl1pPr>
            <a:lvl2pPr lvl="1" algn="ctr">
              <a:spcBef>
                <a:spcPts val="0"/>
              </a:spcBef>
              <a:spcAft>
                <a:spcPts val="0"/>
              </a:spcAft>
              <a:buSzPts val="3600"/>
              <a:buFont typeface="Orbitron Black"/>
              <a:buNone/>
              <a:defRPr sz="3600">
                <a:latin typeface="Orbitron Black"/>
                <a:ea typeface="Orbitron Black"/>
                <a:cs typeface="Orbitron Black"/>
                <a:sym typeface="Orbitron Black"/>
              </a:defRPr>
            </a:lvl2pPr>
            <a:lvl3pPr lvl="2" algn="ctr">
              <a:spcBef>
                <a:spcPts val="0"/>
              </a:spcBef>
              <a:spcAft>
                <a:spcPts val="0"/>
              </a:spcAft>
              <a:buSzPts val="3600"/>
              <a:buFont typeface="Orbitron Black"/>
              <a:buNone/>
              <a:defRPr sz="3600">
                <a:latin typeface="Orbitron Black"/>
                <a:ea typeface="Orbitron Black"/>
                <a:cs typeface="Orbitron Black"/>
                <a:sym typeface="Orbitron Black"/>
              </a:defRPr>
            </a:lvl3pPr>
            <a:lvl4pPr lvl="3" algn="ctr">
              <a:spcBef>
                <a:spcPts val="0"/>
              </a:spcBef>
              <a:spcAft>
                <a:spcPts val="0"/>
              </a:spcAft>
              <a:buSzPts val="3600"/>
              <a:buFont typeface="Orbitron Black"/>
              <a:buNone/>
              <a:defRPr sz="3600">
                <a:latin typeface="Orbitron Black"/>
                <a:ea typeface="Orbitron Black"/>
                <a:cs typeface="Orbitron Black"/>
                <a:sym typeface="Orbitron Black"/>
              </a:defRPr>
            </a:lvl4pPr>
            <a:lvl5pPr lvl="4" algn="ctr">
              <a:spcBef>
                <a:spcPts val="0"/>
              </a:spcBef>
              <a:spcAft>
                <a:spcPts val="0"/>
              </a:spcAft>
              <a:buSzPts val="3600"/>
              <a:buFont typeface="Orbitron Black"/>
              <a:buNone/>
              <a:defRPr sz="3600">
                <a:latin typeface="Orbitron Black"/>
                <a:ea typeface="Orbitron Black"/>
                <a:cs typeface="Orbitron Black"/>
                <a:sym typeface="Orbitron Black"/>
              </a:defRPr>
            </a:lvl5pPr>
            <a:lvl6pPr lvl="5" algn="ctr">
              <a:spcBef>
                <a:spcPts val="0"/>
              </a:spcBef>
              <a:spcAft>
                <a:spcPts val="0"/>
              </a:spcAft>
              <a:buSzPts val="3600"/>
              <a:buFont typeface="Orbitron Black"/>
              <a:buNone/>
              <a:defRPr sz="3600">
                <a:latin typeface="Orbitron Black"/>
                <a:ea typeface="Orbitron Black"/>
                <a:cs typeface="Orbitron Black"/>
                <a:sym typeface="Orbitron Black"/>
              </a:defRPr>
            </a:lvl6pPr>
            <a:lvl7pPr lvl="6" algn="ctr">
              <a:spcBef>
                <a:spcPts val="0"/>
              </a:spcBef>
              <a:spcAft>
                <a:spcPts val="0"/>
              </a:spcAft>
              <a:buSzPts val="3600"/>
              <a:buFont typeface="Orbitron Black"/>
              <a:buNone/>
              <a:defRPr sz="3600">
                <a:latin typeface="Orbitron Black"/>
                <a:ea typeface="Orbitron Black"/>
                <a:cs typeface="Orbitron Black"/>
                <a:sym typeface="Orbitron Black"/>
              </a:defRPr>
            </a:lvl7pPr>
            <a:lvl8pPr lvl="7" algn="ctr">
              <a:spcBef>
                <a:spcPts val="0"/>
              </a:spcBef>
              <a:spcAft>
                <a:spcPts val="0"/>
              </a:spcAft>
              <a:buSzPts val="3600"/>
              <a:buFont typeface="Orbitron Black"/>
              <a:buNone/>
              <a:defRPr sz="3600">
                <a:latin typeface="Orbitron Black"/>
                <a:ea typeface="Orbitron Black"/>
                <a:cs typeface="Orbitron Black"/>
                <a:sym typeface="Orbitron Black"/>
              </a:defRPr>
            </a:lvl8pPr>
            <a:lvl9pPr lvl="8" algn="ctr">
              <a:spcBef>
                <a:spcPts val="0"/>
              </a:spcBef>
              <a:spcAft>
                <a:spcPts val="0"/>
              </a:spcAft>
              <a:buSzPts val="3600"/>
              <a:buFont typeface="Orbitron Black"/>
              <a:buNone/>
              <a:defRPr sz="3600">
                <a:latin typeface="Orbitron Black"/>
                <a:ea typeface="Orbitron Black"/>
                <a:cs typeface="Orbitron Black"/>
                <a:sym typeface="Orbitron Black"/>
              </a:defRPr>
            </a:lvl9pPr>
          </a:lstStyle>
          <a:p>
            <a:endParaRPr/>
          </a:p>
        </p:txBody>
      </p:sp>
      <p:sp>
        <p:nvSpPr>
          <p:cNvPr id="18" name="Google Shape;18;p3"/>
          <p:cNvSpPr txBox="1">
            <a:spLocks noGrp="1"/>
          </p:cNvSpPr>
          <p:nvPr>
            <p:ph type="title" idx="2" hasCustomPrompt="1"/>
          </p:nvPr>
        </p:nvSpPr>
        <p:spPr>
          <a:xfrm>
            <a:off x="2996550" y="1287578"/>
            <a:ext cx="3150900" cy="956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6000"/>
              <a:buFont typeface="Orbitron SemiBold"/>
              <a:buNone/>
              <a:defRPr sz="8000">
                <a:solidFill>
                  <a:schemeClr val="accent3"/>
                </a:solidFill>
                <a:latin typeface="Orbitron SemiBold"/>
                <a:ea typeface="Orbitron SemiBold"/>
                <a:cs typeface="Orbitron SemiBold"/>
                <a:sym typeface="Orbitron SemiBold"/>
              </a:defRPr>
            </a:lvl1pPr>
            <a:lvl2pPr lvl="1" algn="ctr" rtl="0">
              <a:spcBef>
                <a:spcPts val="0"/>
              </a:spcBef>
              <a:spcAft>
                <a:spcPts val="0"/>
              </a:spcAft>
              <a:buSzPts val="6000"/>
              <a:buFont typeface="Orbitron Black"/>
              <a:buNone/>
              <a:defRPr sz="6000">
                <a:latin typeface="Orbitron Black"/>
                <a:ea typeface="Orbitron Black"/>
                <a:cs typeface="Orbitron Black"/>
                <a:sym typeface="Orbitron Black"/>
              </a:defRPr>
            </a:lvl2pPr>
            <a:lvl3pPr lvl="2" algn="ctr" rtl="0">
              <a:spcBef>
                <a:spcPts val="0"/>
              </a:spcBef>
              <a:spcAft>
                <a:spcPts val="0"/>
              </a:spcAft>
              <a:buSzPts val="6000"/>
              <a:buFont typeface="Orbitron Black"/>
              <a:buNone/>
              <a:defRPr sz="6000">
                <a:latin typeface="Orbitron Black"/>
                <a:ea typeface="Orbitron Black"/>
                <a:cs typeface="Orbitron Black"/>
                <a:sym typeface="Orbitron Black"/>
              </a:defRPr>
            </a:lvl3pPr>
            <a:lvl4pPr lvl="3" algn="ctr" rtl="0">
              <a:spcBef>
                <a:spcPts val="0"/>
              </a:spcBef>
              <a:spcAft>
                <a:spcPts val="0"/>
              </a:spcAft>
              <a:buSzPts val="6000"/>
              <a:buFont typeface="Orbitron Black"/>
              <a:buNone/>
              <a:defRPr sz="6000">
                <a:latin typeface="Orbitron Black"/>
                <a:ea typeface="Orbitron Black"/>
                <a:cs typeface="Orbitron Black"/>
                <a:sym typeface="Orbitron Black"/>
              </a:defRPr>
            </a:lvl4pPr>
            <a:lvl5pPr lvl="4" algn="ctr" rtl="0">
              <a:spcBef>
                <a:spcPts val="0"/>
              </a:spcBef>
              <a:spcAft>
                <a:spcPts val="0"/>
              </a:spcAft>
              <a:buSzPts val="6000"/>
              <a:buFont typeface="Orbitron Black"/>
              <a:buNone/>
              <a:defRPr sz="6000">
                <a:latin typeface="Orbitron Black"/>
                <a:ea typeface="Orbitron Black"/>
                <a:cs typeface="Orbitron Black"/>
                <a:sym typeface="Orbitron Black"/>
              </a:defRPr>
            </a:lvl5pPr>
            <a:lvl6pPr lvl="5" algn="ctr" rtl="0">
              <a:spcBef>
                <a:spcPts val="0"/>
              </a:spcBef>
              <a:spcAft>
                <a:spcPts val="0"/>
              </a:spcAft>
              <a:buSzPts val="6000"/>
              <a:buFont typeface="Orbitron Black"/>
              <a:buNone/>
              <a:defRPr sz="6000">
                <a:latin typeface="Orbitron Black"/>
                <a:ea typeface="Orbitron Black"/>
                <a:cs typeface="Orbitron Black"/>
                <a:sym typeface="Orbitron Black"/>
              </a:defRPr>
            </a:lvl6pPr>
            <a:lvl7pPr lvl="6" algn="ctr" rtl="0">
              <a:spcBef>
                <a:spcPts val="0"/>
              </a:spcBef>
              <a:spcAft>
                <a:spcPts val="0"/>
              </a:spcAft>
              <a:buSzPts val="6000"/>
              <a:buFont typeface="Orbitron Black"/>
              <a:buNone/>
              <a:defRPr sz="6000">
                <a:latin typeface="Orbitron Black"/>
                <a:ea typeface="Orbitron Black"/>
                <a:cs typeface="Orbitron Black"/>
                <a:sym typeface="Orbitron Black"/>
              </a:defRPr>
            </a:lvl7pPr>
            <a:lvl8pPr lvl="7" algn="ctr" rtl="0">
              <a:spcBef>
                <a:spcPts val="0"/>
              </a:spcBef>
              <a:spcAft>
                <a:spcPts val="0"/>
              </a:spcAft>
              <a:buSzPts val="6000"/>
              <a:buFont typeface="Orbitron Black"/>
              <a:buNone/>
              <a:defRPr sz="6000">
                <a:latin typeface="Orbitron Black"/>
                <a:ea typeface="Orbitron Black"/>
                <a:cs typeface="Orbitron Black"/>
                <a:sym typeface="Orbitron Black"/>
              </a:defRPr>
            </a:lvl8pPr>
            <a:lvl9pPr lvl="8" algn="ctr" rtl="0">
              <a:spcBef>
                <a:spcPts val="0"/>
              </a:spcBef>
              <a:spcAft>
                <a:spcPts val="0"/>
              </a:spcAft>
              <a:buSzPts val="6000"/>
              <a:buFont typeface="Orbitron Black"/>
              <a:buNone/>
              <a:defRPr sz="6000">
                <a:latin typeface="Orbitron Black"/>
                <a:ea typeface="Orbitron Black"/>
                <a:cs typeface="Orbitron Black"/>
                <a:sym typeface="Orbitron Black"/>
              </a:defRPr>
            </a:lvl9pPr>
          </a:lstStyle>
          <a:p>
            <a:r>
              <a:t>xx%</a:t>
            </a:r>
          </a:p>
        </p:txBody>
      </p:sp>
      <p:sp>
        <p:nvSpPr>
          <p:cNvPr id="19" name="Google Shape;19;p3"/>
          <p:cNvSpPr txBox="1">
            <a:spLocks noGrp="1"/>
          </p:cNvSpPr>
          <p:nvPr>
            <p:ph type="subTitle" idx="1"/>
          </p:nvPr>
        </p:nvSpPr>
        <p:spPr>
          <a:xfrm>
            <a:off x="2563500" y="3422725"/>
            <a:ext cx="4017000" cy="43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0" name="Google Shape;20;p3"/>
          <p:cNvPicPr preferRelativeResize="0"/>
          <p:nvPr/>
        </p:nvPicPr>
        <p:blipFill rotWithShape="1">
          <a:blip r:embed="rId2">
            <a:alphaModFix/>
          </a:blip>
          <a:srcRect l="83147" t="37717" b="36991"/>
          <a:stretch/>
        </p:blipFill>
        <p:spPr>
          <a:xfrm rot="5400000">
            <a:off x="6242712" y="3468886"/>
            <a:ext cx="1356998" cy="2131077"/>
          </a:xfrm>
          <a:prstGeom prst="rect">
            <a:avLst/>
          </a:prstGeom>
          <a:noFill/>
          <a:ln>
            <a:noFill/>
          </a:ln>
        </p:spPr>
      </p:pic>
      <p:pic>
        <p:nvPicPr>
          <p:cNvPr id="21" name="Google Shape;21;p3"/>
          <p:cNvPicPr preferRelativeResize="0"/>
          <p:nvPr/>
        </p:nvPicPr>
        <p:blipFill rotWithShape="1">
          <a:blip r:embed="rId3">
            <a:alphaModFix/>
          </a:blip>
          <a:srcRect l="46661" t="24119" r="41260" b="49497"/>
          <a:stretch/>
        </p:blipFill>
        <p:spPr>
          <a:xfrm>
            <a:off x="821750" y="188675"/>
            <a:ext cx="1077448" cy="1323901"/>
          </a:xfrm>
          <a:prstGeom prst="rect">
            <a:avLst/>
          </a:prstGeom>
          <a:noFill/>
          <a:ln>
            <a:noFill/>
          </a:ln>
        </p:spPr>
      </p:pic>
      <p:pic>
        <p:nvPicPr>
          <p:cNvPr id="22" name="Google Shape;22;p3"/>
          <p:cNvPicPr preferRelativeResize="0"/>
          <p:nvPr/>
        </p:nvPicPr>
        <p:blipFill rotWithShape="1">
          <a:blip r:embed="rId4">
            <a:alphaModFix/>
          </a:blip>
          <a:srcRect l="37304" b="22148"/>
          <a:stretch/>
        </p:blipFill>
        <p:spPr>
          <a:xfrm>
            <a:off x="6297825" y="-805825"/>
            <a:ext cx="5262300" cy="4004350"/>
          </a:xfrm>
          <a:prstGeom prst="rect">
            <a:avLst/>
          </a:prstGeom>
          <a:noFill/>
          <a:ln>
            <a:noFill/>
          </a:ln>
        </p:spPr>
      </p:pic>
      <p:pic>
        <p:nvPicPr>
          <p:cNvPr id="23" name="Google Shape;23;p3"/>
          <p:cNvPicPr preferRelativeResize="0"/>
          <p:nvPr/>
        </p:nvPicPr>
        <p:blipFill rotWithShape="1">
          <a:blip r:embed="rId5">
            <a:alphaModFix/>
          </a:blip>
          <a:srcRect t="77640" r="71941"/>
          <a:stretch/>
        </p:blipFill>
        <p:spPr>
          <a:xfrm>
            <a:off x="0" y="2550524"/>
            <a:ext cx="4285501" cy="2592974"/>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5">
  <p:cSld name="CUSTOM_1_1_1_1_1">
    <p:spTree>
      <p:nvGrpSpPr>
        <p:cNvPr id="1" name="Shape 141"/>
        <p:cNvGrpSpPr/>
        <p:nvPr/>
      </p:nvGrpSpPr>
      <p:grpSpPr>
        <a:xfrm>
          <a:off x="0" y="0"/>
          <a:ext cx="0" cy="0"/>
          <a:chOff x="0" y="0"/>
          <a:chExt cx="0" cy="0"/>
        </a:xfrm>
      </p:grpSpPr>
      <p:sp>
        <p:nvSpPr>
          <p:cNvPr id="142" name="Google Shape;142;p2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000">
                <a:solidFill>
                  <a:schemeClr val="dk2"/>
                </a:solidFill>
                <a:latin typeface="Orbitron Black"/>
                <a:ea typeface="Orbitron Black"/>
                <a:cs typeface="Orbitron Black"/>
                <a:sym typeface="Orbitron Blac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43" name="Google Shape;143;p21"/>
          <p:cNvPicPr preferRelativeResize="0"/>
          <p:nvPr/>
        </p:nvPicPr>
        <p:blipFill rotWithShape="1">
          <a:blip r:embed="rId2">
            <a:alphaModFix/>
          </a:blip>
          <a:srcRect l="86001" t="35634" b="35745"/>
          <a:stretch/>
        </p:blipFill>
        <p:spPr>
          <a:xfrm rot="-5400000">
            <a:off x="7299725" y="-747025"/>
            <a:ext cx="816676" cy="1747400"/>
          </a:xfrm>
          <a:prstGeom prst="rect">
            <a:avLst/>
          </a:prstGeom>
          <a:noFill/>
          <a:ln>
            <a:noFill/>
          </a:ln>
        </p:spPr>
      </p:pic>
      <p:pic>
        <p:nvPicPr>
          <p:cNvPr id="144" name="Google Shape;144;p21"/>
          <p:cNvPicPr preferRelativeResize="0"/>
          <p:nvPr/>
        </p:nvPicPr>
        <p:blipFill rotWithShape="1">
          <a:blip r:embed="rId3">
            <a:alphaModFix/>
          </a:blip>
          <a:srcRect l="49163" t="21050" r="41512" b="51540"/>
          <a:stretch/>
        </p:blipFill>
        <p:spPr>
          <a:xfrm rot="-5400000">
            <a:off x="-183025" y="4118450"/>
            <a:ext cx="852577" cy="140977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6">
  <p:cSld name="CUSTOM_1_1_1_1_1_1_1">
    <p:spTree>
      <p:nvGrpSpPr>
        <p:cNvPr id="1" name="Shape 145"/>
        <p:cNvGrpSpPr/>
        <p:nvPr/>
      </p:nvGrpSpPr>
      <p:grpSpPr>
        <a:xfrm>
          <a:off x="0" y="0"/>
          <a:ext cx="0" cy="0"/>
          <a:chOff x="0" y="0"/>
          <a:chExt cx="0" cy="0"/>
        </a:xfrm>
      </p:grpSpPr>
      <p:sp>
        <p:nvSpPr>
          <p:cNvPr id="146" name="Google Shape;146;p2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000">
                <a:solidFill>
                  <a:schemeClr val="dk2"/>
                </a:solidFill>
                <a:latin typeface="Orbitron Black"/>
                <a:ea typeface="Orbitron Black"/>
                <a:cs typeface="Orbitron Black"/>
                <a:sym typeface="Orbitron Blac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47" name="Google Shape;147;p22"/>
          <p:cNvPicPr preferRelativeResize="0"/>
          <p:nvPr/>
        </p:nvPicPr>
        <p:blipFill rotWithShape="1">
          <a:blip r:embed="rId2">
            <a:alphaModFix/>
          </a:blip>
          <a:srcRect t="69248" r="73292"/>
          <a:stretch/>
        </p:blipFill>
        <p:spPr>
          <a:xfrm rot="-8234952">
            <a:off x="7559803" y="-495700"/>
            <a:ext cx="2382149" cy="1581699"/>
          </a:xfrm>
          <a:prstGeom prst="rect">
            <a:avLst/>
          </a:prstGeom>
          <a:noFill/>
          <a:ln>
            <a:noFill/>
          </a:ln>
        </p:spPr>
      </p:pic>
      <p:pic>
        <p:nvPicPr>
          <p:cNvPr id="148" name="Google Shape;148;p22"/>
          <p:cNvPicPr preferRelativeResize="0"/>
          <p:nvPr/>
        </p:nvPicPr>
        <p:blipFill rotWithShape="1">
          <a:blip r:embed="rId3">
            <a:alphaModFix/>
          </a:blip>
          <a:srcRect l="74680" t="66447"/>
          <a:stretch/>
        </p:blipFill>
        <p:spPr>
          <a:xfrm>
            <a:off x="7116525" y="3474100"/>
            <a:ext cx="2140524" cy="1725775"/>
          </a:xfrm>
          <a:prstGeom prst="rect">
            <a:avLst/>
          </a:prstGeom>
          <a:noFill/>
          <a:ln>
            <a:noFill/>
          </a:ln>
        </p:spPr>
      </p:pic>
      <p:pic>
        <p:nvPicPr>
          <p:cNvPr id="149" name="Google Shape;149;p22"/>
          <p:cNvPicPr preferRelativeResize="0"/>
          <p:nvPr/>
        </p:nvPicPr>
        <p:blipFill rotWithShape="1">
          <a:blip r:embed="rId4">
            <a:alphaModFix/>
          </a:blip>
          <a:srcRect l="58562" t="30418" r="25487" b="45982"/>
          <a:stretch/>
        </p:blipFill>
        <p:spPr>
          <a:xfrm rot="6357655" flipH="1">
            <a:off x="-697350" y="2971626"/>
            <a:ext cx="1458497" cy="121382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7">
  <p:cSld name="CUSTOM_1_1_1_1_1_1_1_1_1">
    <p:spTree>
      <p:nvGrpSpPr>
        <p:cNvPr id="1" name="Shape 150"/>
        <p:cNvGrpSpPr/>
        <p:nvPr/>
      </p:nvGrpSpPr>
      <p:grpSpPr>
        <a:xfrm>
          <a:off x="0" y="0"/>
          <a:ext cx="0" cy="0"/>
          <a:chOff x="0" y="0"/>
          <a:chExt cx="0" cy="0"/>
        </a:xfrm>
      </p:grpSpPr>
      <p:sp>
        <p:nvSpPr>
          <p:cNvPr id="151" name="Google Shape;151;p2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000">
                <a:solidFill>
                  <a:schemeClr val="dk2"/>
                </a:solidFill>
                <a:latin typeface="Orbitron Black"/>
                <a:ea typeface="Orbitron Black"/>
                <a:cs typeface="Orbitron Black"/>
                <a:sym typeface="Orbitron Blac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52" name="Google Shape;152;p23"/>
          <p:cNvPicPr preferRelativeResize="0"/>
          <p:nvPr/>
        </p:nvPicPr>
        <p:blipFill rotWithShape="1">
          <a:blip r:embed="rId2">
            <a:alphaModFix/>
          </a:blip>
          <a:srcRect t="70477" r="75031"/>
          <a:stretch/>
        </p:blipFill>
        <p:spPr>
          <a:xfrm rot="5400000" flipH="1">
            <a:off x="7947447" y="4261738"/>
            <a:ext cx="1858877" cy="1267375"/>
          </a:xfrm>
          <a:prstGeom prst="rect">
            <a:avLst/>
          </a:prstGeom>
          <a:noFill/>
          <a:ln>
            <a:noFill/>
          </a:ln>
        </p:spPr>
      </p:pic>
      <p:pic>
        <p:nvPicPr>
          <p:cNvPr id="153" name="Google Shape;153;p23"/>
          <p:cNvPicPr preferRelativeResize="0"/>
          <p:nvPr/>
        </p:nvPicPr>
        <p:blipFill rotWithShape="1">
          <a:blip r:embed="rId3">
            <a:alphaModFix/>
          </a:blip>
          <a:srcRect l="86638" t="38364" b="39169"/>
          <a:stretch/>
        </p:blipFill>
        <p:spPr>
          <a:xfrm rot="10800000">
            <a:off x="-130575" y="806614"/>
            <a:ext cx="656701" cy="1155523"/>
          </a:xfrm>
          <a:prstGeom prst="rect">
            <a:avLst/>
          </a:prstGeom>
          <a:noFill/>
          <a:ln>
            <a:noFill/>
          </a:ln>
        </p:spPr>
      </p:pic>
      <p:pic>
        <p:nvPicPr>
          <p:cNvPr id="154" name="Google Shape;154;p23"/>
          <p:cNvPicPr preferRelativeResize="0"/>
          <p:nvPr/>
        </p:nvPicPr>
        <p:blipFill rotWithShape="1">
          <a:blip r:embed="rId4">
            <a:alphaModFix/>
          </a:blip>
          <a:srcRect l="58487" t="31242" r="25639" b="46292"/>
          <a:stretch/>
        </p:blipFill>
        <p:spPr>
          <a:xfrm rot="-5400000">
            <a:off x="6565675" y="-609575"/>
            <a:ext cx="1451448" cy="115549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8">
  <p:cSld name="CUSTOM_1_1_1_1_1_1_1_1_1_1">
    <p:spTree>
      <p:nvGrpSpPr>
        <p:cNvPr id="1" name="Shape 155"/>
        <p:cNvGrpSpPr/>
        <p:nvPr/>
      </p:nvGrpSpPr>
      <p:grpSpPr>
        <a:xfrm>
          <a:off x="0" y="0"/>
          <a:ext cx="0" cy="0"/>
          <a:chOff x="0" y="0"/>
          <a:chExt cx="0" cy="0"/>
        </a:xfrm>
      </p:grpSpPr>
      <p:sp>
        <p:nvSpPr>
          <p:cNvPr id="156" name="Google Shape;156;p2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000">
                <a:solidFill>
                  <a:schemeClr val="dk2"/>
                </a:solidFill>
                <a:latin typeface="Orbitron Black"/>
                <a:ea typeface="Orbitron Black"/>
                <a:cs typeface="Orbitron Black"/>
                <a:sym typeface="Orbitron Blac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57" name="Google Shape;157;p24"/>
          <p:cNvPicPr preferRelativeResize="0"/>
          <p:nvPr/>
        </p:nvPicPr>
        <p:blipFill rotWithShape="1">
          <a:blip r:embed="rId2">
            <a:alphaModFix/>
          </a:blip>
          <a:srcRect l="73847" t="65488"/>
          <a:stretch/>
        </p:blipFill>
        <p:spPr>
          <a:xfrm flipH="1">
            <a:off x="-197100" y="3445950"/>
            <a:ext cx="2210975" cy="1775077"/>
          </a:xfrm>
          <a:prstGeom prst="rect">
            <a:avLst/>
          </a:prstGeom>
          <a:noFill/>
          <a:ln>
            <a:noFill/>
          </a:ln>
        </p:spPr>
      </p:pic>
      <p:pic>
        <p:nvPicPr>
          <p:cNvPr id="158" name="Google Shape;158;p24"/>
          <p:cNvPicPr preferRelativeResize="0"/>
          <p:nvPr/>
        </p:nvPicPr>
        <p:blipFill rotWithShape="1">
          <a:blip r:embed="rId3">
            <a:alphaModFix/>
          </a:blip>
          <a:srcRect l="39602" r="8603" b="24374"/>
          <a:stretch/>
        </p:blipFill>
        <p:spPr>
          <a:xfrm rot="10165352">
            <a:off x="6873402" y="-1899751"/>
            <a:ext cx="3110998" cy="2783601"/>
          </a:xfrm>
          <a:prstGeom prst="rect">
            <a:avLst/>
          </a:prstGeom>
          <a:noFill/>
          <a:ln>
            <a:noFill/>
          </a:ln>
        </p:spPr>
      </p:pic>
      <p:pic>
        <p:nvPicPr>
          <p:cNvPr id="159" name="Google Shape;159;p24"/>
          <p:cNvPicPr preferRelativeResize="0"/>
          <p:nvPr/>
        </p:nvPicPr>
        <p:blipFill rotWithShape="1">
          <a:blip r:embed="rId4">
            <a:alphaModFix/>
          </a:blip>
          <a:srcRect l="49317" t="21790" r="40664" b="52730"/>
          <a:stretch/>
        </p:blipFill>
        <p:spPr>
          <a:xfrm rot="5400000">
            <a:off x="8434125" y="4199824"/>
            <a:ext cx="915948" cy="1310524"/>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9">
  <p:cSld name="CUSTOM_1_1_1_1_1_1_1_1_1_1_1">
    <p:spTree>
      <p:nvGrpSpPr>
        <p:cNvPr id="1" name="Shape 160"/>
        <p:cNvGrpSpPr/>
        <p:nvPr/>
      </p:nvGrpSpPr>
      <p:grpSpPr>
        <a:xfrm>
          <a:off x="0" y="0"/>
          <a:ext cx="0" cy="0"/>
          <a:chOff x="0" y="0"/>
          <a:chExt cx="0" cy="0"/>
        </a:xfrm>
      </p:grpSpPr>
      <p:sp>
        <p:nvSpPr>
          <p:cNvPr id="161" name="Google Shape;161;p2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000">
                <a:solidFill>
                  <a:schemeClr val="dk2"/>
                </a:solidFill>
                <a:latin typeface="Orbitron Black"/>
                <a:ea typeface="Orbitron Black"/>
                <a:cs typeface="Orbitron Black"/>
                <a:sym typeface="Orbitron Blac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62" name="Google Shape;162;p25"/>
          <p:cNvPicPr preferRelativeResize="0"/>
          <p:nvPr/>
        </p:nvPicPr>
        <p:blipFill rotWithShape="1">
          <a:blip r:embed="rId2">
            <a:alphaModFix/>
          </a:blip>
          <a:srcRect l="84712" t="37542" b="38348"/>
          <a:stretch/>
        </p:blipFill>
        <p:spPr>
          <a:xfrm rot="-5400000">
            <a:off x="6855850" y="-432526"/>
            <a:ext cx="751400" cy="1240074"/>
          </a:xfrm>
          <a:prstGeom prst="rect">
            <a:avLst/>
          </a:prstGeom>
          <a:noFill/>
          <a:ln>
            <a:noFill/>
          </a:ln>
        </p:spPr>
      </p:pic>
      <p:pic>
        <p:nvPicPr>
          <p:cNvPr id="163" name="Google Shape;163;p25"/>
          <p:cNvPicPr preferRelativeResize="0"/>
          <p:nvPr/>
        </p:nvPicPr>
        <p:blipFill rotWithShape="1">
          <a:blip r:embed="rId3">
            <a:alphaModFix/>
          </a:blip>
          <a:srcRect t="87098" r="71203"/>
          <a:stretch/>
        </p:blipFill>
        <p:spPr>
          <a:xfrm flipH="1">
            <a:off x="6349074" y="4237325"/>
            <a:ext cx="2794926" cy="950750"/>
          </a:xfrm>
          <a:prstGeom prst="rect">
            <a:avLst/>
          </a:prstGeom>
          <a:noFill/>
          <a:ln>
            <a:noFill/>
          </a:ln>
        </p:spPr>
      </p:pic>
      <p:pic>
        <p:nvPicPr>
          <p:cNvPr id="164" name="Google Shape;164;p25"/>
          <p:cNvPicPr preferRelativeResize="0"/>
          <p:nvPr/>
        </p:nvPicPr>
        <p:blipFill rotWithShape="1">
          <a:blip r:embed="rId4">
            <a:alphaModFix/>
          </a:blip>
          <a:srcRect l="59698" t="32622" r="26851" b="49052"/>
          <a:stretch/>
        </p:blipFill>
        <p:spPr>
          <a:xfrm rot="10800000">
            <a:off x="1466300" y="4570526"/>
            <a:ext cx="1516800" cy="11624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0">
  <p:cSld name="CUSTOM_1_1_1_1_1_1_1_1_1_1_1_1">
    <p:spTree>
      <p:nvGrpSpPr>
        <p:cNvPr id="1" name="Shape 165"/>
        <p:cNvGrpSpPr/>
        <p:nvPr/>
      </p:nvGrpSpPr>
      <p:grpSpPr>
        <a:xfrm>
          <a:off x="0" y="0"/>
          <a:ext cx="0" cy="0"/>
          <a:chOff x="0" y="0"/>
          <a:chExt cx="0" cy="0"/>
        </a:xfrm>
      </p:grpSpPr>
      <p:sp>
        <p:nvSpPr>
          <p:cNvPr id="166" name="Google Shape;166;p2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000">
                <a:solidFill>
                  <a:schemeClr val="dk2"/>
                </a:solidFill>
                <a:latin typeface="Orbitron Black"/>
                <a:ea typeface="Orbitron Black"/>
                <a:cs typeface="Orbitron Black"/>
                <a:sym typeface="Orbitron Blac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67" name="Google Shape;167;p26"/>
          <p:cNvPicPr preferRelativeResize="0"/>
          <p:nvPr/>
        </p:nvPicPr>
        <p:blipFill rotWithShape="1">
          <a:blip r:embed="rId2">
            <a:alphaModFix/>
          </a:blip>
          <a:srcRect t="67858" r="75182"/>
          <a:stretch/>
        </p:blipFill>
        <p:spPr>
          <a:xfrm rot="372206">
            <a:off x="-308601" y="3993999"/>
            <a:ext cx="2090902" cy="1561557"/>
          </a:xfrm>
          <a:prstGeom prst="rect">
            <a:avLst/>
          </a:prstGeom>
          <a:noFill/>
          <a:ln>
            <a:noFill/>
          </a:ln>
        </p:spPr>
      </p:pic>
      <p:pic>
        <p:nvPicPr>
          <p:cNvPr id="168" name="Google Shape;168;p26"/>
          <p:cNvPicPr preferRelativeResize="0"/>
          <p:nvPr/>
        </p:nvPicPr>
        <p:blipFill rotWithShape="1">
          <a:blip r:embed="rId3">
            <a:alphaModFix/>
          </a:blip>
          <a:srcRect l="59914" t="31597" r="25851" b="48208"/>
          <a:stretch/>
        </p:blipFill>
        <p:spPr>
          <a:xfrm rot="3238494">
            <a:off x="8017671" y="693554"/>
            <a:ext cx="1343333" cy="1072016"/>
          </a:xfrm>
          <a:prstGeom prst="rect">
            <a:avLst/>
          </a:prstGeom>
          <a:noFill/>
          <a:ln>
            <a:noFill/>
          </a:ln>
        </p:spPr>
      </p:pic>
      <p:pic>
        <p:nvPicPr>
          <p:cNvPr id="169" name="Google Shape;169;p26"/>
          <p:cNvPicPr preferRelativeResize="0"/>
          <p:nvPr/>
        </p:nvPicPr>
        <p:blipFill rotWithShape="1">
          <a:blip r:embed="rId4">
            <a:alphaModFix/>
          </a:blip>
          <a:srcRect t="85758" r="73182"/>
          <a:stretch/>
        </p:blipFill>
        <p:spPr>
          <a:xfrm flipH="1">
            <a:off x="5883827" y="3875850"/>
            <a:ext cx="3307223" cy="1333502"/>
          </a:xfrm>
          <a:prstGeom prst="rect">
            <a:avLst/>
          </a:prstGeom>
          <a:noFill/>
          <a:ln>
            <a:noFill/>
          </a:ln>
        </p:spPr>
      </p:pic>
      <p:pic>
        <p:nvPicPr>
          <p:cNvPr id="170" name="Google Shape;170;p26"/>
          <p:cNvPicPr preferRelativeResize="0"/>
          <p:nvPr/>
        </p:nvPicPr>
        <p:blipFill rotWithShape="1">
          <a:blip r:embed="rId5">
            <a:alphaModFix/>
          </a:blip>
          <a:srcRect l="71661" t="62125"/>
          <a:stretch/>
        </p:blipFill>
        <p:spPr>
          <a:xfrm rot="10800000">
            <a:off x="-70452" y="-42276"/>
            <a:ext cx="1707827" cy="1388701"/>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71"/>
        <p:cNvGrpSpPr/>
        <p:nvPr/>
      </p:nvGrpSpPr>
      <p:grpSpPr>
        <a:xfrm>
          <a:off x="0" y="0"/>
          <a:ext cx="0" cy="0"/>
          <a:chOff x="0" y="0"/>
          <a:chExt cx="0" cy="0"/>
        </a:xfrm>
      </p:grpSpPr>
      <p:sp>
        <p:nvSpPr>
          <p:cNvPr id="172" name="Google Shape;172;p27"/>
          <p:cNvSpPr txBox="1">
            <a:spLocks noGrp="1"/>
          </p:cNvSpPr>
          <p:nvPr>
            <p:ph type="title"/>
          </p:nvPr>
        </p:nvSpPr>
        <p:spPr>
          <a:xfrm>
            <a:off x="2775856" y="3073850"/>
            <a:ext cx="56529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Font typeface="Orbitron Black"/>
              <a:buNone/>
              <a:defRPr sz="3000">
                <a:latin typeface="Orbitron Black"/>
                <a:ea typeface="Orbitron Black"/>
                <a:cs typeface="Orbitron Black"/>
                <a:sym typeface="Orbitron Black"/>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73" name="Google Shape;173;p27"/>
          <p:cNvSpPr txBox="1">
            <a:spLocks noGrp="1"/>
          </p:cNvSpPr>
          <p:nvPr>
            <p:ph type="subTitle" idx="1"/>
          </p:nvPr>
        </p:nvSpPr>
        <p:spPr>
          <a:xfrm>
            <a:off x="2018625" y="1537750"/>
            <a:ext cx="6410400" cy="1536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27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pic>
        <p:nvPicPr>
          <p:cNvPr id="174" name="Google Shape;174;p27"/>
          <p:cNvPicPr preferRelativeResize="0"/>
          <p:nvPr/>
        </p:nvPicPr>
        <p:blipFill rotWithShape="1">
          <a:blip r:embed="rId2">
            <a:alphaModFix/>
          </a:blip>
          <a:srcRect l="38735" r="8418" b="25283"/>
          <a:stretch/>
        </p:blipFill>
        <p:spPr>
          <a:xfrm rot="10800000">
            <a:off x="-343400" y="3433675"/>
            <a:ext cx="4435599" cy="3842926"/>
          </a:xfrm>
          <a:prstGeom prst="rect">
            <a:avLst/>
          </a:prstGeom>
          <a:noFill/>
          <a:ln>
            <a:noFill/>
          </a:ln>
        </p:spPr>
      </p:pic>
      <p:pic>
        <p:nvPicPr>
          <p:cNvPr id="175" name="Google Shape;175;p27"/>
          <p:cNvPicPr preferRelativeResize="0"/>
          <p:nvPr/>
        </p:nvPicPr>
        <p:blipFill rotWithShape="1">
          <a:blip r:embed="rId3">
            <a:alphaModFix/>
          </a:blip>
          <a:srcRect l="59208" t="29897" r="25977" b="47720"/>
          <a:stretch/>
        </p:blipFill>
        <p:spPr>
          <a:xfrm rot="657192">
            <a:off x="6839376" y="4057078"/>
            <a:ext cx="1584876" cy="1346845"/>
          </a:xfrm>
          <a:prstGeom prst="rect">
            <a:avLst/>
          </a:prstGeom>
          <a:noFill/>
          <a:ln>
            <a:noFill/>
          </a:ln>
        </p:spPr>
      </p:pic>
      <p:pic>
        <p:nvPicPr>
          <p:cNvPr id="176" name="Google Shape;176;p27"/>
          <p:cNvPicPr preferRelativeResize="0"/>
          <p:nvPr/>
        </p:nvPicPr>
        <p:blipFill rotWithShape="1">
          <a:blip r:embed="rId4">
            <a:alphaModFix/>
          </a:blip>
          <a:srcRect l="84740" t="37401" b="38730"/>
          <a:stretch/>
        </p:blipFill>
        <p:spPr>
          <a:xfrm rot="-5400000">
            <a:off x="5144774" y="-398725"/>
            <a:ext cx="953426" cy="1560525"/>
          </a:xfrm>
          <a:prstGeom prst="rect">
            <a:avLst/>
          </a:prstGeom>
          <a:noFill/>
          <a:ln>
            <a:noFill/>
          </a:ln>
        </p:spPr>
      </p:pic>
      <p:pic>
        <p:nvPicPr>
          <p:cNvPr id="177" name="Google Shape;177;p27"/>
          <p:cNvPicPr preferRelativeResize="0"/>
          <p:nvPr/>
        </p:nvPicPr>
        <p:blipFill rotWithShape="1">
          <a:blip r:embed="rId5">
            <a:alphaModFix/>
          </a:blip>
          <a:srcRect t="87032" r="70414"/>
          <a:stretch/>
        </p:blipFill>
        <p:spPr>
          <a:xfrm rot="10800000" flipH="1">
            <a:off x="0" y="-2"/>
            <a:ext cx="2883374" cy="959552"/>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78"/>
        <p:cNvGrpSpPr/>
        <p:nvPr/>
      </p:nvGrpSpPr>
      <p:grpSpPr>
        <a:xfrm>
          <a:off x="0" y="0"/>
          <a:ext cx="0" cy="0"/>
          <a:chOff x="0" y="0"/>
          <a:chExt cx="0" cy="0"/>
        </a:xfrm>
      </p:grpSpPr>
      <p:sp>
        <p:nvSpPr>
          <p:cNvPr id="179" name="Google Shape;179;p28"/>
          <p:cNvSpPr txBox="1">
            <a:spLocks noGrp="1"/>
          </p:cNvSpPr>
          <p:nvPr>
            <p:ph type="subTitle" idx="1"/>
          </p:nvPr>
        </p:nvSpPr>
        <p:spPr>
          <a:xfrm>
            <a:off x="1851000" y="2846250"/>
            <a:ext cx="5442000" cy="68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28"/>
          <p:cNvSpPr txBox="1">
            <a:spLocks noGrp="1"/>
          </p:cNvSpPr>
          <p:nvPr>
            <p:ph type="title"/>
          </p:nvPr>
        </p:nvSpPr>
        <p:spPr>
          <a:xfrm>
            <a:off x="1851000" y="1611750"/>
            <a:ext cx="5442000" cy="123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Font typeface="Orbitron Black"/>
              <a:buNone/>
              <a:defRPr sz="10000">
                <a:latin typeface="Orbitron Black"/>
                <a:ea typeface="Orbitron Black"/>
                <a:cs typeface="Orbitron Black"/>
                <a:sym typeface="Orbitron Blac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81" name="Google Shape;181;p28"/>
          <p:cNvPicPr preferRelativeResize="0"/>
          <p:nvPr/>
        </p:nvPicPr>
        <p:blipFill rotWithShape="1">
          <a:blip r:embed="rId2">
            <a:alphaModFix/>
          </a:blip>
          <a:srcRect l="85450" t="37677" b="38179"/>
          <a:stretch/>
        </p:blipFill>
        <p:spPr>
          <a:xfrm>
            <a:off x="8161725" y="2959800"/>
            <a:ext cx="1038702" cy="1803725"/>
          </a:xfrm>
          <a:prstGeom prst="rect">
            <a:avLst/>
          </a:prstGeom>
          <a:noFill/>
          <a:ln>
            <a:noFill/>
          </a:ln>
        </p:spPr>
      </p:pic>
      <p:pic>
        <p:nvPicPr>
          <p:cNvPr id="182" name="Google Shape;182;p28"/>
          <p:cNvPicPr preferRelativeResize="0"/>
          <p:nvPr/>
        </p:nvPicPr>
        <p:blipFill rotWithShape="1">
          <a:blip r:embed="rId3">
            <a:alphaModFix/>
          </a:blip>
          <a:srcRect t="84158" r="70194"/>
          <a:stretch/>
        </p:blipFill>
        <p:spPr>
          <a:xfrm>
            <a:off x="-119775" y="3763000"/>
            <a:ext cx="3595300" cy="1450951"/>
          </a:xfrm>
          <a:prstGeom prst="rect">
            <a:avLst/>
          </a:prstGeom>
          <a:noFill/>
          <a:ln>
            <a:noFill/>
          </a:ln>
        </p:spPr>
      </p:pic>
      <p:pic>
        <p:nvPicPr>
          <p:cNvPr id="183" name="Google Shape;183;p28"/>
          <p:cNvPicPr preferRelativeResize="0"/>
          <p:nvPr/>
        </p:nvPicPr>
        <p:blipFill rotWithShape="1">
          <a:blip r:embed="rId4">
            <a:alphaModFix/>
          </a:blip>
          <a:srcRect l="57981" t="27173" r="23159" b="46658"/>
          <a:stretch/>
        </p:blipFill>
        <p:spPr>
          <a:xfrm rot="5400000">
            <a:off x="-104300" y="1122000"/>
            <a:ext cx="950149" cy="741574"/>
          </a:xfrm>
          <a:prstGeom prst="rect">
            <a:avLst/>
          </a:prstGeom>
          <a:noFill/>
          <a:ln>
            <a:noFill/>
          </a:ln>
        </p:spPr>
      </p:pic>
      <p:pic>
        <p:nvPicPr>
          <p:cNvPr id="184" name="Google Shape;184;p28"/>
          <p:cNvPicPr preferRelativeResize="0"/>
          <p:nvPr/>
        </p:nvPicPr>
        <p:blipFill rotWithShape="1">
          <a:blip r:embed="rId5">
            <a:alphaModFix/>
          </a:blip>
          <a:srcRect l="39119" r="7203" b="22420"/>
          <a:stretch/>
        </p:blipFill>
        <p:spPr>
          <a:xfrm rot="1955675">
            <a:off x="1038049" y="-1962800"/>
            <a:ext cx="3179699" cy="2816127"/>
          </a:xfrm>
          <a:prstGeom prst="rect">
            <a:avLst/>
          </a:prstGeom>
          <a:noFill/>
          <a:ln>
            <a:noFill/>
          </a:ln>
        </p:spPr>
      </p:pic>
      <p:pic>
        <p:nvPicPr>
          <p:cNvPr id="185" name="Google Shape;185;p28"/>
          <p:cNvPicPr preferRelativeResize="0"/>
          <p:nvPr/>
        </p:nvPicPr>
        <p:blipFill rotWithShape="1">
          <a:blip r:embed="rId6">
            <a:alphaModFix/>
          </a:blip>
          <a:srcRect l="72488" t="64626"/>
          <a:stretch/>
        </p:blipFill>
        <p:spPr>
          <a:xfrm rot="-5400000">
            <a:off x="7297251" y="194699"/>
            <a:ext cx="2135675" cy="167064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86"/>
        <p:cNvGrpSpPr/>
        <p:nvPr/>
      </p:nvGrpSpPr>
      <p:grpSpPr>
        <a:xfrm>
          <a:off x="0" y="0"/>
          <a:ext cx="0" cy="0"/>
          <a:chOff x="0" y="0"/>
          <a:chExt cx="0" cy="0"/>
        </a:xfrm>
      </p:grpSpPr>
      <p:sp>
        <p:nvSpPr>
          <p:cNvPr id="187" name="Google Shape;187;p29"/>
          <p:cNvSpPr txBox="1">
            <a:spLocks noGrp="1"/>
          </p:cNvSpPr>
          <p:nvPr>
            <p:ph type="subTitle" idx="1"/>
          </p:nvPr>
        </p:nvSpPr>
        <p:spPr>
          <a:xfrm>
            <a:off x="715100" y="1318725"/>
            <a:ext cx="3762300" cy="3289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FFFFF"/>
              </a:buClr>
              <a:buSzPts val="1400"/>
              <a:buChar char="●"/>
              <a:defRPr/>
            </a:lvl1pPr>
            <a:lvl2pPr lvl="1" algn="ctr" rtl="0">
              <a:lnSpc>
                <a:spcPct val="100000"/>
              </a:lnSpc>
              <a:spcBef>
                <a:spcPts val="1000"/>
              </a:spcBef>
              <a:spcAft>
                <a:spcPts val="0"/>
              </a:spcAft>
              <a:buClr>
                <a:srgbClr val="434343"/>
              </a:buClr>
              <a:buSzPts val="1400"/>
              <a:buChar char="○"/>
              <a:defRPr/>
            </a:lvl2pPr>
            <a:lvl3pPr lvl="2" algn="ctr" rtl="0">
              <a:lnSpc>
                <a:spcPct val="100000"/>
              </a:lnSpc>
              <a:spcBef>
                <a:spcPts val="0"/>
              </a:spcBef>
              <a:spcAft>
                <a:spcPts val="0"/>
              </a:spcAft>
              <a:buClr>
                <a:srgbClr val="434343"/>
              </a:buClr>
              <a:buSzPts val="1400"/>
              <a:buChar char="■"/>
              <a:defRPr/>
            </a:lvl3pPr>
            <a:lvl4pPr lvl="3" algn="ctr" rtl="0">
              <a:lnSpc>
                <a:spcPct val="100000"/>
              </a:lnSpc>
              <a:spcBef>
                <a:spcPts val="0"/>
              </a:spcBef>
              <a:spcAft>
                <a:spcPts val="0"/>
              </a:spcAft>
              <a:buClr>
                <a:srgbClr val="434343"/>
              </a:buClr>
              <a:buSzPts val="1400"/>
              <a:buChar char="●"/>
              <a:defRPr/>
            </a:lvl4pPr>
            <a:lvl5pPr lvl="4" algn="ctr" rtl="0">
              <a:lnSpc>
                <a:spcPct val="100000"/>
              </a:lnSpc>
              <a:spcBef>
                <a:spcPts val="0"/>
              </a:spcBef>
              <a:spcAft>
                <a:spcPts val="0"/>
              </a:spcAft>
              <a:buClr>
                <a:srgbClr val="434343"/>
              </a:buClr>
              <a:buSzPts val="1400"/>
              <a:buChar char="○"/>
              <a:defRPr/>
            </a:lvl5pPr>
            <a:lvl6pPr lvl="5" algn="ctr" rtl="0">
              <a:lnSpc>
                <a:spcPct val="100000"/>
              </a:lnSpc>
              <a:spcBef>
                <a:spcPts val="0"/>
              </a:spcBef>
              <a:spcAft>
                <a:spcPts val="0"/>
              </a:spcAft>
              <a:buClr>
                <a:srgbClr val="434343"/>
              </a:buClr>
              <a:buSzPts val="1400"/>
              <a:buChar char="■"/>
              <a:defRPr/>
            </a:lvl6pPr>
            <a:lvl7pPr lvl="6" algn="ctr" rtl="0">
              <a:lnSpc>
                <a:spcPct val="100000"/>
              </a:lnSpc>
              <a:spcBef>
                <a:spcPts val="0"/>
              </a:spcBef>
              <a:spcAft>
                <a:spcPts val="0"/>
              </a:spcAft>
              <a:buClr>
                <a:srgbClr val="434343"/>
              </a:buClr>
              <a:buSzPts val="1400"/>
              <a:buChar char="●"/>
              <a:defRPr/>
            </a:lvl7pPr>
            <a:lvl8pPr lvl="7" algn="ctr" rtl="0">
              <a:lnSpc>
                <a:spcPct val="100000"/>
              </a:lnSpc>
              <a:spcBef>
                <a:spcPts val="0"/>
              </a:spcBef>
              <a:spcAft>
                <a:spcPts val="0"/>
              </a:spcAft>
              <a:buClr>
                <a:srgbClr val="434343"/>
              </a:buClr>
              <a:buSzPts val="1400"/>
              <a:buChar char="○"/>
              <a:defRPr/>
            </a:lvl8pPr>
            <a:lvl9pPr lvl="8" algn="ctr" rtl="0">
              <a:lnSpc>
                <a:spcPct val="100000"/>
              </a:lnSpc>
              <a:spcBef>
                <a:spcPts val="0"/>
              </a:spcBef>
              <a:spcAft>
                <a:spcPts val="0"/>
              </a:spcAft>
              <a:buClr>
                <a:srgbClr val="434343"/>
              </a:buClr>
              <a:buSzPts val="1400"/>
              <a:buChar char="■"/>
              <a:defRPr/>
            </a:lvl9pPr>
          </a:lstStyle>
          <a:p>
            <a:endParaRPr/>
          </a:p>
        </p:txBody>
      </p:sp>
      <p:sp>
        <p:nvSpPr>
          <p:cNvPr id="188" name="Google Shape;188;p29"/>
          <p:cNvSpPr txBox="1">
            <a:spLocks noGrp="1"/>
          </p:cNvSpPr>
          <p:nvPr>
            <p:ph type="subTitle" idx="2"/>
          </p:nvPr>
        </p:nvSpPr>
        <p:spPr>
          <a:xfrm>
            <a:off x="4661700" y="1826409"/>
            <a:ext cx="3762300" cy="93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FFFFF"/>
              </a:buClr>
              <a:buSzPts val="1400"/>
              <a:buChar char="●"/>
              <a:defRPr/>
            </a:lvl1pPr>
            <a:lvl2pPr lvl="1" algn="ctr" rtl="0">
              <a:lnSpc>
                <a:spcPct val="100000"/>
              </a:lnSpc>
              <a:spcBef>
                <a:spcPts val="1000"/>
              </a:spcBef>
              <a:spcAft>
                <a:spcPts val="0"/>
              </a:spcAft>
              <a:buClr>
                <a:srgbClr val="434343"/>
              </a:buClr>
              <a:buSzPts val="1400"/>
              <a:buChar char="○"/>
              <a:defRPr/>
            </a:lvl2pPr>
            <a:lvl3pPr lvl="2" algn="ctr" rtl="0">
              <a:lnSpc>
                <a:spcPct val="100000"/>
              </a:lnSpc>
              <a:spcBef>
                <a:spcPts val="0"/>
              </a:spcBef>
              <a:spcAft>
                <a:spcPts val="0"/>
              </a:spcAft>
              <a:buClr>
                <a:srgbClr val="434343"/>
              </a:buClr>
              <a:buSzPts val="1400"/>
              <a:buChar char="■"/>
              <a:defRPr/>
            </a:lvl3pPr>
            <a:lvl4pPr lvl="3" algn="ctr" rtl="0">
              <a:lnSpc>
                <a:spcPct val="100000"/>
              </a:lnSpc>
              <a:spcBef>
                <a:spcPts val="0"/>
              </a:spcBef>
              <a:spcAft>
                <a:spcPts val="0"/>
              </a:spcAft>
              <a:buClr>
                <a:srgbClr val="434343"/>
              </a:buClr>
              <a:buSzPts val="1400"/>
              <a:buChar char="●"/>
              <a:defRPr/>
            </a:lvl4pPr>
            <a:lvl5pPr lvl="4" algn="ctr" rtl="0">
              <a:lnSpc>
                <a:spcPct val="100000"/>
              </a:lnSpc>
              <a:spcBef>
                <a:spcPts val="0"/>
              </a:spcBef>
              <a:spcAft>
                <a:spcPts val="0"/>
              </a:spcAft>
              <a:buClr>
                <a:srgbClr val="434343"/>
              </a:buClr>
              <a:buSzPts val="1400"/>
              <a:buChar char="○"/>
              <a:defRPr/>
            </a:lvl5pPr>
            <a:lvl6pPr lvl="5" algn="ctr" rtl="0">
              <a:lnSpc>
                <a:spcPct val="100000"/>
              </a:lnSpc>
              <a:spcBef>
                <a:spcPts val="0"/>
              </a:spcBef>
              <a:spcAft>
                <a:spcPts val="0"/>
              </a:spcAft>
              <a:buClr>
                <a:srgbClr val="434343"/>
              </a:buClr>
              <a:buSzPts val="1400"/>
              <a:buChar char="■"/>
              <a:defRPr/>
            </a:lvl6pPr>
            <a:lvl7pPr lvl="6" algn="ctr" rtl="0">
              <a:lnSpc>
                <a:spcPct val="100000"/>
              </a:lnSpc>
              <a:spcBef>
                <a:spcPts val="0"/>
              </a:spcBef>
              <a:spcAft>
                <a:spcPts val="0"/>
              </a:spcAft>
              <a:buClr>
                <a:srgbClr val="434343"/>
              </a:buClr>
              <a:buSzPts val="1400"/>
              <a:buChar char="●"/>
              <a:defRPr/>
            </a:lvl7pPr>
            <a:lvl8pPr lvl="7" algn="ctr" rtl="0">
              <a:lnSpc>
                <a:spcPct val="100000"/>
              </a:lnSpc>
              <a:spcBef>
                <a:spcPts val="0"/>
              </a:spcBef>
              <a:spcAft>
                <a:spcPts val="0"/>
              </a:spcAft>
              <a:buClr>
                <a:srgbClr val="434343"/>
              </a:buClr>
              <a:buSzPts val="1400"/>
              <a:buChar char="○"/>
              <a:defRPr/>
            </a:lvl8pPr>
            <a:lvl9pPr lvl="8" algn="ctr" rtl="0">
              <a:lnSpc>
                <a:spcPct val="100000"/>
              </a:lnSpc>
              <a:spcBef>
                <a:spcPts val="0"/>
              </a:spcBef>
              <a:spcAft>
                <a:spcPts val="0"/>
              </a:spcAft>
              <a:buClr>
                <a:srgbClr val="434343"/>
              </a:buClr>
              <a:buSzPts val="1400"/>
              <a:buChar char="■"/>
              <a:defRPr/>
            </a:lvl9pPr>
          </a:lstStyle>
          <a:p>
            <a:endParaRPr/>
          </a:p>
        </p:txBody>
      </p:sp>
      <p:sp>
        <p:nvSpPr>
          <p:cNvPr id="189" name="Google Shape;189;p2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000">
                <a:solidFill>
                  <a:schemeClr val="dk2"/>
                </a:solidFill>
                <a:latin typeface="Orbitron Black"/>
                <a:ea typeface="Orbitron Black"/>
                <a:cs typeface="Orbitron Black"/>
                <a:sym typeface="Orbitron Blac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90" name="Google Shape;190;p29"/>
          <p:cNvPicPr preferRelativeResize="0"/>
          <p:nvPr/>
        </p:nvPicPr>
        <p:blipFill rotWithShape="1">
          <a:blip r:embed="rId2">
            <a:alphaModFix/>
          </a:blip>
          <a:srcRect t="67391" r="75287"/>
          <a:stretch/>
        </p:blipFill>
        <p:spPr>
          <a:xfrm flipH="1">
            <a:off x="7497224" y="3897525"/>
            <a:ext cx="1824676" cy="1388449"/>
          </a:xfrm>
          <a:prstGeom prst="rect">
            <a:avLst/>
          </a:prstGeom>
          <a:noFill/>
          <a:ln>
            <a:noFill/>
          </a:ln>
        </p:spPr>
      </p:pic>
      <p:pic>
        <p:nvPicPr>
          <p:cNvPr id="191" name="Google Shape;191;p29"/>
          <p:cNvPicPr preferRelativeResize="0"/>
          <p:nvPr/>
        </p:nvPicPr>
        <p:blipFill rotWithShape="1">
          <a:blip r:embed="rId3">
            <a:alphaModFix/>
          </a:blip>
          <a:srcRect l="49780" t="24940" r="42283" b="50812"/>
          <a:stretch/>
        </p:blipFill>
        <p:spPr>
          <a:xfrm rot="10800000">
            <a:off x="-295750" y="3897525"/>
            <a:ext cx="725724" cy="1247126"/>
          </a:xfrm>
          <a:prstGeom prst="rect">
            <a:avLst/>
          </a:prstGeom>
          <a:noFill/>
          <a:ln>
            <a:noFill/>
          </a:ln>
        </p:spPr>
      </p:pic>
      <p:pic>
        <p:nvPicPr>
          <p:cNvPr id="192" name="Google Shape;192;p29"/>
          <p:cNvPicPr preferRelativeResize="0"/>
          <p:nvPr/>
        </p:nvPicPr>
        <p:blipFill rotWithShape="1">
          <a:blip r:embed="rId4">
            <a:alphaModFix/>
          </a:blip>
          <a:srcRect l="74263" t="67132"/>
          <a:stretch/>
        </p:blipFill>
        <p:spPr>
          <a:xfrm rot="-5400000">
            <a:off x="7254625" y="120275"/>
            <a:ext cx="2175749" cy="1690526"/>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2">
  <p:cSld name="CUSTOM_2">
    <p:spTree>
      <p:nvGrpSpPr>
        <p:cNvPr id="1" name="Shape 193"/>
        <p:cNvGrpSpPr/>
        <p:nvPr/>
      </p:nvGrpSpPr>
      <p:grpSpPr>
        <a:xfrm>
          <a:off x="0" y="0"/>
          <a:ext cx="0" cy="0"/>
          <a:chOff x="0" y="0"/>
          <a:chExt cx="0" cy="0"/>
        </a:xfrm>
      </p:grpSpPr>
      <p:sp>
        <p:nvSpPr>
          <p:cNvPr id="194" name="Google Shape;194;p30"/>
          <p:cNvSpPr txBox="1">
            <a:spLocks noGrp="1"/>
          </p:cNvSpPr>
          <p:nvPr>
            <p:ph type="subTitle" idx="1"/>
          </p:nvPr>
        </p:nvSpPr>
        <p:spPr>
          <a:xfrm>
            <a:off x="1205413" y="2444125"/>
            <a:ext cx="3078300" cy="63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400"/>
              <a:buFont typeface="Orbitron SemiBold"/>
              <a:buNone/>
              <a:defRPr sz="2400">
                <a:solidFill>
                  <a:schemeClr val="dk2"/>
                </a:solidFill>
                <a:latin typeface="Orbitron SemiBold"/>
                <a:ea typeface="Orbitron SemiBold"/>
                <a:cs typeface="Orbitron SemiBold"/>
                <a:sym typeface="Orbitron SemiBold"/>
              </a:defRPr>
            </a:lvl1pPr>
            <a:lvl2pPr lvl="1" algn="ctr" rtl="0">
              <a:lnSpc>
                <a:spcPct val="100000"/>
              </a:lnSpc>
              <a:spcBef>
                <a:spcPts val="0"/>
              </a:spcBef>
              <a:spcAft>
                <a:spcPts val="0"/>
              </a:spcAft>
              <a:buClr>
                <a:schemeClr val="dk2"/>
              </a:buClr>
              <a:buSzPts val="2400"/>
              <a:buFont typeface="Orbitron SemiBold"/>
              <a:buNone/>
              <a:defRPr sz="2400">
                <a:solidFill>
                  <a:schemeClr val="dk2"/>
                </a:solidFill>
                <a:latin typeface="Orbitron SemiBold"/>
                <a:ea typeface="Orbitron SemiBold"/>
                <a:cs typeface="Orbitron SemiBold"/>
                <a:sym typeface="Orbitron SemiBold"/>
              </a:defRPr>
            </a:lvl2pPr>
            <a:lvl3pPr lvl="2" algn="ctr" rtl="0">
              <a:lnSpc>
                <a:spcPct val="100000"/>
              </a:lnSpc>
              <a:spcBef>
                <a:spcPts val="0"/>
              </a:spcBef>
              <a:spcAft>
                <a:spcPts val="0"/>
              </a:spcAft>
              <a:buClr>
                <a:schemeClr val="dk2"/>
              </a:buClr>
              <a:buSzPts val="2400"/>
              <a:buFont typeface="Orbitron SemiBold"/>
              <a:buNone/>
              <a:defRPr sz="2400">
                <a:solidFill>
                  <a:schemeClr val="dk2"/>
                </a:solidFill>
                <a:latin typeface="Orbitron SemiBold"/>
                <a:ea typeface="Orbitron SemiBold"/>
                <a:cs typeface="Orbitron SemiBold"/>
                <a:sym typeface="Orbitron SemiBold"/>
              </a:defRPr>
            </a:lvl3pPr>
            <a:lvl4pPr lvl="3" algn="ctr" rtl="0">
              <a:lnSpc>
                <a:spcPct val="100000"/>
              </a:lnSpc>
              <a:spcBef>
                <a:spcPts val="0"/>
              </a:spcBef>
              <a:spcAft>
                <a:spcPts val="0"/>
              </a:spcAft>
              <a:buClr>
                <a:schemeClr val="dk2"/>
              </a:buClr>
              <a:buSzPts val="2400"/>
              <a:buFont typeface="Orbitron SemiBold"/>
              <a:buNone/>
              <a:defRPr sz="2400">
                <a:solidFill>
                  <a:schemeClr val="dk2"/>
                </a:solidFill>
                <a:latin typeface="Orbitron SemiBold"/>
                <a:ea typeface="Orbitron SemiBold"/>
                <a:cs typeface="Orbitron SemiBold"/>
                <a:sym typeface="Orbitron SemiBold"/>
              </a:defRPr>
            </a:lvl4pPr>
            <a:lvl5pPr lvl="4" algn="ctr" rtl="0">
              <a:lnSpc>
                <a:spcPct val="100000"/>
              </a:lnSpc>
              <a:spcBef>
                <a:spcPts val="0"/>
              </a:spcBef>
              <a:spcAft>
                <a:spcPts val="0"/>
              </a:spcAft>
              <a:buClr>
                <a:schemeClr val="dk2"/>
              </a:buClr>
              <a:buSzPts val="2400"/>
              <a:buFont typeface="Orbitron SemiBold"/>
              <a:buNone/>
              <a:defRPr sz="2400">
                <a:solidFill>
                  <a:schemeClr val="dk2"/>
                </a:solidFill>
                <a:latin typeface="Orbitron SemiBold"/>
                <a:ea typeface="Orbitron SemiBold"/>
                <a:cs typeface="Orbitron SemiBold"/>
                <a:sym typeface="Orbitron SemiBold"/>
              </a:defRPr>
            </a:lvl5pPr>
            <a:lvl6pPr lvl="5" algn="ctr" rtl="0">
              <a:lnSpc>
                <a:spcPct val="100000"/>
              </a:lnSpc>
              <a:spcBef>
                <a:spcPts val="0"/>
              </a:spcBef>
              <a:spcAft>
                <a:spcPts val="0"/>
              </a:spcAft>
              <a:buClr>
                <a:schemeClr val="dk2"/>
              </a:buClr>
              <a:buSzPts val="2400"/>
              <a:buFont typeface="Orbitron SemiBold"/>
              <a:buNone/>
              <a:defRPr sz="2400">
                <a:solidFill>
                  <a:schemeClr val="dk2"/>
                </a:solidFill>
                <a:latin typeface="Orbitron SemiBold"/>
                <a:ea typeface="Orbitron SemiBold"/>
                <a:cs typeface="Orbitron SemiBold"/>
                <a:sym typeface="Orbitron SemiBold"/>
              </a:defRPr>
            </a:lvl6pPr>
            <a:lvl7pPr lvl="6" algn="ctr" rtl="0">
              <a:lnSpc>
                <a:spcPct val="100000"/>
              </a:lnSpc>
              <a:spcBef>
                <a:spcPts val="0"/>
              </a:spcBef>
              <a:spcAft>
                <a:spcPts val="0"/>
              </a:spcAft>
              <a:buClr>
                <a:schemeClr val="dk2"/>
              </a:buClr>
              <a:buSzPts val="2400"/>
              <a:buFont typeface="Orbitron SemiBold"/>
              <a:buNone/>
              <a:defRPr sz="2400">
                <a:solidFill>
                  <a:schemeClr val="dk2"/>
                </a:solidFill>
                <a:latin typeface="Orbitron SemiBold"/>
                <a:ea typeface="Orbitron SemiBold"/>
                <a:cs typeface="Orbitron SemiBold"/>
                <a:sym typeface="Orbitron SemiBold"/>
              </a:defRPr>
            </a:lvl7pPr>
            <a:lvl8pPr lvl="7" algn="ctr" rtl="0">
              <a:lnSpc>
                <a:spcPct val="100000"/>
              </a:lnSpc>
              <a:spcBef>
                <a:spcPts val="0"/>
              </a:spcBef>
              <a:spcAft>
                <a:spcPts val="0"/>
              </a:spcAft>
              <a:buClr>
                <a:schemeClr val="dk2"/>
              </a:buClr>
              <a:buSzPts val="2400"/>
              <a:buFont typeface="Orbitron SemiBold"/>
              <a:buNone/>
              <a:defRPr sz="2400">
                <a:solidFill>
                  <a:schemeClr val="dk2"/>
                </a:solidFill>
                <a:latin typeface="Orbitron SemiBold"/>
                <a:ea typeface="Orbitron SemiBold"/>
                <a:cs typeface="Orbitron SemiBold"/>
                <a:sym typeface="Orbitron SemiBold"/>
              </a:defRPr>
            </a:lvl8pPr>
            <a:lvl9pPr lvl="8" algn="ctr" rtl="0">
              <a:lnSpc>
                <a:spcPct val="100000"/>
              </a:lnSpc>
              <a:spcBef>
                <a:spcPts val="0"/>
              </a:spcBef>
              <a:spcAft>
                <a:spcPts val="0"/>
              </a:spcAft>
              <a:buClr>
                <a:schemeClr val="dk2"/>
              </a:buClr>
              <a:buSzPts val="2400"/>
              <a:buFont typeface="Orbitron SemiBold"/>
              <a:buNone/>
              <a:defRPr sz="2400">
                <a:solidFill>
                  <a:schemeClr val="dk2"/>
                </a:solidFill>
                <a:latin typeface="Orbitron SemiBold"/>
                <a:ea typeface="Orbitron SemiBold"/>
                <a:cs typeface="Orbitron SemiBold"/>
                <a:sym typeface="Orbitron SemiBold"/>
              </a:defRPr>
            </a:lvl9pPr>
          </a:lstStyle>
          <a:p>
            <a:endParaRPr/>
          </a:p>
        </p:txBody>
      </p:sp>
      <p:sp>
        <p:nvSpPr>
          <p:cNvPr id="195" name="Google Shape;195;p30"/>
          <p:cNvSpPr txBox="1">
            <a:spLocks noGrp="1"/>
          </p:cNvSpPr>
          <p:nvPr>
            <p:ph type="subTitle" idx="2"/>
          </p:nvPr>
        </p:nvSpPr>
        <p:spPr>
          <a:xfrm>
            <a:off x="4860288" y="2444125"/>
            <a:ext cx="3078300" cy="63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400"/>
              <a:buFont typeface="Orbitron SemiBold"/>
              <a:buNone/>
              <a:defRPr sz="2400">
                <a:solidFill>
                  <a:schemeClr val="dk2"/>
                </a:solidFill>
                <a:latin typeface="Orbitron SemiBold"/>
                <a:ea typeface="Orbitron SemiBold"/>
                <a:cs typeface="Orbitron SemiBold"/>
                <a:sym typeface="Orbitron SemiBold"/>
              </a:defRPr>
            </a:lvl1pPr>
            <a:lvl2pPr lvl="1" algn="ctr" rtl="0">
              <a:lnSpc>
                <a:spcPct val="100000"/>
              </a:lnSpc>
              <a:spcBef>
                <a:spcPts val="0"/>
              </a:spcBef>
              <a:spcAft>
                <a:spcPts val="0"/>
              </a:spcAft>
              <a:buClr>
                <a:schemeClr val="dk2"/>
              </a:buClr>
              <a:buSzPts val="2400"/>
              <a:buFont typeface="Orbitron SemiBold"/>
              <a:buNone/>
              <a:defRPr sz="2400">
                <a:solidFill>
                  <a:schemeClr val="dk2"/>
                </a:solidFill>
                <a:latin typeface="Orbitron SemiBold"/>
                <a:ea typeface="Orbitron SemiBold"/>
                <a:cs typeface="Orbitron SemiBold"/>
                <a:sym typeface="Orbitron SemiBold"/>
              </a:defRPr>
            </a:lvl2pPr>
            <a:lvl3pPr lvl="2" algn="ctr" rtl="0">
              <a:lnSpc>
                <a:spcPct val="100000"/>
              </a:lnSpc>
              <a:spcBef>
                <a:spcPts val="0"/>
              </a:spcBef>
              <a:spcAft>
                <a:spcPts val="0"/>
              </a:spcAft>
              <a:buClr>
                <a:schemeClr val="dk2"/>
              </a:buClr>
              <a:buSzPts val="2400"/>
              <a:buFont typeface="Orbitron SemiBold"/>
              <a:buNone/>
              <a:defRPr sz="2400">
                <a:solidFill>
                  <a:schemeClr val="dk2"/>
                </a:solidFill>
                <a:latin typeface="Orbitron SemiBold"/>
                <a:ea typeface="Orbitron SemiBold"/>
                <a:cs typeface="Orbitron SemiBold"/>
                <a:sym typeface="Orbitron SemiBold"/>
              </a:defRPr>
            </a:lvl3pPr>
            <a:lvl4pPr lvl="3" algn="ctr" rtl="0">
              <a:lnSpc>
                <a:spcPct val="100000"/>
              </a:lnSpc>
              <a:spcBef>
                <a:spcPts val="0"/>
              </a:spcBef>
              <a:spcAft>
                <a:spcPts val="0"/>
              </a:spcAft>
              <a:buClr>
                <a:schemeClr val="dk2"/>
              </a:buClr>
              <a:buSzPts val="2400"/>
              <a:buFont typeface="Orbitron SemiBold"/>
              <a:buNone/>
              <a:defRPr sz="2400">
                <a:solidFill>
                  <a:schemeClr val="dk2"/>
                </a:solidFill>
                <a:latin typeface="Orbitron SemiBold"/>
                <a:ea typeface="Orbitron SemiBold"/>
                <a:cs typeface="Orbitron SemiBold"/>
                <a:sym typeface="Orbitron SemiBold"/>
              </a:defRPr>
            </a:lvl4pPr>
            <a:lvl5pPr lvl="4" algn="ctr" rtl="0">
              <a:lnSpc>
                <a:spcPct val="100000"/>
              </a:lnSpc>
              <a:spcBef>
                <a:spcPts val="0"/>
              </a:spcBef>
              <a:spcAft>
                <a:spcPts val="0"/>
              </a:spcAft>
              <a:buClr>
                <a:schemeClr val="dk2"/>
              </a:buClr>
              <a:buSzPts val="2400"/>
              <a:buFont typeface="Orbitron SemiBold"/>
              <a:buNone/>
              <a:defRPr sz="2400">
                <a:solidFill>
                  <a:schemeClr val="dk2"/>
                </a:solidFill>
                <a:latin typeface="Orbitron SemiBold"/>
                <a:ea typeface="Orbitron SemiBold"/>
                <a:cs typeface="Orbitron SemiBold"/>
                <a:sym typeface="Orbitron SemiBold"/>
              </a:defRPr>
            </a:lvl5pPr>
            <a:lvl6pPr lvl="5" algn="ctr" rtl="0">
              <a:lnSpc>
                <a:spcPct val="100000"/>
              </a:lnSpc>
              <a:spcBef>
                <a:spcPts val="0"/>
              </a:spcBef>
              <a:spcAft>
                <a:spcPts val="0"/>
              </a:spcAft>
              <a:buClr>
                <a:schemeClr val="dk2"/>
              </a:buClr>
              <a:buSzPts val="2400"/>
              <a:buFont typeface="Orbitron SemiBold"/>
              <a:buNone/>
              <a:defRPr sz="2400">
                <a:solidFill>
                  <a:schemeClr val="dk2"/>
                </a:solidFill>
                <a:latin typeface="Orbitron SemiBold"/>
                <a:ea typeface="Orbitron SemiBold"/>
                <a:cs typeface="Orbitron SemiBold"/>
                <a:sym typeface="Orbitron SemiBold"/>
              </a:defRPr>
            </a:lvl6pPr>
            <a:lvl7pPr lvl="6" algn="ctr" rtl="0">
              <a:lnSpc>
                <a:spcPct val="100000"/>
              </a:lnSpc>
              <a:spcBef>
                <a:spcPts val="0"/>
              </a:spcBef>
              <a:spcAft>
                <a:spcPts val="0"/>
              </a:spcAft>
              <a:buClr>
                <a:schemeClr val="dk2"/>
              </a:buClr>
              <a:buSzPts val="2400"/>
              <a:buFont typeface="Orbitron SemiBold"/>
              <a:buNone/>
              <a:defRPr sz="2400">
                <a:solidFill>
                  <a:schemeClr val="dk2"/>
                </a:solidFill>
                <a:latin typeface="Orbitron SemiBold"/>
                <a:ea typeface="Orbitron SemiBold"/>
                <a:cs typeface="Orbitron SemiBold"/>
                <a:sym typeface="Orbitron SemiBold"/>
              </a:defRPr>
            </a:lvl7pPr>
            <a:lvl8pPr lvl="7" algn="ctr" rtl="0">
              <a:lnSpc>
                <a:spcPct val="100000"/>
              </a:lnSpc>
              <a:spcBef>
                <a:spcPts val="0"/>
              </a:spcBef>
              <a:spcAft>
                <a:spcPts val="0"/>
              </a:spcAft>
              <a:buClr>
                <a:schemeClr val="dk2"/>
              </a:buClr>
              <a:buSzPts val="2400"/>
              <a:buFont typeface="Orbitron SemiBold"/>
              <a:buNone/>
              <a:defRPr sz="2400">
                <a:solidFill>
                  <a:schemeClr val="dk2"/>
                </a:solidFill>
                <a:latin typeface="Orbitron SemiBold"/>
                <a:ea typeface="Orbitron SemiBold"/>
                <a:cs typeface="Orbitron SemiBold"/>
                <a:sym typeface="Orbitron SemiBold"/>
              </a:defRPr>
            </a:lvl8pPr>
            <a:lvl9pPr lvl="8" algn="ctr" rtl="0">
              <a:lnSpc>
                <a:spcPct val="100000"/>
              </a:lnSpc>
              <a:spcBef>
                <a:spcPts val="0"/>
              </a:spcBef>
              <a:spcAft>
                <a:spcPts val="0"/>
              </a:spcAft>
              <a:buClr>
                <a:schemeClr val="dk2"/>
              </a:buClr>
              <a:buSzPts val="2400"/>
              <a:buFont typeface="Orbitron SemiBold"/>
              <a:buNone/>
              <a:defRPr sz="2400">
                <a:solidFill>
                  <a:schemeClr val="dk2"/>
                </a:solidFill>
                <a:latin typeface="Orbitron SemiBold"/>
                <a:ea typeface="Orbitron SemiBold"/>
                <a:cs typeface="Orbitron SemiBold"/>
                <a:sym typeface="Orbitron SemiBold"/>
              </a:defRPr>
            </a:lvl9pPr>
          </a:lstStyle>
          <a:p>
            <a:endParaRPr/>
          </a:p>
        </p:txBody>
      </p:sp>
      <p:sp>
        <p:nvSpPr>
          <p:cNvPr id="196" name="Google Shape;196;p30"/>
          <p:cNvSpPr txBox="1">
            <a:spLocks noGrp="1"/>
          </p:cNvSpPr>
          <p:nvPr>
            <p:ph type="subTitle" idx="3"/>
          </p:nvPr>
        </p:nvSpPr>
        <p:spPr>
          <a:xfrm>
            <a:off x="1205413" y="3079450"/>
            <a:ext cx="30783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7" name="Google Shape;197;p30"/>
          <p:cNvSpPr txBox="1">
            <a:spLocks noGrp="1"/>
          </p:cNvSpPr>
          <p:nvPr>
            <p:ph type="subTitle" idx="4"/>
          </p:nvPr>
        </p:nvSpPr>
        <p:spPr>
          <a:xfrm>
            <a:off x="4860288" y="3079450"/>
            <a:ext cx="30783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8" name="Google Shape;198;p30"/>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000">
                <a:solidFill>
                  <a:schemeClr val="dk2"/>
                </a:solidFill>
                <a:latin typeface="Orbitron Black"/>
                <a:ea typeface="Orbitron Black"/>
                <a:cs typeface="Orbitron Black"/>
                <a:sym typeface="Orbitron Blac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99" name="Google Shape;199;p30"/>
          <p:cNvPicPr preferRelativeResize="0"/>
          <p:nvPr/>
        </p:nvPicPr>
        <p:blipFill rotWithShape="1">
          <a:blip r:embed="rId2">
            <a:alphaModFix/>
          </a:blip>
          <a:srcRect l="77226" t="71541"/>
          <a:stretch/>
        </p:blipFill>
        <p:spPr>
          <a:xfrm>
            <a:off x="7676162" y="4018050"/>
            <a:ext cx="1544550" cy="1213850"/>
          </a:xfrm>
          <a:prstGeom prst="rect">
            <a:avLst/>
          </a:prstGeom>
          <a:noFill/>
          <a:ln>
            <a:noFill/>
          </a:ln>
        </p:spPr>
      </p:pic>
      <p:pic>
        <p:nvPicPr>
          <p:cNvPr id="200" name="Google Shape;200;p30"/>
          <p:cNvPicPr preferRelativeResize="0"/>
          <p:nvPr/>
        </p:nvPicPr>
        <p:blipFill rotWithShape="1">
          <a:blip r:embed="rId3">
            <a:alphaModFix/>
          </a:blip>
          <a:srcRect t="86589" r="71304"/>
          <a:stretch/>
        </p:blipFill>
        <p:spPr>
          <a:xfrm rot="10800000" flipH="1">
            <a:off x="-53937" y="-39299"/>
            <a:ext cx="2876001" cy="1020574"/>
          </a:xfrm>
          <a:prstGeom prst="rect">
            <a:avLst/>
          </a:prstGeom>
          <a:noFill/>
          <a:ln>
            <a:noFill/>
          </a:ln>
        </p:spPr>
      </p:pic>
      <p:pic>
        <p:nvPicPr>
          <p:cNvPr id="201" name="Google Shape;201;p30"/>
          <p:cNvPicPr preferRelativeResize="0"/>
          <p:nvPr/>
        </p:nvPicPr>
        <p:blipFill rotWithShape="1">
          <a:blip r:embed="rId4">
            <a:alphaModFix/>
          </a:blip>
          <a:srcRect l="37752" r="8848" b="23348"/>
          <a:stretch/>
        </p:blipFill>
        <p:spPr>
          <a:xfrm flipH="1">
            <a:off x="7726067" y="-2779025"/>
            <a:ext cx="4309596" cy="3791076"/>
          </a:xfrm>
          <a:prstGeom prst="rect">
            <a:avLst/>
          </a:prstGeom>
          <a:noFill/>
          <a:ln>
            <a:noFill/>
          </a:ln>
        </p:spPr>
      </p:pic>
      <p:pic>
        <p:nvPicPr>
          <p:cNvPr id="202" name="Google Shape;202;p30"/>
          <p:cNvPicPr preferRelativeResize="0"/>
          <p:nvPr/>
        </p:nvPicPr>
        <p:blipFill rotWithShape="1">
          <a:blip r:embed="rId5">
            <a:alphaModFix/>
          </a:blip>
          <a:srcRect l="47803" t="25148" r="40796" b="47691"/>
          <a:stretch/>
        </p:blipFill>
        <p:spPr>
          <a:xfrm flipH="1">
            <a:off x="-628984" y="1459549"/>
            <a:ext cx="1317315" cy="1765374"/>
          </a:xfrm>
          <a:prstGeom prst="rect">
            <a:avLst/>
          </a:prstGeom>
          <a:noFill/>
          <a:ln>
            <a:noFill/>
          </a:ln>
        </p:spPr>
      </p:pic>
      <p:pic>
        <p:nvPicPr>
          <p:cNvPr id="203" name="Google Shape;203;p30"/>
          <p:cNvPicPr preferRelativeResize="0"/>
          <p:nvPr/>
        </p:nvPicPr>
        <p:blipFill rotWithShape="1">
          <a:blip r:embed="rId6">
            <a:alphaModFix/>
          </a:blip>
          <a:srcRect l="36584"/>
          <a:stretch/>
        </p:blipFill>
        <p:spPr>
          <a:xfrm>
            <a:off x="-1123975" y="4234300"/>
            <a:ext cx="3624637" cy="350257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000">
                <a:solidFill>
                  <a:schemeClr val="dk2"/>
                </a:solidFill>
                <a:latin typeface="Orbitron Black"/>
                <a:ea typeface="Orbitron Black"/>
                <a:cs typeface="Orbitron Black"/>
                <a:sym typeface="Orbitron Blac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 name="Google Shape;26;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pic>
        <p:nvPicPr>
          <p:cNvPr id="27" name="Google Shape;27;p4"/>
          <p:cNvPicPr preferRelativeResize="0"/>
          <p:nvPr/>
        </p:nvPicPr>
        <p:blipFill rotWithShape="1">
          <a:blip r:embed="rId2">
            <a:alphaModFix/>
          </a:blip>
          <a:srcRect l="74431" t="63259"/>
          <a:stretch/>
        </p:blipFill>
        <p:spPr>
          <a:xfrm flipH="1">
            <a:off x="0" y="3440175"/>
            <a:ext cx="1948401" cy="1703326"/>
          </a:xfrm>
          <a:prstGeom prst="rect">
            <a:avLst/>
          </a:prstGeom>
          <a:noFill/>
          <a:ln>
            <a:noFill/>
          </a:ln>
        </p:spPr>
      </p:pic>
      <p:pic>
        <p:nvPicPr>
          <p:cNvPr id="28" name="Google Shape;28;p4"/>
          <p:cNvPicPr preferRelativeResize="0"/>
          <p:nvPr/>
        </p:nvPicPr>
        <p:blipFill rotWithShape="1">
          <a:blip r:embed="rId3">
            <a:alphaModFix/>
          </a:blip>
          <a:srcRect t="71013" r="75562"/>
          <a:stretch/>
        </p:blipFill>
        <p:spPr>
          <a:xfrm rot="10800000">
            <a:off x="7464399" y="1"/>
            <a:ext cx="1679601" cy="1148824"/>
          </a:xfrm>
          <a:prstGeom prst="rect">
            <a:avLst/>
          </a:prstGeom>
          <a:noFill/>
          <a:ln>
            <a:noFill/>
          </a:ln>
        </p:spPr>
      </p:pic>
      <p:pic>
        <p:nvPicPr>
          <p:cNvPr id="29" name="Google Shape;29;p4"/>
          <p:cNvPicPr preferRelativeResize="0"/>
          <p:nvPr/>
        </p:nvPicPr>
        <p:blipFill rotWithShape="1">
          <a:blip r:embed="rId4">
            <a:alphaModFix/>
          </a:blip>
          <a:srcRect l="78845" t="73568"/>
          <a:stretch/>
        </p:blipFill>
        <p:spPr>
          <a:xfrm>
            <a:off x="7999575" y="4244200"/>
            <a:ext cx="1144428" cy="899301"/>
          </a:xfrm>
          <a:prstGeom prst="rect">
            <a:avLst/>
          </a:prstGeom>
          <a:noFill/>
          <a:ln>
            <a:noFill/>
          </a:ln>
        </p:spPr>
      </p:pic>
      <p:pic>
        <p:nvPicPr>
          <p:cNvPr id="30" name="Google Shape;30;p4"/>
          <p:cNvPicPr preferRelativeResize="0"/>
          <p:nvPr/>
        </p:nvPicPr>
        <p:blipFill rotWithShape="1">
          <a:blip r:embed="rId5">
            <a:alphaModFix/>
          </a:blip>
          <a:srcRect l="48221" t="23786" r="41073" b="52512"/>
          <a:stretch/>
        </p:blipFill>
        <p:spPr>
          <a:xfrm>
            <a:off x="32000" y="432150"/>
            <a:ext cx="631849" cy="78687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1">
  <p:cSld name="TITLE_AND_TWO_COLUMNS_1_1_1">
    <p:spTree>
      <p:nvGrpSpPr>
        <p:cNvPr id="1" name="Shape 204"/>
        <p:cNvGrpSpPr/>
        <p:nvPr/>
      </p:nvGrpSpPr>
      <p:grpSpPr>
        <a:xfrm>
          <a:off x="0" y="0"/>
          <a:ext cx="0" cy="0"/>
          <a:chOff x="0" y="0"/>
          <a:chExt cx="0" cy="0"/>
        </a:xfrm>
      </p:grpSpPr>
      <p:sp>
        <p:nvSpPr>
          <p:cNvPr id="205" name="Google Shape;205;p31"/>
          <p:cNvSpPr txBox="1">
            <a:spLocks noGrp="1"/>
          </p:cNvSpPr>
          <p:nvPr>
            <p:ph type="subTitle" idx="1"/>
          </p:nvPr>
        </p:nvSpPr>
        <p:spPr>
          <a:xfrm>
            <a:off x="715100" y="2411550"/>
            <a:ext cx="4137300" cy="89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Clr>
                <a:srgbClr val="434343"/>
              </a:buClr>
              <a:buSzPts val="1400"/>
              <a:buChar char="○"/>
              <a:defRPr/>
            </a:lvl2pPr>
            <a:lvl3pPr lvl="2" algn="ctr" rtl="0">
              <a:lnSpc>
                <a:spcPct val="100000"/>
              </a:lnSpc>
              <a:spcBef>
                <a:spcPts val="0"/>
              </a:spcBef>
              <a:spcAft>
                <a:spcPts val="0"/>
              </a:spcAft>
              <a:buClr>
                <a:srgbClr val="434343"/>
              </a:buClr>
              <a:buSzPts val="1400"/>
              <a:buChar char="■"/>
              <a:defRPr/>
            </a:lvl3pPr>
            <a:lvl4pPr lvl="3" algn="ctr" rtl="0">
              <a:lnSpc>
                <a:spcPct val="100000"/>
              </a:lnSpc>
              <a:spcBef>
                <a:spcPts val="0"/>
              </a:spcBef>
              <a:spcAft>
                <a:spcPts val="0"/>
              </a:spcAft>
              <a:buClr>
                <a:srgbClr val="434343"/>
              </a:buClr>
              <a:buSzPts val="1400"/>
              <a:buChar char="●"/>
              <a:defRPr/>
            </a:lvl4pPr>
            <a:lvl5pPr lvl="4" algn="ctr" rtl="0">
              <a:lnSpc>
                <a:spcPct val="100000"/>
              </a:lnSpc>
              <a:spcBef>
                <a:spcPts val="0"/>
              </a:spcBef>
              <a:spcAft>
                <a:spcPts val="0"/>
              </a:spcAft>
              <a:buClr>
                <a:srgbClr val="434343"/>
              </a:buClr>
              <a:buSzPts val="1400"/>
              <a:buChar char="○"/>
              <a:defRPr/>
            </a:lvl5pPr>
            <a:lvl6pPr lvl="5" algn="ctr" rtl="0">
              <a:lnSpc>
                <a:spcPct val="100000"/>
              </a:lnSpc>
              <a:spcBef>
                <a:spcPts val="0"/>
              </a:spcBef>
              <a:spcAft>
                <a:spcPts val="0"/>
              </a:spcAft>
              <a:buClr>
                <a:srgbClr val="434343"/>
              </a:buClr>
              <a:buSzPts val="1400"/>
              <a:buChar char="■"/>
              <a:defRPr/>
            </a:lvl6pPr>
            <a:lvl7pPr lvl="6" algn="ctr" rtl="0">
              <a:lnSpc>
                <a:spcPct val="100000"/>
              </a:lnSpc>
              <a:spcBef>
                <a:spcPts val="0"/>
              </a:spcBef>
              <a:spcAft>
                <a:spcPts val="0"/>
              </a:spcAft>
              <a:buClr>
                <a:srgbClr val="434343"/>
              </a:buClr>
              <a:buSzPts val="1400"/>
              <a:buChar char="●"/>
              <a:defRPr/>
            </a:lvl7pPr>
            <a:lvl8pPr lvl="7" algn="ctr" rtl="0">
              <a:lnSpc>
                <a:spcPct val="100000"/>
              </a:lnSpc>
              <a:spcBef>
                <a:spcPts val="0"/>
              </a:spcBef>
              <a:spcAft>
                <a:spcPts val="0"/>
              </a:spcAft>
              <a:buClr>
                <a:srgbClr val="434343"/>
              </a:buClr>
              <a:buSzPts val="1400"/>
              <a:buChar char="○"/>
              <a:defRPr/>
            </a:lvl8pPr>
            <a:lvl9pPr lvl="8" algn="ctr" rtl="0">
              <a:lnSpc>
                <a:spcPct val="100000"/>
              </a:lnSpc>
              <a:spcBef>
                <a:spcPts val="0"/>
              </a:spcBef>
              <a:spcAft>
                <a:spcPts val="0"/>
              </a:spcAft>
              <a:buClr>
                <a:srgbClr val="434343"/>
              </a:buClr>
              <a:buSzPts val="1400"/>
              <a:buChar char="■"/>
              <a:defRPr/>
            </a:lvl9pPr>
          </a:lstStyle>
          <a:p>
            <a:endParaRPr/>
          </a:p>
        </p:txBody>
      </p:sp>
      <p:sp>
        <p:nvSpPr>
          <p:cNvPr id="206" name="Google Shape;206;p31"/>
          <p:cNvSpPr txBox="1">
            <a:spLocks noGrp="1"/>
          </p:cNvSpPr>
          <p:nvPr>
            <p:ph type="title"/>
          </p:nvPr>
        </p:nvSpPr>
        <p:spPr>
          <a:xfrm>
            <a:off x="715100" y="1838850"/>
            <a:ext cx="41373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000">
                <a:solidFill>
                  <a:schemeClr val="dk2"/>
                </a:solidFill>
                <a:latin typeface="Orbitron Black"/>
                <a:ea typeface="Orbitron Black"/>
                <a:cs typeface="Orbitron Black"/>
                <a:sym typeface="Orbitron Blac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207" name="Google Shape;207;p31"/>
          <p:cNvPicPr preferRelativeResize="0"/>
          <p:nvPr/>
        </p:nvPicPr>
        <p:blipFill rotWithShape="1">
          <a:blip r:embed="rId2">
            <a:alphaModFix/>
          </a:blip>
          <a:srcRect l="37629" r="8257" b="23617"/>
          <a:stretch/>
        </p:blipFill>
        <p:spPr>
          <a:xfrm rot="7389225">
            <a:off x="5096977" y="4469251"/>
            <a:ext cx="2360375" cy="2041597"/>
          </a:xfrm>
          <a:prstGeom prst="rect">
            <a:avLst/>
          </a:prstGeom>
          <a:noFill/>
          <a:ln>
            <a:noFill/>
          </a:ln>
        </p:spPr>
      </p:pic>
      <p:pic>
        <p:nvPicPr>
          <p:cNvPr id="208" name="Google Shape;208;p31"/>
          <p:cNvPicPr preferRelativeResize="0"/>
          <p:nvPr/>
        </p:nvPicPr>
        <p:blipFill rotWithShape="1">
          <a:blip r:embed="rId3">
            <a:alphaModFix/>
          </a:blip>
          <a:srcRect l="77476" t="70981"/>
          <a:stretch/>
        </p:blipFill>
        <p:spPr>
          <a:xfrm flipH="1">
            <a:off x="-49124" y="4235100"/>
            <a:ext cx="1182776" cy="958375"/>
          </a:xfrm>
          <a:prstGeom prst="rect">
            <a:avLst/>
          </a:prstGeom>
          <a:noFill/>
          <a:ln>
            <a:noFill/>
          </a:ln>
        </p:spPr>
      </p:pic>
      <p:pic>
        <p:nvPicPr>
          <p:cNvPr id="209" name="Google Shape;209;p31"/>
          <p:cNvPicPr preferRelativeResize="0"/>
          <p:nvPr/>
        </p:nvPicPr>
        <p:blipFill rotWithShape="1">
          <a:blip r:embed="rId4">
            <a:alphaModFix/>
          </a:blip>
          <a:srcRect l="59577" t="28190" r="25387" b="45314"/>
          <a:stretch/>
        </p:blipFill>
        <p:spPr>
          <a:xfrm rot="-5400000" flipH="1">
            <a:off x="8285262" y="39813"/>
            <a:ext cx="786601" cy="77972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TITLE_AND_TWO_COLUMNS_1_1_1_1">
    <p:spTree>
      <p:nvGrpSpPr>
        <p:cNvPr id="1" name="Shape 210"/>
        <p:cNvGrpSpPr/>
        <p:nvPr/>
      </p:nvGrpSpPr>
      <p:grpSpPr>
        <a:xfrm>
          <a:off x="0" y="0"/>
          <a:ext cx="0" cy="0"/>
          <a:chOff x="0" y="0"/>
          <a:chExt cx="0" cy="0"/>
        </a:xfrm>
      </p:grpSpPr>
      <p:pic>
        <p:nvPicPr>
          <p:cNvPr id="211" name="Google Shape;211;p32"/>
          <p:cNvPicPr preferRelativeResize="0"/>
          <p:nvPr/>
        </p:nvPicPr>
        <p:blipFill rotWithShape="1">
          <a:blip r:embed="rId2">
            <a:alphaModFix/>
          </a:blip>
          <a:srcRect l="37629" r="8257" b="23617"/>
          <a:stretch/>
        </p:blipFill>
        <p:spPr>
          <a:xfrm rot="-7389225" flipH="1">
            <a:off x="-1636013" y="317051"/>
            <a:ext cx="2360375" cy="2041597"/>
          </a:xfrm>
          <a:prstGeom prst="rect">
            <a:avLst/>
          </a:prstGeom>
          <a:noFill/>
          <a:ln>
            <a:noFill/>
          </a:ln>
        </p:spPr>
      </p:pic>
      <p:pic>
        <p:nvPicPr>
          <p:cNvPr id="212" name="Google Shape;212;p32"/>
          <p:cNvPicPr preferRelativeResize="0"/>
          <p:nvPr/>
        </p:nvPicPr>
        <p:blipFill rotWithShape="1">
          <a:blip r:embed="rId3">
            <a:alphaModFix/>
          </a:blip>
          <a:srcRect l="77476" t="70981"/>
          <a:stretch/>
        </p:blipFill>
        <p:spPr>
          <a:xfrm>
            <a:off x="7987887" y="4210650"/>
            <a:ext cx="1182776" cy="958375"/>
          </a:xfrm>
          <a:prstGeom prst="rect">
            <a:avLst/>
          </a:prstGeom>
          <a:noFill/>
          <a:ln>
            <a:noFill/>
          </a:ln>
        </p:spPr>
      </p:pic>
      <p:pic>
        <p:nvPicPr>
          <p:cNvPr id="213" name="Google Shape;213;p32"/>
          <p:cNvPicPr preferRelativeResize="0"/>
          <p:nvPr/>
        </p:nvPicPr>
        <p:blipFill rotWithShape="1">
          <a:blip r:embed="rId4">
            <a:alphaModFix/>
          </a:blip>
          <a:srcRect l="44625" t="22965" r="40340" b="50539"/>
          <a:stretch/>
        </p:blipFill>
        <p:spPr>
          <a:xfrm rot="-5400000" flipH="1">
            <a:off x="-105624" y="4007824"/>
            <a:ext cx="994924" cy="986224"/>
          </a:xfrm>
          <a:prstGeom prst="rect">
            <a:avLst/>
          </a:prstGeom>
          <a:noFill/>
          <a:ln>
            <a:noFill/>
          </a:ln>
        </p:spPr>
      </p:pic>
      <p:sp>
        <p:nvSpPr>
          <p:cNvPr id="214" name="Google Shape;214;p32"/>
          <p:cNvSpPr txBox="1">
            <a:spLocks noGrp="1"/>
          </p:cNvSpPr>
          <p:nvPr>
            <p:ph type="subTitle" idx="1"/>
          </p:nvPr>
        </p:nvSpPr>
        <p:spPr>
          <a:xfrm>
            <a:off x="4291600" y="2411550"/>
            <a:ext cx="4137300" cy="893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Char char="●"/>
              <a:defRPr/>
            </a:lvl1pPr>
            <a:lvl2pPr lvl="1" algn="r" rtl="0">
              <a:lnSpc>
                <a:spcPct val="100000"/>
              </a:lnSpc>
              <a:spcBef>
                <a:spcPts val="0"/>
              </a:spcBef>
              <a:spcAft>
                <a:spcPts val="0"/>
              </a:spcAft>
              <a:buClr>
                <a:srgbClr val="434343"/>
              </a:buClr>
              <a:buSzPts val="1400"/>
              <a:buChar char="○"/>
              <a:defRPr/>
            </a:lvl2pPr>
            <a:lvl3pPr lvl="2" algn="r" rtl="0">
              <a:lnSpc>
                <a:spcPct val="100000"/>
              </a:lnSpc>
              <a:spcBef>
                <a:spcPts val="0"/>
              </a:spcBef>
              <a:spcAft>
                <a:spcPts val="0"/>
              </a:spcAft>
              <a:buClr>
                <a:srgbClr val="434343"/>
              </a:buClr>
              <a:buSzPts val="1400"/>
              <a:buChar char="■"/>
              <a:defRPr/>
            </a:lvl3pPr>
            <a:lvl4pPr lvl="3" algn="r" rtl="0">
              <a:lnSpc>
                <a:spcPct val="100000"/>
              </a:lnSpc>
              <a:spcBef>
                <a:spcPts val="0"/>
              </a:spcBef>
              <a:spcAft>
                <a:spcPts val="0"/>
              </a:spcAft>
              <a:buClr>
                <a:srgbClr val="434343"/>
              </a:buClr>
              <a:buSzPts val="1400"/>
              <a:buChar char="●"/>
              <a:defRPr/>
            </a:lvl4pPr>
            <a:lvl5pPr lvl="4" algn="r" rtl="0">
              <a:lnSpc>
                <a:spcPct val="100000"/>
              </a:lnSpc>
              <a:spcBef>
                <a:spcPts val="0"/>
              </a:spcBef>
              <a:spcAft>
                <a:spcPts val="0"/>
              </a:spcAft>
              <a:buClr>
                <a:srgbClr val="434343"/>
              </a:buClr>
              <a:buSzPts val="1400"/>
              <a:buChar char="○"/>
              <a:defRPr/>
            </a:lvl5pPr>
            <a:lvl6pPr lvl="5" algn="r" rtl="0">
              <a:lnSpc>
                <a:spcPct val="100000"/>
              </a:lnSpc>
              <a:spcBef>
                <a:spcPts val="0"/>
              </a:spcBef>
              <a:spcAft>
                <a:spcPts val="0"/>
              </a:spcAft>
              <a:buClr>
                <a:srgbClr val="434343"/>
              </a:buClr>
              <a:buSzPts val="1400"/>
              <a:buChar char="■"/>
              <a:defRPr/>
            </a:lvl6pPr>
            <a:lvl7pPr lvl="6" algn="r" rtl="0">
              <a:lnSpc>
                <a:spcPct val="100000"/>
              </a:lnSpc>
              <a:spcBef>
                <a:spcPts val="0"/>
              </a:spcBef>
              <a:spcAft>
                <a:spcPts val="0"/>
              </a:spcAft>
              <a:buClr>
                <a:srgbClr val="434343"/>
              </a:buClr>
              <a:buSzPts val="1400"/>
              <a:buChar char="●"/>
              <a:defRPr/>
            </a:lvl7pPr>
            <a:lvl8pPr lvl="7" algn="r" rtl="0">
              <a:lnSpc>
                <a:spcPct val="100000"/>
              </a:lnSpc>
              <a:spcBef>
                <a:spcPts val="0"/>
              </a:spcBef>
              <a:spcAft>
                <a:spcPts val="0"/>
              </a:spcAft>
              <a:buClr>
                <a:srgbClr val="434343"/>
              </a:buClr>
              <a:buSzPts val="1400"/>
              <a:buChar char="○"/>
              <a:defRPr/>
            </a:lvl8pPr>
            <a:lvl9pPr lvl="8" algn="r" rtl="0">
              <a:lnSpc>
                <a:spcPct val="100000"/>
              </a:lnSpc>
              <a:spcBef>
                <a:spcPts val="0"/>
              </a:spcBef>
              <a:spcAft>
                <a:spcPts val="0"/>
              </a:spcAft>
              <a:buClr>
                <a:srgbClr val="434343"/>
              </a:buClr>
              <a:buSzPts val="1400"/>
              <a:buChar char="■"/>
              <a:defRPr/>
            </a:lvl9pPr>
          </a:lstStyle>
          <a:p>
            <a:endParaRPr/>
          </a:p>
        </p:txBody>
      </p:sp>
      <p:sp>
        <p:nvSpPr>
          <p:cNvPr id="215" name="Google Shape;215;p32"/>
          <p:cNvSpPr txBox="1">
            <a:spLocks noGrp="1"/>
          </p:cNvSpPr>
          <p:nvPr>
            <p:ph type="title"/>
          </p:nvPr>
        </p:nvSpPr>
        <p:spPr>
          <a:xfrm>
            <a:off x="4291600" y="1838850"/>
            <a:ext cx="4137300" cy="572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sz="3000">
                <a:solidFill>
                  <a:schemeClr val="dk2"/>
                </a:solidFill>
                <a:latin typeface="Orbitron Black"/>
                <a:ea typeface="Orbitron Black"/>
                <a:cs typeface="Orbitron Black"/>
                <a:sym typeface="Orbitron Black"/>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pic>
        <p:nvPicPr>
          <p:cNvPr id="216" name="Google Shape;216;p32"/>
          <p:cNvPicPr preferRelativeResize="0"/>
          <p:nvPr/>
        </p:nvPicPr>
        <p:blipFill rotWithShape="1">
          <a:blip r:embed="rId5">
            <a:alphaModFix/>
          </a:blip>
          <a:srcRect l="37644" r="7344" b="22594"/>
          <a:stretch/>
        </p:blipFill>
        <p:spPr>
          <a:xfrm>
            <a:off x="6111550" y="-1094825"/>
            <a:ext cx="2107274" cy="1817024"/>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3">
  <p:cSld name="TITLE_AND_TWO_COLUMNS_1_1_1_1_1">
    <p:spTree>
      <p:nvGrpSpPr>
        <p:cNvPr id="1" name="Shape 217"/>
        <p:cNvGrpSpPr/>
        <p:nvPr/>
      </p:nvGrpSpPr>
      <p:grpSpPr>
        <a:xfrm>
          <a:off x="0" y="0"/>
          <a:ext cx="0" cy="0"/>
          <a:chOff x="0" y="0"/>
          <a:chExt cx="0" cy="0"/>
        </a:xfrm>
      </p:grpSpPr>
      <p:sp>
        <p:nvSpPr>
          <p:cNvPr id="218" name="Google Shape;218;p33"/>
          <p:cNvSpPr txBox="1">
            <a:spLocks noGrp="1"/>
          </p:cNvSpPr>
          <p:nvPr>
            <p:ph type="subTitle" idx="1"/>
          </p:nvPr>
        </p:nvSpPr>
        <p:spPr>
          <a:xfrm>
            <a:off x="715100" y="1477375"/>
            <a:ext cx="3762300" cy="1895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Clr>
                <a:srgbClr val="434343"/>
              </a:buClr>
              <a:buSzPts val="1400"/>
              <a:buChar char="○"/>
              <a:defRPr/>
            </a:lvl2pPr>
            <a:lvl3pPr lvl="2" algn="ctr" rtl="0">
              <a:lnSpc>
                <a:spcPct val="100000"/>
              </a:lnSpc>
              <a:spcBef>
                <a:spcPts val="0"/>
              </a:spcBef>
              <a:spcAft>
                <a:spcPts val="0"/>
              </a:spcAft>
              <a:buClr>
                <a:srgbClr val="434343"/>
              </a:buClr>
              <a:buSzPts val="1400"/>
              <a:buChar char="■"/>
              <a:defRPr/>
            </a:lvl3pPr>
            <a:lvl4pPr lvl="3" algn="ctr" rtl="0">
              <a:lnSpc>
                <a:spcPct val="100000"/>
              </a:lnSpc>
              <a:spcBef>
                <a:spcPts val="0"/>
              </a:spcBef>
              <a:spcAft>
                <a:spcPts val="0"/>
              </a:spcAft>
              <a:buClr>
                <a:srgbClr val="434343"/>
              </a:buClr>
              <a:buSzPts val="1400"/>
              <a:buChar char="●"/>
              <a:defRPr/>
            </a:lvl4pPr>
            <a:lvl5pPr lvl="4" algn="ctr" rtl="0">
              <a:lnSpc>
                <a:spcPct val="100000"/>
              </a:lnSpc>
              <a:spcBef>
                <a:spcPts val="0"/>
              </a:spcBef>
              <a:spcAft>
                <a:spcPts val="0"/>
              </a:spcAft>
              <a:buClr>
                <a:srgbClr val="434343"/>
              </a:buClr>
              <a:buSzPts val="1400"/>
              <a:buChar char="○"/>
              <a:defRPr/>
            </a:lvl5pPr>
            <a:lvl6pPr lvl="5" algn="ctr" rtl="0">
              <a:lnSpc>
                <a:spcPct val="100000"/>
              </a:lnSpc>
              <a:spcBef>
                <a:spcPts val="0"/>
              </a:spcBef>
              <a:spcAft>
                <a:spcPts val="0"/>
              </a:spcAft>
              <a:buClr>
                <a:srgbClr val="434343"/>
              </a:buClr>
              <a:buSzPts val="1400"/>
              <a:buChar char="■"/>
              <a:defRPr/>
            </a:lvl6pPr>
            <a:lvl7pPr lvl="6" algn="ctr" rtl="0">
              <a:lnSpc>
                <a:spcPct val="100000"/>
              </a:lnSpc>
              <a:spcBef>
                <a:spcPts val="0"/>
              </a:spcBef>
              <a:spcAft>
                <a:spcPts val="0"/>
              </a:spcAft>
              <a:buClr>
                <a:srgbClr val="434343"/>
              </a:buClr>
              <a:buSzPts val="1400"/>
              <a:buChar char="●"/>
              <a:defRPr/>
            </a:lvl7pPr>
            <a:lvl8pPr lvl="7" algn="ctr" rtl="0">
              <a:lnSpc>
                <a:spcPct val="100000"/>
              </a:lnSpc>
              <a:spcBef>
                <a:spcPts val="0"/>
              </a:spcBef>
              <a:spcAft>
                <a:spcPts val="0"/>
              </a:spcAft>
              <a:buClr>
                <a:srgbClr val="434343"/>
              </a:buClr>
              <a:buSzPts val="1400"/>
              <a:buChar char="○"/>
              <a:defRPr/>
            </a:lvl8pPr>
            <a:lvl9pPr lvl="8" algn="ctr" rtl="0">
              <a:lnSpc>
                <a:spcPct val="100000"/>
              </a:lnSpc>
              <a:spcBef>
                <a:spcPts val="0"/>
              </a:spcBef>
              <a:spcAft>
                <a:spcPts val="0"/>
              </a:spcAft>
              <a:buClr>
                <a:srgbClr val="434343"/>
              </a:buClr>
              <a:buSzPts val="1400"/>
              <a:buChar char="■"/>
              <a:defRPr/>
            </a:lvl9pPr>
          </a:lstStyle>
          <a:p>
            <a:endParaRPr/>
          </a:p>
        </p:txBody>
      </p:sp>
      <p:sp>
        <p:nvSpPr>
          <p:cNvPr id="219" name="Google Shape;219;p3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000">
                <a:solidFill>
                  <a:schemeClr val="dk2"/>
                </a:solidFill>
                <a:latin typeface="Orbitron Black"/>
                <a:ea typeface="Orbitron Black"/>
                <a:cs typeface="Orbitron Black"/>
                <a:sym typeface="Orbitron Blac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220" name="Google Shape;220;p33"/>
          <p:cNvPicPr preferRelativeResize="0"/>
          <p:nvPr/>
        </p:nvPicPr>
        <p:blipFill rotWithShape="1">
          <a:blip r:embed="rId2">
            <a:alphaModFix/>
          </a:blip>
          <a:srcRect l="37629" r="8257" b="23617"/>
          <a:stretch/>
        </p:blipFill>
        <p:spPr>
          <a:xfrm rot="7389225">
            <a:off x="5096977" y="4469251"/>
            <a:ext cx="2360375" cy="2041597"/>
          </a:xfrm>
          <a:prstGeom prst="rect">
            <a:avLst/>
          </a:prstGeom>
          <a:noFill/>
          <a:ln>
            <a:noFill/>
          </a:ln>
        </p:spPr>
      </p:pic>
      <p:pic>
        <p:nvPicPr>
          <p:cNvPr id="221" name="Google Shape;221;p33"/>
          <p:cNvPicPr preferRelativeResize="0"/>
          <p:nvPr/>
        </p:nvPicPr>
        <p:blipFill rotWithShape="1">
          <a:blip r:embed="rId3">
            <a:alphaModFix/>
          </a:blip>
          <a:srcRect l="77476" t="70981"/>
          <a:stretch/>
        </p:blipFill>
        <p:spPr>
          <a:xfrm flipH="1">
            <a:off x="-49124" y="4235100"/>
            <a:ext cx="1182776" cy="958375"/>
          </a:xfrm>
          <a:prstGeom prst="rect">
            <a:avLst/>
          </a:prstGeom>
          <a:noFill/>
          <a:ln>
            <a:noFill/>
          </a:ln>
        </p:spPr>
      </p:pic>
      <p:pic>
        <p:nvPicPr>
          <p:cNvPr id="222" name="Google Shape;222;p33"/>
          <p:cNvPicPr preferRelativeResize="0"/>
          <p:nvPr/>
        </p:nvPicPr>
        <p:blipFill rotWithShape="1">
          <a:blip r:embed="rId4">
            <a:alphaModFix/>
          </a:blip>
          <a:srcRect l="59577" t="28190" r="25387" b="45314"/>
          <a:stretch/>
        </p:blipFill>
        <p:spPr>
          <a:xfrm rot="-5400000" flipH="1">
            <a:off x="8285262" y="39813"/>
            <a:ext cx="786601" cy="77972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223"/>
        <p:cNvGrpSpPr/>
        <p:nvPr/>
      </p:nvGrpSpPr>
      <p:grpSpPr>
        <a:xfrm>
          <a:off x="0" y="0"/>
          <a:ext cx="0" cy="0"/>
          <a:chOff x="0" y="0"/>
          <a:chExt cx="0" cy="0"/>
        </a:xfrm>
      </p:grpSpPr>
      <p:sp>
        <p:nvSpPr>
          <p:cNvPr id="224" name="Google Shape;224;p34"/>
          <p:cNvSpPr txBox="1">
            <a:spLocks noGrp="1"/>
          </p:cNvSpPr>
          <p:nvPr>
            <p:ph type="title"/>
          </p:nvPr>
        </p:nvSpPr>
        <p:spPr>
          <a:xfrm>
            <a:off x="720000" y="2378625"/>
            <a:ext cx="23364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1pPr>
            <a:lvl2pPr lvl="1"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2pPr>
            <a:lvl3pPr lvl="2"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3pPr>
            <a:lvl4pPr lvl="3"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4pPr>
            <a:lvl5pPr lvl="4"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5pPr>
            <a:lvl6pPr lvl="5"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6pPr>
            <a:lvl7pPr lvl="6"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7pPr>
            <a:lvl8pPr lvl="7"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8pPr>
            <a:lvl9pPr lvl="8"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9pPr>
          </a:lstStyle>
          <a:p>
            <a:endParaRPr/>
          </a:p>
        </p:txBody>
      </p:sp>
      <p:sp>
        <p:nvSpPr>
          <p:cNvPr id="225" name="Google Shape;225;p34"/>
          <p:cNvSpPr txBox="1">
            <a:spLocks noGrp="1"/>
          </p:cNvSpPr>
          <p:nvPr>
            <p:ph type="subTitle" idx="1"/>
          </p:nvPr>
        </p:nvSpPr>
        <p:spPr>
          <a:xfrm>
            <a:off x="720000" y="2951024"/>
            <a:ext cx="2336400" cy="73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6" name="Google Shape;226;p34"/>
          <p:cNvSpPr txBox="1">
            <a:spLocks noGrp="1"/>
          </p:cNvSpPr>
          <p:nvPr>
            <p:ph type="title" idx="2"/>
          </p:nvPr>
        </p:nvSpPr>
        <p:spPr>
          <a:xfrm>
            <a:off x="3403800" y="2378625"/>
            <a:ext cx="23364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1pPr>
            <a:lvl2pPr lvl="1"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2pPr>
            <a:lvl3pPr lvl="2"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3pPr>
            <a:lvl4pPr lvl="3"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4pPr>
            <a:lvl5pPr lvl="4"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5pPr>
            <a:lvl6pPr lvl="5"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6pPr>
            <a:lvl7pPr lvl="6"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7pPr>
            <a:lvl8pPr lvl="7"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8pPr>
            <a:lvl9pPr lvl="8"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9pPr>
          </a:lstStyle>
          <a:p>
            <a:endParaRPr/>
          </a:p>
        </p:txBody>
      </p:sp>
      <p:sp>
        <p:nvSpPr>
          <p:cNvPr id="227" name="Google Shape;227;p34"/>
          <p:cNvSpPr txBox="1">
            <a:spLocks noGrp="1"/>
          </p:cNvSpPr>
          <p:nvPr>
            <p:ph type="subTitle" idx="3"/>
          </p:nvPr>
        </p:nvSpPr>
        <p:spPr>
          <a:xfrm>
            <a:off x="3403800" y="2951024"/>
            <a:ext cx="2336400" cy="73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8" name="Google Shape;228;p34"/>
          <p:cNvSpPr txBox="1">
            <a:spLocks noGrp="1"/>
          </p:cNvSpPr>
          <p:nvPr>
            <p:ph type="title" idx="4"/>
          </p:nvPr>
        </p:nvSpPr>
        <p:spPr>
          <a:xfrm>
            <a:off x="6087600" y="2378625"/>
            <a:ext cx="23364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1pPr>
            <a:lvl2pPr lvl="1"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2pPr>
            <a:lvl3pPr lvl="2"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3pPr>
            <a:lvl4pPr lvl="3"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4pPr>
            <a:lvl5pPr lvl="4"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5pPr>
            <a:lvl6pPr lvl="5"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6pPr>
            <a:lvl7pPr lvl="6"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7pPr>
            <a:lvl8pPr lvl="7"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8pPr>
            <a:lvl9pPr lvl="8"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9pPr>
          </a:lstStyle>
          <a:p>
            <a:endParaRPr/>
          </a:p>
        </p:txBody>
      </p:sp>
      <p:sp>
        <p:nvSpPr>
          <p:cNvPr id="229" name="Google Shape;229;p34"/>
          <p:cNvSpPr txBox="1">
            <a:spLocks noGrp="1"/>
          </p:cNvSpPr>
          <p:nvPr>
            <p:ph type="subTitle" idx="5"/>
          </p:nvPr>
        </p:nvSpPr>
        <p:spPr>
          <a:xfrm>
            <a:off x="6087600" y="2951024"/>
            <a:ext cx="2336400" cy="73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0" name="Google Shape;230;p34"/>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Font typeface="Orbitron Black"/>
              <a:buNone/>
              <a:defRPr>
                <a:latin typeface="Orbitron Black"/>
                <a:ea typeface="Orbitron Black"/>
                <a:cs typeface="Orbitron Black"/>
                <a:sym typeface="Orbitron Blac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231" name="Google Shape;231;p34"/>
          <p:cNvPicPr preferRelativeResize="0"/>
          <p:nvPr/>
        </p:nvPicPr>
        <p:blipFill rotWithShape="1">
          <a:blip r:embed="rId2">
            <a:alphaModFix/>
          </a:blip>
          <a:srcRect t="83419" r="71201"/>
          <a:stretch/>
        </p:blipFill>
        <p:spPr>
          <a:xfrm rot="10800000">
            <a:off x="6281700" y="1"/>
            <a:ext cx="2862300" cy="1251324"/>
          </a:xfrm>
          <a:prstGeom prst="rect">
            <a:avLst/>
          </a:prstGeom>
          <a:noFill/>
          <a:ln>
            <a:noFill/>
          </a:ln>
        </p:spPr>
      </p:pic>
      <p:pic>
        <p:nvPicPr>
          <p:cNvPr id="232" name="Google Shape;232;p34"/>
          <p:cNvPicPr preferRelativeResize="0"/>
          <p:nvPr/>
        </p:nvPicPr>
        <p:blipFill rotWithShape="1">
          <a:blip r:embed="rId3">
            <a:alphaModFix/>
          </a:blip>
          <a:srcRect l="59945" t="31435" r="26728" b="48783"/>
          <a:stretch/>
        </p:blipFill>
        <p:spPr>
          <a:xfrm rot="5400000" flipH="1">
            <a:off x="-97800" y="3426775"/>
            <a:ext cx="886006" cy="739800"/>
          </a:xfrm>
          <a:prstGeom prst="rect">
            <a:avLst/>
          </a:prstGeom>
          <a:noFill/>
          <a:ln>
            <a:noFill/>
          </a:ln>
        </p:spPr>
      </p:pic>
      <p:pic>
        <p:nvPicPr>
          <p:cNvPr id="233" name="Google Shape;233;p34"/>
          <p:cNvPicPr preferRelativeResize="0"/>
          <p:nvPr/>
        </p:nvPicPr>
        <p:blipFill rotWithShape="1">
          <a:blip r:embed="rId4">
            <a:alphaModFix/>
          </a:blip>
          <a:srcRect l="38413" r="8740" b="24230"/>
          <a:stretch/>
        </p:blipFill>
        <p:spPr>
          <a:xfrm rot="-8423032">
            <a:off x="2667452" y="4451824"/>
            <a:ext cx="4435702" cy="3897128"/>
          </a:xfrm>
          <a:prstGeom prst="rect">
            <a:avLst/>
          </a:prstGeom>
          <a:noFill/>
          <a:ln>
            <a:noFill/>
          </a:ln>
        </p:spPr>
      </p:pic>
      <p:pic>
        <p:nvPicPr>
          <p:cNvPr id="234" name="Google Shape;234;p34"/>
          <p:cNvPicPr preferRelativeResize="0"/>
          <p:nvPr/>
        </p:nvPicPr>
        <p:blipFill rotWithShape="1">
          <a:blip r:embed="rId5">
            <a:alphaModFix/>
          </a:blip>
          <a:srcRect t="71389" r="75873"/>
          <a:stretch/>
        </p:blipFill>
        <p:spPr>
          <a:xfrm rot="5400000">
            <a:off x="-1001675" y="-948800"/>
            <a:ext cx="2151951" cy="1471600"/>
          </a:xfrm>
          <a:prstGeom prst="rect">
            <a:avLst/>
          </a:prstGeom>
          <a:noFill/>
          <a:ln>
            <a:noFill/>
          </a:ln>
        </p:spPr>
      </p:pic>
      <p:pic>
        <p:nvPicPr>
          <p:cNvPr id="235" name="Google Shape;235;p34"/>
          <p:cNvPicPr preferRelativeResize="0"/>
          <p:nvPr/>
        </p:nvPicPr>
        <p:blipFill rotWithShape="1">
          <a:blip r:embed="rId6">
            <a:alphaModFix/>
          </a:blip>
          <a:srcRect l="84785" t="36772" b="39225"/>
          <a:stretch/>
        </p:blipFill>
        <p:spPr>
          <a:xfrm>
            <a:off x="8618175" y="3353676"/>
            <a:ext cx="747775" cy="1234601"/>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1">
  <p:cSld name="BLANK_1_1_1_2_1_1">
    <p:spTree>
      <p:nvGrpSpPr>
        <p:cNvPr id="1" name="Shape 236"/>
        <p:cNvGrpSpPr/>
        <p:nvPr/>
      </p:nvGrpSpPr>
      <p:grpSpPr>
        <a:xfrm>
          <a:off x="0" y="0"/>
          <a:ext cx="0" cy="0"/>
          <a:chOff x="0" y="0"/>
          <a:chExt cx="0" cy="0"/>
        </a:xfrm>
      </p:grpSpPr>
      <p:sp>
        <p:nvSpPr>
          <p:cNvPr id="237" name="Google Shape;237;p35"/>
          <p:cNvSpPr txBox="1">
            <a:spLocks noGrp="1"/>
          </p:cNvSpPr>
          <p:nvPr>
            <p:ph type="title"/>
          </p:nvPr>
        </p:nvSpPr>
        <p:spPr>
          <a:xfrm>
            <a:off x="1325299" y="1756751"/>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1pPr>
            <a:lvl2pPr lvl="1"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2pPr>
            <a:lvl3pPr lvl="2"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3pPr>
            <a:lvl4pPr lvl="3"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4pPr>
            <a:lvl5pPr lvl="4"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5pPr>
            <a:lvl6pPr lvl="5"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6pPr>
            <a:lvl7pPr lvl="6"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7pPr>
            <a:lvl8pPr lvl="7"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8pPr>
            <a:lvl9pPr lvl="8"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9pPr>
          </a:lstStyle>
          <a:p>
            <a:endParaRPr/>
          </a:p>
        </p:txBody>
      </p:sp>
      <p:sp>
        <p:nvSpPr>
          <p:cNvPr id="238" name="Google Shape;238;p35"/>
          <p:cNvSpPr txBox="1">
            <a:spLocks noGrp="1"/>
          </p:cNvSpPr>
          <p:nvPr>
            <p:ph type="subTitle" idx="1"/>
          </p:nvPr>
        </p:nvSpPr>
        <p:spPr>
          <a:xfrm>
            <a:off x="3662201" y="1335963"/>
            <a:ext cx="4156500" cy="94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9" name="Google Shape;239;p35"/>
          <p:cNvSpPr txBox="1">
            <a:spLocks noGrp="1"/>
          </p:cNvSpPr>
          <p:nvPr>
            <p:ph type="title" idx="2"/>
          </p:nvPr>
        </p:nvSpPr>
        <p:spPr>
          <a:xfrm>
            <a:off x="1325299" y="2918714"/>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1pPr>
            <a:lvl2pPr lvl="1"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2pPr>
            <a:lvl3pPr lvl="2"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3pPr>
            <a:lvl4pPr lvl="3"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4pPr>
            <a:lvl5pPr lvl="4"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5pPr>
            <a:lvl6pPr lvl="5"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6pPr>
            <a:lvl7pPr lvl="6"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7pPr>
            <a:lvl8pPr lvl="7"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8pPr>
            <a:lvl9pPr lvl="8"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9pPr>
          </a:lstStyle>
          <a:p>
            <a:endParaRPr/>
          </a:p>
        </p:txBody>
      </p:sp>
      <p:sp>
        <p:nvSpPr>
          <p:cNvPr id="240" name="Google Shape;240;p35"/>
          <p:cNvSpPr txBox="1">
            <a:spLocks noGrp="1"/>
          </p:cNvSpPr>
          <p:nvPr>
            <p:ph type="subTitle" idx="3"/>
          </p:nvPr>
        </p:nvSpPr>
        <p:spPr>
          <a:xfrm>
            <a:off x="3662201" y="2496732"/>
            <a:ext cx="4156500" cy="951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1" name="Google Shape;241;p35"/>
          <p:cNvSpPr txBox="1">
            <a:spLocks noGrp="1"/>
          </p:cNvSpPr>
          <p:nvPr>
            <p:ph type="title" idx="4"/>
          </p:nvPr>
        </p:nvSpPr>
        <p:spPr>
          <a:xfrm>
            <a:off x="1325299" y="408068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1pPr>
            <a:lvl2pPr lvl="1"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2pPr>
            <a:lvl3pPr lvl="2"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3pPr>
            <a:lvl4pPr lvl="3"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4pPr>
            <a:lvl5pPr lvl="4"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5pPr>
            <a:lvl6pPr lvl="5"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6pPr>
            <a:lvl7pPr lvl="6"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7pPr>
            <a:lvl8pPr lvl="7"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8pPr>
            <a:lvl9pPr lvl="8"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9pPr>
          </a:lstStyle>
          <a:p>
            <a:endParaRPr/>
          </a:p>
        </p:txBody>
      </p:sp>
      <p:sp>
        <p:nvSpPr>
          <p:cNvPr id="242" name="Google Shape;242;p35"/>
          <p:cNvSpPr txBox="1">
            <a:spLocks noGrp="1"/>
          </p:cNvSpPr>
          <p:nvPr>
            <p:ph type="subTitle" idx="5"/>
          </p:nvPr>
        </p:nvSpPr>
        <p:spPr>
          <a:xfrm>
            <a:off x="3661712" y="3659900"/>
            <a:ext cx="4156500" cy="94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3" name="Google Shape;243;p35"/>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Font typeface="Orbitron Black"/>
              <a:buNone/>
              <a:defRPr>
                <a:latin typeface="Orbitron Black"/>
                <a:ea typeface="Orbitron Black"/>
                <a:cs typeface="Orbitron Black"/>
                <a:sym typeface="Orbitron Blac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244" name="Google Shape;244;p35"/>
          <p:cNvPicPr preferRelativeResize="0"/>
          <p:nvPr/>
        </p:nvPicPr>
        <p:blipFill rotWithShape="1">
          <a:blip r:embed="rId2">
            <a:alphaModFix/>
          </a:blip>
          <a:srcRect l="38428" r="8770" b="21636"/>
          <a:stretch/>
        </p:blipFill>
        <p:spPr>
          <a:xfrm rot="-2700000">
            <a:off x="-1674750" y="2431326"/>
            <a:ext cx="2618524" cy="2381500"/>
          </a:xfrm>
          <a:prstGeom prst="rect">
            <a:avLst/>
          </a:prstGeom>
          <a:noFill/>
          <a:ln>
            <a:noFill/>
          </a:ln>
        </p:spPr>
      </p:pic>
      <p:pic>
        <p:nvPicPr>
          <p:cNvPr id="245" name="Google Shape;245;p35"/>
          <p:cNvPicPr preferRelativeResize="0"/>
          <p:nvPr/>
        </p:nvPicPr>
        <p:blipFill rotWithShape="1">
          <a:blip r:embed="rId3">
            <a:alphaModFix/>
          </a:blip>
          <a:srcRect l="78527" t="72475"/>
          <a:stretch/>
        </p:blipFill>
        <p:spPr>
          <a:xfrm rot="10800000" flipH="1">
            <a:off x="7757700" y="-296475"/>
            <a:ext cx="1756099" cy="1415750"/>
          </a:xfrm>
          <a:prstGeom prst="rect">
            <a:avLst/>
          </a:prstGeom>
          <a:noFill/>
          <a:ln>
            <a:noFill/>
          </a:ln>
        </p:spPr>
      </p:pic>
      <p:pic>
        <p:nvPicPr>
          <p:cNvPr id="246" name="Google Shape;246;p35"/>
          <p:cNvPicPr preferRelativeResize="0"/>
          <p:nvPr/>
        </p:nvPicPr>
        <p:blipFill rotWithShape="1">
          <a:blip r:embed="rId4">
            <a:alphaModFix/>
          </a:blip>
          <a:srcRect l="46003" t="23799" r="41205" b="53261"/>
          <a:stretch/>
        </p:blipFill>
        <p:spPr>
          <a:xfrm rot="1114972">
            <a:off x="8115275" y="3904551"/>
            <a:ext cx="1169624" cy="1179902"/>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247"/>
        <p:cNvGrpSpPr/>
        <p:nvPr/>
      </p:nvGrpSpPr>
      <p:grpSpPr>
        <a:xfrm>
          <a:off x="0" y="0"/>
          <a:ext cx="0" cy="0"/>
          <a:chOff x="0" y="0"/>
          <a:chExt cx="0" cy="0"/>
        </a:xfrm>
      </p:grpSpPr>
      <p:sp>
        <p:nvSpPr>
          <p:cNvPr id="248" name="Google Shape;248;p36"/>
          <p:cNvSpPr txBox="1">
            <a:spLocks noGrp="1"/>
          </p:cNvSpPr>
          <p:nvPr>
            <p:ph type="title"/>
          </p:nvPr>
        </p:nvSpPr>
        <p:spPr>
          <a:xfrm>
            <a:off x="1458692" y="1682850"/>
            <a:ext cx="26097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1pPr>
            <a:lvl2pPr lvl="1"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2pPr>
            <a:lvl3pPr lvl="2"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3pPr>
            <a:lvl4pPr lvl="3"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4pPr>
            <a:lvl5pPr lvl="4"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5pPr>
            <a:lvl6pPr lvl="5"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6pPr>
            <a:lvl7pPr lvl="6"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7pPr>
            <a:lvl8pPr lvl="7"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8pPr>
            <a:lvl9pPr lvl="8"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9pPr>
          </a:lstStyle>
          <a:p>
            <a:endParaRPr/>
          </a:p>
        </p:txBody>
      </p:sp>
      <p:sp>
        <p:nvSpPr>
          <p:cNvPr id="249" name="Google Shape;249;p36"/>
          <p:cNvSpPr txBox="1">
            <a:spLocks noGrp="1"/>
          </p:cNvSpPr>
          <p:nvPr>
            <p:ph type="subTitle" idx="1"/>
          </p:nvPr>
        </p:nvSpPr>
        <p:spPr>
          <a:xfrm>
            <a:off x="1458681" y="2210550"/>
            <a:ext cx="2609700" cy="62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0" name="Google Shape;250;p36"/>
          <p:cNvSpPr txBox="1">
            <a:spLocks noGrp="1"/>
          </p:cNvSpPr>
          <p:nvPr>
            <p:ph type="title" idx="2"/>
          </p:nvPr>
        </p:nvSpPr>
        <p:spPr>
          <a:xfrm>
            <a:off x="5075619" y="1682850"/>
            <a:ext cx="26097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1pPr>
            <a:lvl2pPr lvl="1"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2pPr>
            <a:lvl3pPr lvl="2"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3pPr>
            <a:lvl4pPr lvl="3"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4pPr>
            <a:lvl5pPr lvl="4"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5pPr>
            <a:lvl6pPr lvl="5"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6pPr>
            <a:lvl7pPr lvl="6"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7pPr>
            <a:lvl8pPr lvl="7"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8pPr>
            <a:lvl9pPr lvl="8"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9pPr>
          </a:lstStyle>
          <a:p>
            <a:endParaRPr/>
          </a:p>
        </p:txBody>
      </p:sp>
      <p:sp>
        <p:nvSpPr>
          <p:cNvPr id="251" name="Google Shape;251;p36"/>
          <p:cNvSpPr txBox="1">
            <a:spLocks noGrp="1"/>
          </p:cNvSpPr>
          <p:nvPr>
            <p:ph type="subTitle" idx="3"/>
          </p:nvPr>
        </p:nvSpPr>
        <p:spPr>
          <a:xfrm>
            <a:off x="5075605" y="2210550"/>
            <a:ext cx="2609700" cy="62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2" name="Google Shape;252;p36"/>
          <p:cNvSpPr txBox="1">
            <a:spLocks noGrp="1"/>
          </p:cNvSpPr>
          <p:nvPr>
            <p:ph type="title" idx="4"/>
          </p:nvPr>
        </p:nvSpPr>
        <p:spPr>
          <a:xfrm>
            <a:off x="1458692" y="3452000"/>
            <a:ext cx="26097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1pPr>
            <a:lvl2pPr lvl="1"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2pPr>
            <a:lvl3pPr lvl="2"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3pPr>
            <a:lvl4pPr lvl="3"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4pPr>
            <a:lvl5pPr lvl="4"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5pPr>
            <a:lvl6pPr lvl="5"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6pPr>
            <a:lvl7pPr lvl="6"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7pPr>
            <a:lvl8pPr lvl="7"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8pPr>
            <a:lvl9pPr lvl="8"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9pPr>
          </a:lstStyle>
          <a:p>
            <a:endParaRPr/>
          </a:p>
        </p:txBody>
      </p:sp>
      <p:sp>
        <p:nvSpPr>
          <p:cNvPr id="253" name="Google Shape;253;p36"/>
          <p:cNvSpPr txBox="1">
            <a:spLocks noGrp="1"/>
          </p:cNvSpPr>
          <p:nvPr>
            <p:ph type="subTitle" idx="5"/>
          </p:nvPr>
        </p:nvSpPr>
        <p:spPr>
          <a:xfrm>
            <a:off x="1458681" y="3979700"/>
            <a:ext cx="2609700" cy="62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4" name="Google Shape;254;p36"/>
          <p:cNvSpPr txBox="1">
            <a:spLocks noGrp="1"/>
          </p:cNvSpPr>
          <p:nvPr>
            <p:ph type="title" idx="6"/>
          </p:nvPr>
        </p:nvSpPr>
        <p:spPr>
          <a:xfrm>
            <a:off x="5075619" y="3452000"/>
            <a:ext cx="26097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1pPr>
            <a:lvl2pPr lvl="1"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2pPr>
            <a:lvl3pPr lvl="2"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3pPr>
            <a:lvl4pPr lvl="3"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4pPr>
            <a:lvl5pPr lvl="4"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5pPr>
            <a:lvl6pPr lvl="5"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6pPr>
            <a:lvl7pPr lvl="6"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7pPr>
            <a:lvl8pPr lvl="7"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8pPr>
            <a:lvl9pPr lvl="8"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9pPr>
          </a:lstStyle>
          <a:p>
            <a:endParaRPr/>
          </a:p>
        </p:txBody>
      </p:sp>
      <p:sp>
        <p:nvSpPr>
          <p:cNvPr id="255" name="Google Shape;255;p36"/>
          <p:cNvSpPr txBox="1">
            <a:spLocks noGrp="1"/>
          </p:cNvSpPr>
          <p:nvPr>
            <p:ph type="subTitle" idx="7"/>
          </p:nvPr>
        </p:nvSpPr>
        <p:spPr>
          <a:xfrm>
            <a:off x="5075605" y="3979700"/>
            <a:ext cx="2609700" cy="62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6" name="Google Shape;256;p36"/>
          <p:cNvSpPr txBox="1">
            <a:spLocks noGrp="1"/>
          </p:cNvSpPr>
          <p:nvPr>
            <p:ph type="title" idx="8"/>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Font typeface="Orbitron Black"/>
              <a:buNone/>
              <a:defRPr>
                <a:latin typeface="Orbitron Black"/>
                <a:ea typeface="Orbitron Black"/>
                <a:cs typeface="Orbitron Black"/>
                <a:sym typeface="Orbitron Blac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257" name="Google Shape;257;p36"/>
          <p:cNvPicPr preferRelativeResize="0"/>
          <p:nvPr/>
        </p:nvPicPr>
        <p:blipFill rotWithShape="1">
          <a:blip r:embed="rId2">
            <a:alphaModFix/>
          </a:blip>
          <a:srcRect t="88865" r="72868"/>
          <a:stretch/>
        </p:blipFill>
        <p:spPr>
          <a:xfrm rot="10800000">
            <a:off x="6474249" y="1"/>
            <a:ext cx="2669752" cy="831874"/>
          </a:xfrm>
          <a:prstGeom prst="rect">
            <a:avLst/>
          </a:prstGeom>
          <a:noFill/>
          <a:ln>
            <a:noFill/>
          </a:ln>
        </p:spPr>
      </p:pic>
      <p:pic>
        <p:nvPicPr>
          <p:cNvPr id="258" name="Google Shape;258;p36"/>
          <p:cNvPicPr preferRelativeResize="0"/>
          <p:nvPr/>
        </p:nvPicPr>
        <p:blipFill rotWithShape="1">
          <a:blip r:embed="rId3">
            <a:alphaModFix/>
          </a:blip>
          <a:srcRect l="81002" t="75059"/>
          <a:stretch/>
        </p:blipFill>
        <p:spPr>
          <a:xfrm rot="5400000">
            <a:off x="-332124" y="4132664"/>
            <a:ext cx="1152625" cy="951648"/>
          </a:xfrm>
          <a:prstGeom prst="rect">
            <a:avLst/>
          </a:prstGeom>
          <a:noFill/>
          <a:ln>
            <a:noFill/>
          </a:ln>
        </p:spPr>
      </p:pic>
      <p:pic>
        <p:nvPicPr>
          <p:cNvPr id="259" name="Google Shape;259;p36"/>
          <p:cNvPicPr preferRelativeResize="0"/>
          <p:nvPr/>
        </p:nvPicPr>
        <p:blipFill rotWithShape="1">
          <a:blip r:embed="rId4">
            <a:alphaModFix/>
          </a:blip>
          <a:srcRect l="84998" t="34090" b="38204"/>
          <a:stretch/>
        </p:blipFill>
        <p:spPr>
          <a:xfrm rot="5400000">
            <a:off x="4694050" y="4248524"/>
            <a:ext cx="737300" cy="1424952"/>
          </a:xfrm>
          <a:prstGeom prst="rect">
            <a:avLst/>
          </a:prstGeom>
          <a:noFill/>
          <a:ln>
            <a:noFill/>
          </a:ln>
        </p:spPr>
      </p:pic>
      <p:pic>
        <p:nvPicPr>
          <p:cNvPr id="260" name="Google Shape;260;p36"/>
          <p:cNvPicPr preferRelativeResize="0"/>
          <p:nvPr/>
        </p:nvPicPr>
        <p:blipFill rotWithShape="1">
          <a:blip r:embed="rId5">
            <a:alphaModFix/>
          </a:blip>
          <a:srcRect l="48777" t="23434" r="41359" b="49030"/>
          <a:stretch/>
        </p:blipFill>
        <p:spPr>
          <a:xfrm rot="-1383051">
            <a:off x="8532750" y="1768976"/>
            <a:ext cx="901873" cy="1416226"/>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261"/>
        <p:cNvGrpSpPr/>
        <p:nvPr/>
      </p:nvGrpSpPr>
      <p:grpSpPr>
        <a:xfrm>
          <a:off x="0" y="0"/>
          <a:ext cx="0" cy="0"/>
          <a:chOff x="0" y="0"/>
          <a:chExt cx="0" cy="0"/>
        </a:xfrm>
      </p:grpSpPr>
      <p:sp>
        <p:nvSpPr>
          <p:cNvPr id="262" name="Google Shape;262;p37"/>
          <p:cNvSpPr txBox="1">
            <a:spLocks noGrp="1"/>
          </p:cNvSpPr>
          <p:nvPr>
            <p:ph type="title"/>
          </p:nvPr>
        </p:nvSpPr>
        <p:spPr>
          <a:xfrm>
            <a:off x="720050" y="1724663"/>
            <a:ext cx="2457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1pPr>
            <a:lvl2pPr lvl="1"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2pPr>
            <a:lvl3pPr lvl="2"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3pPr>
            <a:lvl4pPr lvl="3"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4pPr>
            <a:lvl5pPr lvl="4"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5pPr>
            <a:lvl6pPr lvl="5"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6pPr>
            <a:lvl7pPr lvl="6"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7pPr>
            <a:lvl8pPr lvl="7"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8pPr>
            <a:lvl9pPr lvl="8"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9pPr>
          </a:lstStyle>
          <a:p>
            <a:endParaRPr/>
          </a:p>
        </p:txBody>
      </p:sp>
      <p:sp>
        <p:nvSpPr>
          <p:cNvPr id="263" name="Google Shape;263;p37"/>
          <p:cNvSpPr txBox="1">
            <a:spLocks noGrp="1"/>
          </p:cNvSpPr>
          <p:nvPr>
            <p:ph type="subTitle" idx="1"/>
          </p:nvPr>
        </p:nvSpPr>
        <p:spPr>
          <a:xfrm>
            <a:off x="720050" y="2252363"/>
            <a:ext cx="2457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4" name="Google Shape;264;p37"/>
          <p:cNvSpPr txBox="1">
            <a:spLocks noGrp="1"/>
          </p:cNvSpPr>
          <p:nvPr>
            <p:ph type="title" idx="2"/>
          </p:nvPr>
        </p:nvSpPr>
        <p:spPr>
          <a:xfrm>
            <a:off x="3343075" y="1724663"/>
            <a:ext cx="2457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1pPr>
            <a:lvl2pPr lvl="1"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2pPr>
            <a:lvl3pPr lvl="2"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3pPr>
            <a:lvl4pPr lvl="3"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4pPr>
            <a:lvl5pPr lvl="4"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5pPr>
            <a:lvl6pPr lvl="5"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6pPr>
            <a:lvl7pPr lvl="6"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7pPr>
            <a:lvl8pPr lvl="7"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8pPr>
            <a:lvl9pPr lvl="8"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9pPr>
          </a:lstStyle>
          <a:p>
            <a:endParaRPr/>
          </a:p>
        </p:txBody>
      </p:sp>
      <p:sp>
        <p:nvSpPr>
          <p:cNvPr id="265" name="Google Shape;265;p37"/>
          <p:cNvSpPr txBox="1">
            <a:spLocks noGrp="1"/>
          </p:cNvSpPr>
          <p:nvPr>
            <p:ph type="subTitle" idx="3"/>
          </p:nvPr>
        </p:nvSpPr>
        <p:spPr>
          <a:xfrm>
            <a:off x="3343075" y="2252363"/>
            <a:ext cx="2457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6" name="Google Shape;266;p37"/>
          <p:cNvSpPr txBox="1">
            <a:spLocks noGrp="1"/>
          </p:cNvSpPr>
          <p:nvPr>
            <p:ph type="title" idx="4"/>
          </p:nvPr>
        </p:nvSpPr>
        <p:spPr>
          <a:xfrm>
            <a:off x="720025" y="3443000"/>
            <a:ext cx="2457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1pPr>
            <a:lvl2pPr lvl="1"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2pPr>
            <a:lvl3pPr lvl="2"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3pPr>
            <a:lvl4pPr lvl="3"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4pPr>
            <a:lvl5pPr lvl="4"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5pPr>
            <a:lvl6pPr lvl="5"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6pPr>
            <a:lvl7pPr lvl="6"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7pPr>
            <a:lvl8pPr lvl="7"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8pPr>
            <a:lvl9pPr lvl="8"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9pPr>
          </a:lstStyle>
          <a:p>
            <a:endParaRPr/>
          </a:p>
        </p:txBody>
      </p:sp>
      <p:sp>
        <p:nvSpPr>
          <p:cNvPr id="267" name="Google Shape;267;p37"/>
          <p:cNvSpPr txBox="1">
            <a:spLocks noGrp="1"/>
          </p:cNvSpPr>
          <p:nvPr>
            <p:ph type="subTitle" idx="5"/>
          </p:nvPr>
        </p:nvSpPr>
        <p:spPr>
          <a:xfrm>
            <a:off x="720025" y="3970700"/>
            <a:ext cx="2457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8" name="Google Shape;268;p37"/>
          <p:cNvSpPr txBox="1">
            <a:spLocks noGrp="1"/>
          </p:cNvSpPr>
          <p:nvPr>
            <p:ph type="title" idx="6"/>
          </p:nvPr>
        </p:nvSpPr>
        <p:spPr>
          <a:xfrm>
            <a:off x="3343075" y="3443000"/>
            <a:ext cx="2457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1pPr>
            <a:lvl2pPr lvl="1"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2pPr>
            <a:lvl3pPr lvl="2"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3pPr>
            <a:lvl4pPr lvl="3"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4pPr>
            <a:lvl5pPr lvl="4"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5pPr>
            <a:lvl6pPr lvl="5"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6pPr>
            <a:lvl7pPr lvl="6"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7pPr>
            <a:lvl8pPr lvl="7"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8pPr>
            <a:lvl9pPr lvl="8"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9pPr>
          </a:lstStyle>
          <a:p>
            <a:endParaRPr/>
          </a:p>
        </p:txBody>
      </p:sp>
      <p:sp>
        <p:nvSpPr>
          <p:cNvPr id="269" name="Google Shape;269;p37"/>
          <p:cNvSpPr txBox="1">
            <a:spLocks noGrp="1"/>
          </p:cNvSpPr>
          <p:nvPr>
            <p:ph type="subTitle" idx="7"/>
          </p:nvPr>
        </p:nvSpPr>
        <p:spPr>
          <a:xfrm>
            <a:off x="3343075" y="3970700"/>
            <a:ext cx="2457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0" name="Google Shape;270;p37"/>
          <p:cNvSpPr txBox="1">
            <a:spLocks noGrp="1"/>
          </p:cNvSpPr>
          <p:nvPr>
            <p:ph type="title" idx="8"/>
          </p:nvPr>
        </p:nvSpPr>
        <p:spPr>
          <a:xfrm>
            <a:off x="5966075" y="1724663"/>
            <a:ext cx="2457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1pPr>
            <a:lvl2pPr lvl="1"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2pPr>
            <a:lvl3pPr lvl="2"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3pPr>
            <a:lvl4pPr lvl="3"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4pPr>
            <a:lvl5pPr lvl="4"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5pPr>
            <a:lvl6pPr lvl="5"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6pPr>
            <a:lvl7pPr lvl="6"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7pPr>
            <a:lvl8pPr lvl="7"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8pPr>
            <a:lvl9pPr lvl="8"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9pPr>
          </a:lstStyle>
          <a:p>
            <a:endParaRPr/>
          </a:p>
        </p:txBody>
      </p:sp>
      <p:sp>
        <p:nvSpPr>
          <p:cNvPr id="271" name="Google Shape;271;p37"/>
          <p:cNvSpPr txBox="1">
            <a:spLocks noGrp="1"/>
          </p:cNvSpPr>
          <p:nvPr>
            <p:ph type="subTitle" idx="9"/>
          </p:nvPr>
        </p:nvSpPr>
        <p:spPr>
          <a:xfrm>
            <a:off x="5966075" y="2252363"/>
            <a:ext cx="2457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2" name="Google Shape;272;p37"/>
          <p:cNvSpPr txBox="1">
            <a:spLocks noGrp="1"/>
          </p:cNvSpPr>
          <p:nvPr>
            <p:ph type="title" idx="13"/>
          </p:nvPr>
        </p:nvSpPr>
        <p:spPr>
          <a:xfrm>
            <a:off x="5966075" y="3443000"/>
            <a:ext cx="2457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1pPr>
            <a:lvl2pPr lvl="1"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2pPr>
            <a:lvl3pPr lvl="2"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3pPr>
            <a:lvl4pPr lvl="3"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4pPr>
            <a:lvl5pPr lvl="4"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5pPr>
            <a:lvl6pPr lvl="5"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6pPr>
            <a:lvl7pPr lvl="6"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7pPr>
            <a:lvl8pPr lvl="7"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8pPr>
            <a:lvl9pPr lvl="8"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9pPr>
          </a:lstStyle>
          <a:p>
            <a:endParaRPr/>
          </a:p>
        </p:txBody>
      </p:sp>
      <p:sp>
        <p:nvSpPr>
          <p:cNvPr id="273" name="Google Shape;273;p37"/>
          <p:cNvSpPr txBox="1">
            <a:spLocks noGrp="1"/>
          </p:cNvSpPr>
          <p:nvPr>
            <p:ph type="subTitle" idx="14"/>
          </p:nvPr>
        </p:nvSpPr>
        <p:spPr>
          <a:xfrm>
            <a:off x="5966075" y="3970700"/>
            <a:ext cx="2457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4" name="Google Shape;274;p37"/>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Font typeface="Orbitron Black"/>
              <a:buNone/>
              <a:defRPr>
                <a:latin typeface="Orbitron Black"/>
                <a:ea typeface="Orbitron Black"/>
                <a:cs typeface="Orbitron Black"/>
                <a:sym typeface="Orbitron Blac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275" name="Google Shape;275;p37"/>
          <p:cNvPicPr preferRelativeResize="0"/>
          <p:nvPr/>
        </p:nvPicPr>
        <p:blipFill rotWithShape="1">
          <a:blip r:embed="rId2">
            <a:alphaModFix/>
          </a:blip>
          <a:srcRect l="39265" r="9360" b="22732"/>
          <a:stretch/>
        </p:blipFill>
        <p:spPr>
          <a:xfrm rot="-3889282">
            <a:off x="5609109" y="-1622888"/>
            <a:ext cx="2447008" cy="2255354"/>
          </a:xfrm>
          <a:prstGeom prst="rect">
            <a:avLst/>
          </a:prstGeom>
          <a:noFill/>
          <a:ln>
            <a:noFill/>
          </a:ln>
        </p:spPr>
      </p:pic>
      <p:pic>
        <p:nvPicPr>
          <p:cNvPr id="276" name="Google Shape;276;p37"/>
          <p:cNvPicPr preferRelativeResize="0"/>
          <p:nvPr/>
        </p:nvPicPr>
        <p:blipFill rotWithShape="1">
          <a:blip r:embed="rId3">
            <a:alphaModFix/>
          </a:blip>
          <a:srcRect l="73097" t="66172"/>
          <a:stretch/>
        </p:blipFill>
        <p:spPr>
          <a:xfrm>
            <a:off x="6975303" y="3481150"/>
            <a:ext cx="2274401" cy="1739874"/>
          </a:xfrm>
          <a:prstGeom prst="rect">
            <a:avLst/>
          </a:prstGeom>
          <a:noFill/>
          <a:ln>
            <a:noFill/>
          </a:ln>
        </p:spPr>
      </p:pic>
      <p:pic>
        <p:nvPicPr>
          <p:cNvPr id="277" name="Google Shape;277;p37"/>
          <p:cNvPicPr preferRelativeResize="0"/>
          <p:nvPr/>
        </p:nvPicPr>
        <p:blipFill rotWithShape="1">
          <a:blip r:embed="rId4">
            <a:alphaModFix/>
          </a:blip>
          <a:srcRect l="48777" t="23434" r="41359" b="49030"/>
          <a:stretch/>
        </p:blipFill>
        <p:spPr>
          <a:xfrm rot="-10265225" flipH="1">
            <a:off x="-361068" y="3030178"/>
            <a:ext cx="901873" cy="1416225"/>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278"/>
        <p:cNvGrpSpPr/>
        <p:nvPr/>
      </p:nvGrpSpPr>
      <p:grpSpPr>
        <a:xfrm>
          <a:off x="0" y="0"/>
          <a:ext cx="0" cy="0"/>
          <a:chOff x="0" y="0"/>
          <a:chExt cx="0" cy="0"/>
        </a:xfrm>
      </p:grpSpPr>
      <p:sp>
        <p:nvSpPr>
          <p:cNvPr id="279" name="Google Shape;279;p38"/>
          <p:cNvSpPr txBox="1">
            <a:spLocks noGrp="1"/>
          </p:cNvSpPr>
          <p:nvPr>
            <p:ph type="title" hasCustomPrompt="1"/>
          </p:nvPr>
        </p:nvSpPr>
        <p:spPr>
          <a:xfrm>
            <a:off x="1284000" y="540000"/>
            <a:ext cx="65760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6200"/>
              <a:buFont typeface="Orbitron SemiBold"/>
              <a:buNone/>
              <a:defRPr sz="6000">
                <a:solidFill>
                  <a:schemeClr val="accent3"/>
                </a:solidFill>
                <a:latin typeface="Orbitron SemiBold"/>
                <a:ea typeface="Orbitron SemiBold"/>
                <a:cs typeface="Orbitron SemiBold"/>
                <a:sym typeface="Orbitron SemiBold"/>
              </a:defRPr>
            </a:lvl1pPr>
            <a:lvl2pPr lvl="1"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2pPr>
            <a:lvl3pPr lvl="2"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3pPr>
            <a:lvl4pPr lvl="3"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4pPr>
            <a:lvl5pPr lvl="4"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5pPr>
            <a:lvl6pPr lvl="5"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6pPr>
            <a:lvl7pPr lvl="6"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7pPr>
            <a:lvl8pPr lvl="7"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8pPr>
            <a:lvl9pPr lvl="8"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9pPr>
          </a:lstStyle>
          <a:p>
            <a:r>
              <a:t>xx%</a:t>
            </a:r>
          </a:p>
        </p:txBody>
      </p:sp>
      <p:sp>
        <p:nvSpPr>
          <p:cNvPr id="280" name="Google Shape;280;p38"/>
          <p:cNvSpPr txBox="1">
            <a:spLocks noGrp="1"/>
          </p:cNvSpPr>
          <p:nvPr>
            <p:ph type="subTitle" idx="1"/>
          </p:nvPr>
        </p:nvSpPr>
        <p:spPr>
          <a:xfrm>
            <a:off x="1284000" y="1368300"/>
            <a:ext cx="6576000" cy="42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1" name="Google Shape;281;p38"/>
          <p:cNvSpPr txBox="1">
            <a:spLocks noGrp="1"/>
          </p:cNvSpPr>
          <p:nvPr>
            <p:ph type="title" idx="2" hasCustomPrompt="1"/>
          </p:nvPr>
        </p:nvSpPr>
        <p:spPr>
          <a:xfrm>
            <a:off x="1284000" y="1945288"/>
            <a:ext cx="65760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6200"/>
              <a:buFont typeface="Orbitron SemiBold"/>
              <a:buNone/>
              <a:defRPr sz="6000">
                <a:solidFill>
                  <a:schemeClr val="accent3"/>
                </a:solidFill>
                <a:latin typeface="Orbitron SemiBold"/>
                <a:ea typeface="Orbitron SemiBold"/>
                <a:cs typeface="Orbitron SemiBold"/>
                <a:sym typeface="Orbitron SemiBold"/>
              </a:defRPr>
            </a:lvl1pPr>
            <a:lvl2pPr lvl="1"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2pPr>
            <a:lvl3pPr lvl="2"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3pPr>
            <a:lvl4pPr lvl="3"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4pPr>
            <a:lvl5pPr lvl="4"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5pPr>
            <a:lvl6pPr lvl="5"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6pPr>
            <a:lvl7pPr lvl="6"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7pPr>
            <a:lvl8pPr lvl="7"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8pPr>
            <a:lvl9pPr lvl="8"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9pPr>
          </a:lstStyle>
          <a:p>
            <a:r>
              <a:t>xx%</a:t>
            </a:r>
          </a:p>
        </p:txBody>
      </p:sp>
      <p:sp>
        <p:nvSpPr>
          <p:cNvPr id="282" name="Google Shape;282;p38"/>
          <p:cNvSpPr txBox="1">
            <a:spLocks noGrp="1"/>
          </p:cNvSpPr>
          <p:nvPr>
            <p:ph type="subTitle" idx="3"/>
          </p:nvPr>
        </p:nvSpPr>
        <p:spPr>
          <a:xfrm>
            <a:off x="1284000" y="2773595"/>
            <a:ext cx="6576000" cy="42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3" name="Google Shape;283;p38"/>
          <p:cNvSpPr txBox="1">
            <a:spLocks noGrp="1"/>
          </p:cNvSpPr>
          <p:nvPr>
            <p:ph type="title" idx="4" hasCustomPrompt="1"/>
          </p:nvPr>
        </p:nvSpPr>
        <p:spPr>
          <a:xfrm>
            <a:off x="1284000" y="3350588"/>
            <a:ext cx="65760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6200"/>
              <a:buFont typeface="Orbitron SemiBold"/>
              <a:buNone/>
              <a:defRPr sz="6000">
                <a:solidFill>
                  <a:schemeClr val="accent3"/>
                </a:solidFill>
                <a:latin typeface="Orbitron SemiBold"/>
                <a:ea typeface="Orbitron SemiBold"/>
                <a:cs typeface="Orbitron SemiBold"/>
                <a:sym typeface="Orbitron SemiBold"/>
              </a:defRPr>
            </a:lvl1pPr>
            <a:lvl2pPr lvl="1"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2pPr>
            <a:lvl3pPr lvl="2"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3pPr>
            <a:lvl4pPr lvl="3"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4pPr>
            <a:lvl5pPr lvl="4"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5pPr>
            <a:lvl6pPr lvl="5"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6pPr>
            <a:lvl7pPr lvl="6"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7pPr>
            <a:lvl8pPr lvl="7"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8pPr>
            <a:lvl9pPr lvl="8"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9pPr>
          </a:lstStyle>
          <a:p>
            <a:r>
              <a:t>xx%</a:t>
            </a:r>
          </a:p>
        </p:txBody>
      </p:sp>
      <p:sp>
        <p:nvSpPr>
          <p:cNvPr id="284" name="Google Shape;284;p38"/>
          <p:cNvSpPr txBox="1">
            <a:spLocks noGrp="1"/>
          </p:cNvSpPr>
          <p:nvPr>
            <p:ph type="subTitle" idx="5"/>
          </p:nvPr>
        </p:nvSpPr>
        <p:spPr>
          <a:xfrm>
            <a:off x="1284000" y="4178902"/>
            <a:ext cx="6576000" cy="42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85" name="Google Shape;285;p38"/>
          <p:cNvPicPr preferRelativeResize="0"/>
          <p:nvPr/>
        </p:nvPicPr>
        <p:blipFill rotWithShape="1">
          <a:blip r:embed="rId2">
            <a:alphaModFix/>
          </a:blip>
          <a:srcRect l="59847" b="36532"/>
          <a:stretch/>
        </p:blipFill>
        <p:spPr>
          <a:xfrm rot="-3149774" flipH="1">
            <a:off x="-1295432" y="1261499"/>
            <a:ext cx="2461683" cy="2380551"/>
          </a:xfrm>
          <a:prstGeom prst="rect">
            <a:avLst/>
          </a:prstGeom>
          <a:noFill/>
          <a:ln>
            <a:noFill/>
          </a:ln>
        </p:spPr>
      </p:pic>
      <p:pic>
        <p:nvPicPr>
          <p:cNvPr id="286" name="Google Shape;286;p38"/>
          <p:cNvPicPr preferRelativeResize="0"/>
          <p:nvPr/>
        </p:nvPicPr>
        <p:blipFill rotWithShape="1">
          <a:blip r:embed="rId3">
            <a:alphaModFix/>
          </a:blip>
          <a:srcRect l="59877" t="29365" r="25205" b="48941"/>
          <a:stretch/>
        </p:blipFill>
        <p:spPr>
          <a:xfrm rot="6526818" flipH="1">
            <a:off x="8176577" y="461722"/>
            <a:ext cx="1426646" cy="1166933"/>
          </a:xfrm>
          <a:prstGeom prst="rect">
            <a:avLst/>
          </a:prstGeom>
          <a:noFill/>
          <a:ln>
            <a:noFill/>
          </a:ln>
        </p:spPr>
      </p:pic>
      <p:pic>
        <p:nvPicPr>
          <p:cNvPr id="287" name="Google Shape;287;p38"/>
          <p:cNvPicPr preferRelativeResize="0"/>
          <p:nvPr/>
        </p:nvPicPr>
        <p:blipFill rotWithShape="1">
          <a:blip r:embed="rId4">
            <a:alphaModFix/>
          </a:blip>
          <a:srcRect t="87425" r="72080"/>
          <a:stretch/>
        </p:blipFill>
        <p:spPr>
          <a:xfrm flipH="1">
            <a:off x="5719700" y="3957514"/>
            <a:ext cx="3468227" cy="118597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Numbers and text 1">
  <p:cSld name="BLANK_1_1_1_1_1_1_3">
    <p:spTree>
      <p:nvGrpSpPr>
        <p:cNvPr id="1" name="Shape 288"/>
        <p:cNvGrpSpPr/>
        <p:nvPr/>
      </p:nvGrpSpPr>
      <p:grpSpPr>
        <a:xfrm>
          <a:off x="0" y="0"/>
          <a:ext cx="0" cy="0"/>
          <a:chOff x="0" y="0"/>
          <a:chExt cx="0" cy="0"/>
        </a:xfrm>
      </p:grpSpPr>
      <p:sp>
        <p:nvSpPr>
          <p:cNvPr id="289" name="Google Shape;289;p39"/>
          <p:cNvSpPr txBox="1">
            <a:spLocks noGrp="1"/>
          </p:cNvSpPr>
          <p:nvPr>
            <p:ph type="title" hasCustomPrompt="1"/>
          </p:nvPr>
        </p:nvSpPr>
        <p:spPr>
          <a:xfrm>
            <a:off x="958288" y="1586595"/>
            <a:ext cx="22260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1pPr>
            <a:lvl2pPr lvl="1"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2pPr>
            <a:lvl3pPr lvl="2"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3pPr>
            <a:lvl4pPr lvl="3"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4pPr>
            <a:lvl5pPr lvl="4"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5pPr>
            <a:lvl6pPr lvl="5"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6pPr>
            <a:lvl7pPr lvl="6"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7pPr>
            <a:lvl8pPr lvl="7"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8pPr>
            <a:lvl9pPr lvl="8"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9pPr>
          </a:lstStyle>
          <a:p>
            <a:r>
              <a:t>xx%</a:t>
            </a:r>
          </a:p>
        </p:txBody>
      </p:sp>
      <p:sp>
        <p:nvSpPr>
          <p:cNvPr id="290" name="Google Shape;290;p39"/>
          <p:cNvSpPr txBox="1">
            <a:spLocks noGrp="1"/>
          </p:cNvSpPr>
          <p:nvPr>
            <p:ph type="subTitle" idx="1"/>
          </p:nvPr>
        </p:nvSpPr>
        <p:spPr>
          <a:xfrm>
            <a:off x="958288" y="3243195"/>
            <a:ext cx="2226000" cy="71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1" name="Google Shape;291;p39"/>
          <p:cNvSpPr txBox="1">
            <a:spLocks noGrp="1"/>
          </p:cNvSpPr>
          <p:nvPr>
            <p:ph type="title" idx="2" hasCustomPrompt="1"/>
          </p:nvPr>
        </p:nvSpPr>
        <p:spPr>
          <a:xfrm>
            <a:off x="3508306" y="1586595"/>
            <a:ext cx="22260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1pPr>
            <a:lvl2pPr lvl="1"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2pPr>
            <a:lvl3pPr lvl="2"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3pPr>
            <a:lvl4pPr lvl="3"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4pPr>
            <a:lvl5pPr lvl="4"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5pPr>
            <a:lvl6pPr lvl="5"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6pPr>
            <a:lvl7pPr lvl="6"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7pPr>
            <a:lvl8pPr lvl="7"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8pPr>
            <a:lvl9pPr lvl="8"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9pPr>
          </a:lstStyle>
          <a:p>
            <a:r>
              <a:t>xx%</a:t>
            </a:r>
          </a:p>
        </p:txBody>
      </p:sp>
      <p:sp>
        <p:nvSpPr>
          <p:cNvPr id="292" name="Google Shape;292;p39"/>
          <p:cNvSpPr txBox="1">
            <a:spLocks noGrp="1"/>
          </p:cNvSpPr>
          <p:nvPr>
            <p:ph type="subTitle" idx="3"/>
          </p:nvPr>
        </p:nvSpPr>
        <p:spPr>
          <a:xfrm>
            <a:off x="3508306" y="3243200"/>
            <a:ext cx="2226000" cy="71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3" name="Google Shape;293;p39"/>
          <p:cNvSpPr txBox="1">
            <a:spLocks noGrp="1"/>
          </p:cNvSpPr>
          <p:nvPr>
            <p:ph type="title" idx="4" hasCustomPrompt="1"/>
          </p:nvPr>
        </p:nvSpPr>
        <p:spPr>
          <a:xfrm>
            <a:off x="5959713" y="1586595"/>
            <a:ext cx="22260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1pPr>
            <a:lvl2pPr lvl="1"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2pPr>
            <a:lvl3pPr lvl="2"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3pPr>
            <a:lvl4pPr lvl="3"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4pPr>
            <a:lvl5pPr lvl="4"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5pPr>
            <a:lvl6pPr lvl="5"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6pPr>
            <a:lvl7pPr lvl="6"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7pPr>
            <a:lvl8pPr lvl="7"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8pPr>
            <a:lvl9pPr lvl="8" algn="ctr" rtl="0">
              <a:spcBef>
                <a:spcPts val="0"/>
              </a:spcBef>
              <a:spcAft>
                <a:spcPts val="0"/>
              </a:spcAft>
              <a:buClr>
                <a:schemeClr val="accent3"/>
              </a:buClr>
              <a:buSzPts val="6200"/>
              <a:buFont typeface="Orbitron SemiBold"/>
              <a:buNone/>
              <a:defRPr sz="6200">
                <a:solidFill>
                  <a:schemeClr val="accent3"/>
                </a:solidFill>
                <a:latin typeface="Orbitron SemiBold"/>
                <a:ea typeface="Orbitron SemiBold"/>
                <a:cs typeface="Orbitron SemiBold"/>
                <a:sym typeface="Orbitron SemiBold"/>
              </a:defRPr>
            </a:lvl9pPr>
          </a:lstStyle>
          <a:p>
            <a:r>
              <a:t>xx%</a:t>
            </a:r>
          </a:p>
        </p:txBody>
      </p:sp>
      <p:sp>
        <p:nvSpPr>
          <p:cNvPr id="294" name="Google Shape;294;p39"/>
          <p:cNvSpPr txBox="1">
            <a:spLocks noGrp="1"/>
          </p:cNvSpPr>
          <p:nvPr>
            <p:ph type="subTitle" idx="5"/>
          </p:nvPr>
        </p:nvSpPr>
        <p:spPr>
          <a:xfrm>
            <a:off x="5959713" y="3243204"/>
            <a:ext cx="2226000" cy="71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95" name="Google Shape;295;p39"/>
          <p:cNvPicPr preferRelativeResize="0"/>
          <p:nvPr/>
        </p:nvPicPr>
        <p:blipFill rotWithShape="1">
          <a:blip r:embed="rId2">
            <a:alphaModFix/>
          </a:blip>
          <a:srcRect l="59847" b="36532"/>
          <a:stretch/>
        </p:blipFill>
        <p:spPr>
          <a:xfrm rot="7650226" flipH="1">
            <a:off x="8054270" y="1501440"/>
            <a:ext cx="2461683" cy="2380551"/>
          </a:xfrm>
          <a:prstGeom prst="rect">
            <a:avLst/>
          </a:prstGeom>
          <a:noFill/>
          <a:ln>
            <a:noFill/>
          </a:ln>
        </p:spPr>
      </p:pic>
      <p:pic>
        <p:nvPicPr>
          <p:cNvPr id="296" name="Google Shape;296;p39"/>
          <p:cNvPicPr preferRelativeResize="0"/>
          <p:nvPr/>
        </p:nvPicPr>
        <p:blipFill rotWithShape="1">
          <a:blip r:embed="rId3">
            <a:alphaModFix/>
          </a:blip>
          <a:srcRect l="59877" t="29365" r="25205" b="48941"/>
          <a:stretch/>
        </p:blipFill>
        <p:spPr>
          <a:xfrm rot="-4273182" flipH="1">
            <a:off x="-382702" y="3514836"/>
            <a:ext cx="1426646" cy="1166933"/>
          </a:xfrm>
          <a:prstGeom prst="rect">
            <a:avLst/>
          </a:prstGeom>
          <a:noFill/>
          <a:ln>
            <a:noFill/>
          </a:ln>
        </p:spPr>
      </p:pic>
      <p:pic>
        <p:nvPicPr>
          <p:cNvPr id="297" name="Google Shape;297;p39"/>
          <p:cNvPicPr preferRelativeResize="0"/>
          <p:nvPr/>
        </p:nvPicPr>
        <p:blipFill rotWithShape="1">
          <a:blip r:embed="rId4">
            <a:alphaModFix/>
          </a:blip>
          <a:srcRect t="87425" r="72080"/>
          <a:stretch/>
        </p:blipFill>
        <p:spPr>
          <a:xfrm rot="10800000" flipH="1">
            <a:off x="32595" y="1"/>
            <a:ext cx="3468227" cy="1185975"/>
          </a:xfrm>
          <a:prstGeom prst="rect">
            <a:avLst/>
          </a:prstGeom>
          <a:noFill/>
          <a:ln>
            <a:noFill/>
          </a:ln>
        </p:spPr>
      </p:pic>
      <p:sp>
        <p:nvSpPr>
          <p:cNvPr id="298" name="Google Shape;298;p39"/>
          <p:cNvSpPr txBox="1">
            <a:spLocks noGrp="1"/>
          </p:cNvSpPr>
          <p:nvPr>
            <p:ph type="title" idx="6"/>
          </p:nvPr>
        </p:nvSpPr>
        <p:spPr>
          <a:xfrm>
            <a:off x="958288" y="2414895"/>
            <a:ext cx="22260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1pPr>
            <a:lvl2pPr lvl="1"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2pPr>
            <a:lvl3pPr lvl="2"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3pPr>
            <a:lvl4pPr lvl="3"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4pPr>
            <a:lvl5pPr lvl="4"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5pPr>
            <a:lvl6pPr lvl="5"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6pPr>
            <a:lvl7pPr lvl="6"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7pPr>
            <a:lvl8pPr lvl="7"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8pPr>
            <a:lvl9pPr lvl="8"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9pPr>
          </a:lstStyle>
          <a:p>
            <a:endParaRPr/>
          </a:p>
        </p:txBody>
      </p:sp>
      <p:sp>
        <p:nvSpPr>
          <p:cNvPr id="299" name="Google Shape;299;p39"/>
          <p:cNvSpPr txBox="1">
            <a:spLocks noGrp="1"/>
          </p:cNvSpPr>
          <p:nvPr>
            <p:ph type="title" idx="7"/>
          </p:nvPr>
        </p:nvSpPr>
        <p:spPr>
          <a:xfrm>
            <a:off x="3508306" y="2414895"/>
            <a:ext cx="22260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1pPr>
            <a:lvl2pPr lvl="1"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2pPr>
            <a:lvl3pPr lvl="2"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3pPr>
            <a:lvl4pPr lvl="3"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4pPr>
            <a:lvl5pPr lvl="4"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5pPr>
            <a:lvl6pPr lvl="5"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6pPr>
            <a:lvl7pPr lvl="6"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7pPr>
            <a:lvl8pPr lvl="7"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8pPr>
            <a:lvl9pPr lvl="8"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9pPr>
          </a:lstStyle>
          <a:p>
            <a:endParaRPr/>
          </a:p>
        </p:txBody>
      </p:sp>
      <p:sp>
        <p:nvSpPr>
          <p:cNvPr id="300" name="Google Shape;300;p39"/>
          <p:cNvSpPr txBox="1">
            <a:spLocks noGrp="1"/>
          </p:cNvSpPr>
          <p:nvPr>
            <p:ph type="title" idx="8"/>
          </p:nvPr>
        </p:nvSpPr>
        <p:spPr>
          <a:xfrm>
            <a:off x="5959713" y="2414895"/>
            <a:ext cx="22260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1pPr>
            <a:lvl2pPr lvl="1"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2pPr>
            <a:lvl3pPr lvl="2"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3pPr>
            <a:lvl4pPr lvl="3"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4pPr>
            <a:lvl5pPr lvl="4"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5pPr>
            <a:lvl6pPr lvl="5"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6pPr>
            <a:lvl7pPr lvl="6"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7pPr>
            <a:lvl8pPr lvl="7"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8pPr>
            <a:lvl9pPr lvl="8" algn="ctr" rtl="0">
              <a:spcBef>
                <a:spcPts val="0"/>
              </a:spcBef>
              <a:spcAft>
                <a:spcPts val="0"/>
              </a:spcAft>
              <a:buSzPts val="2400"/>
              <a:buFont typeface="Orbitron SemiBold"/>
              <a:buNone/>
              <a:defRPr sz="2400">
                <a:latin typeface="Orbitron SemiBold"/>
                <a:ea typeface="Orbitron SemiBold"/>
                <a:cs typeface="Orbitron SemiBold"/>
                <a:sym typeface="Orbitron SemiBold"/>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301"/>
        <p:cNvGrpSpPr/>
        <p:nvPr/>
      </p:nvGrpSpPr>
      <p:grpSpPr>
        <a:xfrm>
          <a:off x="0" y="0"/>
          <a:ext cx="0" cy="0"/>
          <a:chOff x="0" y="0"/>
          <a:chExt cx="0" cy="0"/>
        </a:xfrm>
      </p:grpSpPr>
      <p:sp>
        <p:nvSpPr>
          <p:cNvPr id="302" name="Google Shape;302;p40"/>
          <p:cNvSpPr txBox="1">
            <a:spLocks noGrp="1"/>
          </p:cNvSpPr>
          <p:nvPr>
            <p:ph type="ctrTitle"/>
          </p:nvPr>
        </p:nvSpPr>
        <p:spPr>
          <a:xfrm>
            <a:off x="2429950" y="535000"/>
            <a:ext cx="4284000" cy="99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Font typeface="Orbitron Black"/>
              <a:buNone/>
              <a:defRPr sz="6000">
                <a:latin typeface="Orbitron Black"/>
                <a:ea typeface="Orbitron Black"/>
                <a:cs typeface="Orbitron Black"/>
                <a:sym typeface="Orbitron Black"/>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03" name="Google Shape;303;p40"/>
          <p:cNvSpPr txBox="1">
            <a:spLocks noGrp="1"/>
          </p:cNvSpPr>
          <p:nvPr>
            <p:ph type="subTitle" idx="1"/>
          </p:nvPr>
        </p:nvSpPr>
        <p:spPr>
          <a:xfrm>
            <a:off x="2425050" y="1532800"/>
            <a:ext cx="4293900" cy="1246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304" name="Google Shape;304;p40"/>
          <p:cNvSpPr txBox="1"/>
          <p:nvPr/>
        </p:nvSpPr>
        <p:spPr>
          <a:xfrm>
            <a:off x="2883325" y="3518925"/>
            <a:ext cx="3377400" cy="738900"/>
          </a:xfrm>
          <a:prstGeom prst="rect">
            <a:avLst/>
          </a:prstGeom>
          <a:noFill/>
          <a:ln>
            <a:noFill/>
          </a:ln>
        </p:spPr>
        <p:txBody>
          <a:bodyPr spcFirstLastPara="1" wrap="square" lIns="91425" tIns="91425" rIns="91425" bIns="91425" anchor="t" anchorCtr="0">
            <a:spAutoFit/>
          </a:bodyPr>
          <a:lstStyle/>
          <a:p>
            <a:pPr marL="0" lvl="0" indent="0" algn="ctr" rtl="0">
              <a:spcBef>
                <a:spcPts val="300"/>
              </a:spcBef>
              <a:spcAft>
                <a:spcPts val="0"/>
              </a:spcAft>
              <a:buNone/>
            </a:pPr>
            <a:r>
              <a:rPr lang="en" sz="1200">
                <a:solidFill>
                  <a:schemeClr val="accent6"/>
                </a:solidFill>
                <a:latin typeface="Chakra Petch"/>
                <a:ea typeface="Chakra Petch"/>
                <a:cs typeface="Chakra Petch"/>
                <a:sym typeface="Chakra Petch"/>
              </a:rPr>
              <a:t>CREDITS: This presentation template was created by </a:t>
            </a:r>
            <a:r>
              <a:rPr lang="en" sz="1200">
                <a:solidFill>
                  <a:schemeClr val="accent5"/>
                </a:solidFill>
                <a:uFill>
                  <a:noFill/>
                </a:uFill>
                <a:latin typeface="Chakra Petch"/>
                <a:ea typeface="Chakra Petch"/>
                <a:cs typeface="Chakra Petch"/>
                <a:sym typeface="Chakra Petch"/>
                <a:hlinkClick r:id="rId2">
                  <a:extLst>
                    <a:ext uri="{A12FA001-AC4F-418D-AE19-62706E023703}">
                      <ahyp:hlinkClr xmlns:ahyp="http://schemas.microsoft.com/office/drawing/2018/hyperlinkcolor" val="tx"/>
                    </a:ext>
                  </a:extLst>
                </a:hlinkClick>
              </a:rPr>
              <a:t>Slidesgo</a:t>
            </a:r>
            <a:r>
              <a:rPr lang="en" sz="1200">
                <a:solidFill>
                  <a:schemeClr val="accent6"/>
                </a:solidFill>
                <a:latin typeface="Chakra Petch"/>
                <a:ea typeface="Chakra Petch"/>
                <a:cs typeface="Chakra Petch"/>
                <a:sym typeface="Chakra Petch"/>
              </a:rPr>
              <a:t>, including icons by </a:t>
            </a:r>
            <a:r>
              <a:rPr lang="en" sz="1200">
                <a:solidFill>
                  <a:schemeClr val="accent5"/>
                </a:solidFill>
                <a:uFill>
                  <a:noFill/>
                </a:uFill>
                <a:latin typeface="Chakra Petch"/>
                <a:ea typeface="Chakra Petch"/>
                <a:cs typeface="Chakra Petch"/>
                <a:sym typeface="Chakra Petch"/>
                <a:hlinkClick r:id="rId3">
                  <a:extLst>
                    <a:ext uri="{A12FA001-AC4F-418D-AE19-62706E023703}">
                      <ahyp:hlinkClr xmlns:ahyp="http://schemas.microsoft.com/office/drawing/2018/hyperlinkcolor" val="tx"/>
                    </a:ext>
                  </a:extLst>
                </a:hlinkClick>
              </a:rPr>
              <a:t>Flaticon</a:t>
            </a:r>
            <a:r>
              <a:rPr lang="en" sz="1200">
                <a:solidFill>
                  <a:schemeClr val="accent6"/>
                </a:solidFill>
                <a:latin typeface="Chakra Petch"/>
                <a:ea typeface="Chakra Petch"/>
                <a:cs typeface="Chakra Petch"/>
                <a:sym typeface="Chakra Petch"/>
              </a:rPr>
              <a:t> and infographics &amp; images by </a:t>
            </a:r>
            <a:r>
              <a:rPr lang="en" sz="1200">
                <a:solidFill>
                  <a:schemeClr val="accent5"/>
                </a:solidFill>
                <a:uFill>
                  <a:noFill/>
                </a:uFill>
                <a:latin typeface="Chakra Petch"/>
                <a:ea typeface="Chakra Petch"/>
                <a:cs typeface="Chakra Petch"/>
                <a:sym typeface="Chakra Petch"/>
                <a:hlinkClick r:id="rId4">
                  <a:extLst>
                    <a:ext uri="{A12FA001-AC4F-418D-AE19-62706E023703}">
                      <ahyp:hlinkClr xmlns:ahyp="http://schemas.microsoft.com/office/drawing/2018/hyperlinkcolor" val="tx"/>
                    </a:ext>
                  </a:extLst>
                </a:hlinkClick>
              </a:rPr>
              <a:t>Freepik</a:t>
            </a:r>
            <a:endParaRPr sz="1200">
              <a:solidFill>
                <a:schemeClr val="accent5"/>
              </a:solidFill>
              <a:latin typeface="Chakra Petch"/>
              <a:ea typeface="Chakra Petch"/>
              <a:cs typeface="Chakra Petch"/>
              <a:sym typeface="Chakra Petch"/>
            </a:endParaRPr>
          </a:p>
        </p:txBody>
      </p:sp>
      <p:pic>
        <p:nvPicPr>
          <p:cNvPr id="305" name="Google Shape;305;p40"/>
          <p:cNvPicPr preferRelativeResize="0"/>
          <p:nvPr/>
        </p:nvPicPr>
        <p:blipFill rotWithShape="1">
          <a:blip r:embed="rId5">
            <a:alphaModFix/>
          </a:blip>
          <a:srcRect l="39240" r="8529" b="22815"/>
          <a:stretch/>
        </p:blipFill>
        <p:spPr>
          <a:xfrm rot="-5400009">
            <a:off x="-1517652" y="527504"/>
            <a:ext cx="3794427" cy="3436165"/>
          </a:xfrm>
          <a:prstGeom prst="rect">
            <a:avLst/>
          </a:prstGeom>
          <a:noFill/>
          <a:ln>
            <a:noFill/>
          </a:ln>
        </p:spPr>
      </p:pic>
      <p:pic>
        <p:nvPicPr>
          <p:cNvPr id="306" name="Google Shape;306;p40"/>
          <p:cNvPicPr preferRelativeResize="0"/>
          <p:nvPr/>
        </p:nvPicPr>
        <p:blipFill rotWithShape="1">
          <a:blip r:embed="rId6">
            <a:alphaModFix/>
          </a:blip>
          <a:srcRect l="81010" t="35104" b="37788"/>
          <a:stretch/>
        </p:blipFill>
        <p:spPr>
          <a:xfrm>
            <a:off x="7211851" y="2779297"/>
            <a:ext cx="1965851" cy="2936801"/>
          </a:xfrm>
          <a:prstGeom prst="rect">
            <a:avLst/>
          </a:prstGeom>
          <a:noFill/>
          <a:ln>
            <a:noFill/>
          </a:ln>
        </p:spPr>
      </p:pic>
      <p:pic>
        <p:nvPicPr>
          <p:cNvPr id="307" name="Google Shape;307;p40"/>
          <p:cNvPicPr preferRelativeResize="0"/>
          <p:nvPr/>
        </p:nvPicPr>
        <p:blipFill rotWithShape="1">
          <a:blip r:embed="rId7">
            <a:alphaModFix/>
          </a:blip>
          <a:srcRect l="78181" t="71685"/>
          <a:stretch/>
        </p:blipFill>
        <p:spPr>
          <a:xfrm rot="10800000" flipH="1">
            <a:off x="7441250" y="-85051"/>
            <a:ext cx="1789051" cy="1460151"/>
          </a:xfrm>
          <a:prstGeom prst="rect">
            <a:avLst/>
          </a:prstGeom>
          <a:noFill/>
          <a:ln>
            <a:noFill/>
          </a:ln>
        </p:spPr>
      </p:pic>
      <p:pic>
        <p:nvPicPr>
          <p:cNvPr id="308" name="Google Shape;308;p40"/>
          <p:cNvPicPr preferRelativeResize="0"/>
          <p:nvPr/>
        </p:nvPicPr>
        <p:blipFill rotWithShape="1">
          <a:blip r:embed="rId8">
            <a:alphaModFix/>
          </a:blip>
          <a:srcRect l="48559" t="23228" r="39815" b="53360"/>
          <a:stretch/>
        </p:blipFill>
        <p:spPr>
          <a:xfrm rot="5400000">
            <a:off x="801800" y="4000424"/>
            <a:ext cx="1305999" cy="1479401"/>
          </a:xfrm>
          <a:prstGeom prst="rect">
            <a:avLst/>
          </a:prstGeom>
          <a:noFill/>
          <a:ln>
            <a:noFill/>
          </a:ln>
        </p:spPr>
      </p:pic>
      <p:pic>
        <p:nvPicPr>
          <p:cNvPr id="309" name="Google Shape;309;p40"/>
          <p:cNvPicPr preferRelativeResize="0"/>
          <p:nvPr/>
        </p:nvPicPr>
        <p:blipFill rotWithShape="1">
          <a:blip r:embed="rId8">
            <a:alphaModFix/>
          </a:blip>
          <a:srcRect l="60584" t="29856" r="26645" b="46732"/>
          <a:stretch/>
        </p:blipFill>
        <p:spPr>
          <a:xfrm>
            <a:off x="4819525" y="-814250"/>
            <a:ext cx="1179551" cy="121637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
          <p:cNvSpPr txBox="1">
            <a:spLocks noGrp="1"/>
          </p:cNvSpPr>
          <p:nvPr>
            <p:ph type="subTitle" idx="1"/>
          </p:nvPr>
        </p:nvSpPr>
        <p:spPr>
          <a:xfrm>
            <a:off x="1205419" y="2999494"/>
            <a:ext cx="3078300" cy="713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dk2"/>
              </a:buClr>
              <a:buSzPts val="2400"/>
              <a:buFont typeface="Orbitron SemiBold"/>
              <a:buNone/>
              <a:defRPr sz="2400">
                <a:solidFill>
                  <a:schemeClr val="dk2"/>
                </a:solidFill>
                <a:latin typeface="Orbitron SemiBold"/>
                <a:ea typeface="Orbitron SemiBold"/>
                <a:cs typeface="Orbitron SemiBold"/>
                <a:sym typeface="Orbitron SemiBold"/>
              </a:defRPr>
            </a:lvl1pPr>
            <a:lvl2pPr lvl="1" algn="ctr">
              <a:lnSpc>
                <a:spcPct val="100000"/>
              </a:lnSpc>
              <a:spcBef>
                <a:spcPts val="0"/>
              </a:spcBef>
              <a:spcAft>
                <a:spcPts val="0"/>
              </a:spcAft>
              <a:buClr>
                <a:schemeClr val="dk2"/>
              </a:buClr>
              <a:buSzPts val="2400"/>
              <a:buFont typeface="Orbitron SemiBold"/>
              <a:buNone/>
              <a:defRPr sz="2400">
                <a:solidFill>
                  <a:schemeClr val="dk2"/>
                </a:solidFill>
                <a:latin typeface="Orbitron SemiBold"/>
                <a:ea typeface="Orbitron SemiBold"/>
                <a:cs typeface="Orbitron SemiBold"/>
                <a:sym typeface="Orbitron SemiBold"/>
              </a:defRPr>
            </a:lvl2pPr>
            <a:lvl3pPr lvl="2" algn="ctr">
              <a:lnSpc>
                <a:spcPct val="100000"/>
              </a:lnSpc>
              <a:spcBef>
                <a:spcPts val="0"/>
              </a:spcBef>
              <a:spcAft>
                <a:spcPts val="0"/>
              </a:spcAft>
              <a:buClr>
                <a:schemeClr val="dk2"/>
              </a:buClr>
              <a:buSzPts val="2400"/>
              <a:buFont typeface="Orbitron SemiBold"/>
              <a:buNone/>
              <a:defRPr sz="2400">
                <a:solidFill>
                  <a:schemeClr val="dk2"/>
                </a:solidFill>
                <a:latin typeface="Orbitron SemiBold"/>
                <a:ea typeface="Orbitron SemiBold"/>
                <a:cs typeface="Orbitron SemiBold"/>
                <a:sym typeface="Orbitron SemiBold"/>
              </a:defRPr>
            </a:lvl3pPr>
            <a:lvl4pPr lvl="3" algn="ctr">
              <a:lnSpc>
                <a:spcPct val="100000"/>
              </a:lnSpc>
              <a:spcBef>
                <a:spcPts val="0"/>
              </a:spcBef>
              <a:spcAft>
                <a:spcPts val="0"/>
              </a:spcAft>
              <a:buClr>
                <a:schemeClr val="dk2"/>
              </a:buClr>
              <a:buSzPts val="2400"/>
              <a:buFont typeface="Orbitron SemiBold"/>
              <a:buNone/>
              <a:defRPr sz="2400">
                <a:solidFill>
                  <a:schemeClr val="dk2"/>
                </a:solidFill>
                <a:latin typeface="Orbitron SemiBold"/>
                <a:ea typeface="Orbitron SemiBold"/>
                <a:cs typeface="Orbitron SemiBold"/>
                <a:sym typeface="Orbitron SemiBold"/>
              </a:defRPr>
            </a:lvl4pPr>
            <a:lvl5pPr lvl="4" algn="ctr">
              <a:lnSpc>
                <a:spcPct val="100000"/>
              </a:lnSpc>
              <a:spcBef>
                <a:spcPts val="0"/>
              </a:spcBef>
              <a:spcAft>
                <a:spcPts val="0"/>
              </a:spcAft>
              <a:buClr>
                <a:schemeClr val="dk2"/>
              </a:buClr>
              <a:buSzPts val="2400"/>
              <a:buFont typeface="Orbitron SemiBold"/>
              <a:buNone/>
              <a:defRPr sz="2400">
                <a:solidFill>
                  <a:schemeClr val="dk2"/>
                </a:solidFill>
                <a:latin typeface="Orbitron SemiBold"/>
                <a:ea typeface="Orbitron SemiBold"/>
                <a:cs typeface="Orbitron SemiBold"/>
                <a:sym typeface="Orbitron SemiBold"/>
              </a:defRPr>
            </a:lvl5pPr>
            <a:lvl6pPr lvl="5" algn="ctr">
              <a:lnSpc>
                <a:spcPct val="100000"/>
              </a:lnSpc>
              <a:spcBef>
                <a:spcPts val="0"/>
              </a:spcBef>
              <a:spcAft>
                <a:spcPts val="0"/>
              </a:spcAft>
              <a:buClr>
                <a:schemeClr val="dk2"/>
              </a:buClr>
              <a:buSzPts val="2400"/>
              <a:buFont typeface="Orbitron SemiBold"/>
              <a:buNone/>
              <a:defRPr sz="2400">
                <a:solidFill>
                  <a:schemeClr val="dk2"/>
                </a:solidFill>
                <a:latin typeface="Orbitron SemiBold"/>
                <a:ea typeface="Orbitron SemiBold"/>
                <a:cs typeface="Orbitron SemiBold"/>
                <a:sym typeface="Orbitron SemiBold"/>
              </a:defRPr>
            </a:lvl6pPr>
            <a:lvl7pPr lvl="6" algn="ctr">
              <a:lnSpc>
                <a:spcPct val="100000"/>
              </a:lnSpc>
              <a:spcBef>
                <a:spcPts val="0"/>
              </a:spcBef>
              <a:spcAft>
                <a:spcPts val="0"/>
              </a:spcAft>
              <a:buClr>
                <a:schemeClr val="dk2"/>
              </a:buClr>
              <a:buSzPts val="2400"/>
              <a:buFont typeface="Orbitron SemiBold"/>
              <a:buNone/>
              <a:defRPr sz="2400">
                <a:solidFill>
                  <a:schemeClr val="dk2"/>
                </a:solidFill>
                <a:latin typeface="Orbitron SemiBold"/>
                <a:ea typeface="Orbitron SemiBold"/>
                <a:cs typeface="Orbitron SemiBold"/>
                <a:sym typeface="Orbitron SemiBold"/>
              </a:defRPr>
            </a:lvl7pPr>
            <a:lvl8pPr lvl="7" algn="ctr">
              <a:lnSpc>
                <a:spcPct val="100000"/>
              </a:lnSpc>
              <a:spcBef>
                <a:spcPts val="0"/>
              </a:spcBef>
              <a:spcAft>
                <a:spcPts val="0"/>
              </a:spcAft>
              <a:buClr>
                <a:schemeClr val="dk2"/>
              </a:buClr>
              <a:buSzPts val="2400"/>
              <a:buFont typeface="Orbitron SemiBold"/>
              <a:buNone/>
              <a:defRPr sz="2400">
                <a:solidFill>
                  <a:schemeClr val="dk2"/>
                </a:solidFill>
                <a:latin typeface="Orbitron SemiBold"/>
                <a:ea typeface="Orbitron SemiBold"/>
                <a:cs typeface="Orbitron SemiBold"/>
                <a:sym typeface="Orbitron SemiBold"/>
              </a:defRPr>
            </a:lvl8pPr>
            <a:lvl9pPr lvl="8" algn="ctr">
              <a:lnSpc>
                <a:spcPct val="100000"/>
              </a:lnSpc>
              <a:spcBef>
                <a:spcPts val="0"/>
              </a:spcBef>
              <a:spcAft>
                <a:spcPts val="0"/>
              </a:spcAft>
              <a:buClr>
                <a:schemeClr val="dk2"/>
              </a:buClr>
              <a:buSzPts val="2400"/>
              <a:buFont typeface="Orbitron SemiBold"/>
              <a:buNone/>
              <a:defRPr sz="2400">
                <a:solidFill>
                  <a:schemeClr val="dk2"/>
                </a:solidFill>
                <a:latin typeface="Orbitron SemiBold"/>
                <a:ea typeface="Orbitron SemiBold"/>
                <a:cs typeface="Orbitron SemiBold"/>
                <a:sym typeface="Orbitron SemiBold"/>
              </a:defRPr>
            </a:lvl9pPr>
          </a:lstStyle>
          <a:p>
            <a:endParaRPr/>
          </a:p>
        </p:txBody>
      </p:sp>
      <p:sp>
        <p:nvSpPr>
          <p:cNvPr id="33" name="Google Shape;33;p5"/>
          <p:cNvSpPr txBox="1">
            <a:spLocks noGrp="1"/>
          </p:cNvSpPr>
          <p:nvPr>
            <p:ph type="subTitle" idx="2"/>
          </p:nvPr>
        </p:nvSpPr>
        <p:spPr>
          <a:xfrm>
            <a:off x="4860294" y="2999494"/>
            <a:ext cx="30783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400"/>
              <a:buFont typeface="Orbitron SemiBold"/>
              <a:buNone/>
              <a:defRPr sz="2400">
                <a:solidFill>
                  <a:schemeClr val="dk2"/>
                </a:solidFill>
                <a:latin typeface="Orbitron SemiBold"/>
                <a:ea typeface="Orbitron SemiBold"/>
                <a:cs typeface="Orbitron SemiBold"/>
                <a:sym typeface="Orbitron SemiBold"/>
              </a:defRPr>
            </a:lvl1pPr>
            <a:lvl2pPr lvl="1" algn="ctr" rtl="0">
              <a:lnSpc>
                <a:spcPct val="100000"/>
              </a:lnSpc>
              <a:spcBef>
                <a:spcPts val="0"/>
              </a:spcBef>
              <a:spcAft>
                <a:spcPts val="0"/>
              </a:spcAft>
              <a:buClr>
                <a:schemeClr val="dk2"/>
              </a:buClr>
              <a:buSzPts val="2400"/>
              <a:buFont typeface="Orbitron SemiBold"/>
              <a:buNone/>
              <a:defRPr sz="2400">
                <a:solidFill>
                  <a:schemeClr val="dk2"/>
                </a:solidFill>
                <a:latin typeface="Orbitron SemiBold"/>
                <a:ea typeface="Orbitron SemiBold"/>
                <a:cs typeface="Orbitron SemiBold"/>
                <a:sym typeface="Orbitron SemiBold"/>
              </a:defRPr>
            </a:lvl2pPr>
            <a:lvl3pPr lvl="2" algn="ctr" rtl="0">
              <a:lnSpc>
                <a:spcPct val="100000"/>
              </a:lnSpc>
              <a:spcBef>
                <a:spcPts val="0"/>
              </a:spcBef>
              <a:spcAft>
                <a:spcPts val="0"/>
              </a:spcAft>
              <a:buClr>
                <a:schemeClr val="dk2"/>
              </a:buClr>
              <a:buSzPts val="2400"/>
              <a:buFont typeface="Orbitron SemiBold"/>
              <a:buNone/>
              <a:defRPr sz="2400">
                <a:solidFill>
                  <a:schemeClr val="dk2"/>
                </a:solidFill>
                <a:latin typeface="Orbitron SemiBold"/>
                <a:ea typeface="Orbitron SemiBold"/>
                <a:cs typeface="Orbitron SemiBold"/>
                <a:sym typeface="Orbitron SemiBold"/>
              </a:defRPr>
            </a:lvl3pPr>
            <a:lvl4pPr lvl="3" algn="ctr" rtl="0">
              <a:lnSpc>
                <a:spcPct val="100000"/>
              </a:lnSpc>
              <a:spcBef>
                <a:spcPts val="0"/>
              </a:spcBef>
              <a:spcAft>
                <a:spcPts val="0"/>
              </a:spcAft>
              <a:buClr>
                <a:schemeClr val="dk2"/>
              </a:buClr>
              <a:buSzPts val="2400"/>
              <a:buFont typeface="Orbitron SemiBold"/>
              <a:buNone/>
              <a:defRPr sz="2400">
                <a:solidFill>
                  <a:schemeClr val="dk2"/>
                </a:solidFill>
                <a:latin typeface="Orbitron SemiBold"/>
                <a:ea typeface="Orbitron SemiBold"/>
                <a:cs typeface="Orbitron SemiBold"/>
                <a:sym typeface="Orbitron SemiBold"/>
              </a:defRPr>
            </a:lvl4pPr>
            <a:lvl5pPr lvl="4" algn="ctr" rtl="0">
              <a:lnSpc>
                <a:spcPct val="100000"/>
              </a:lnSpc>
              <a:spcBef>
                <a:spcPts val="0"/>
              </a:spcBef>
              <a:spcAft>
                <a:spcPts val="0"/>
              </a:spcAft>
              <a:buClr>
                <a:schemeClr val="dk2"/>
              </a:buClr>
              <a:buSzPts val="2400"/>
              <a:buFont typeface="Orbitron SemiBold"/>
              <a:buNone/>
              <a:defRPr sz="2400">
                <a:solidFill>
                  <a:schemeClr val="dk2"/>
                </a:solidFill>
                <a:latin typeface="Orbitron SemiBold"/>
                <a:ea typeface="Orbitron SemiBold"/>
                <a:cs typeface="Orbitron SemiBold"/>
                <a:sym typeface="Orbitron SemiBold"/>
              </a:defRPr>
            </a:lvl5pPr>
            <a:lvl6pPr lvl="5" algn="ctr" rtl="0">
              <a:lnSpc>
                <a:spcPct val="100000"/>
              </a:lnSpc>
              <a:spcBef>
                <a:spcPts val="0"/>
              </a:spcBef>
              <a:spcAft>
                <a:spcPts val="0"/>
              </a:spcAft>
              <a:buClr>
                <a:schemeClr val="dk2"/>
              </a:buClr>
              <a:buSzPts val="2400"/>
              <a:buFont typeface="Orbitron SemiBold"/>
              <a:buNone/>
              <a:defRPr sz="2400">
                <a:solidFill>
                  <a:schemeClr val="dk2"/>
                </a:solidFill>
                <a:latin typeface="Orbitron SemiBold"/>
                <a:ea typeface="Orbitron SemiBold"/>
                <a:cs typeface="Orbitron SemiBold"/>
                <a:sym typeface="Orbitron SemiBold"/>
              </a:defRPr>
            </a:lvl6pPr>
            <a:lvl7pPr lvl="6" algn="ctr" rtl="0">
              <a:lnSpc>
                <a:spcPct val="100000"/>
              </a:lnSpc>
              <a:spcBef>
                <a:spcPts val="0"/>
              </a:spcBef>
              <a:spcAft>
                <a:spcPts val="0"/>
              </a:spcAft>
              <a:buClr>
                <a:schemeClr val="dk2"/>
              </a:buClr>
              <a:buSzPts val="2400"/>
              <a:buFont typeface="Orbitron SemiBold"/>
              <a:buNone/>
              <a:defRPr sz="2400">
                <a:solidFill>
                  <a:schemeClr val="dk2"/>
                </a:solidFill>
                <a:latin typeface="Orbitron SemiBold"/>
                <a:ea typeface="Orbitron SemiBold"/>
                <a:cs typeface="Orbitron SemiBold"/>
                <a:sym typeface="Orbitron SemiBold"/>
              </a:defRPr>
            </a:lvl7pPr>
            <a:lvl8pPr lvl="7" algn="ctr" rtl="0">
              <a:lnSpc>
                <a:spcPct val="100000"/>
              </a:lnSpc>
              <a:spcBef>
                <a:spcPts val="0"/>
              </a:spcBef>
              <a:spcAft>
                <a:spcPts val="0"/>
              </a:spcAft>
              <a:buClr>
                <a:schemeClr val="dk2"/>
              </a:buClr>
              <a:buSzPts val="2400"/>
              <a:buFont typeface="Orbitron SemiBold"/>
              <a:buNone/>
              <a:defRPr sz="2400">
                <a:solidFill>
                  <a:schemeClr val="dk2"/>
                </a:solidFill>
                <a:latin typeface="Orbitron SemiBold"/>
                <a:ea typeface="Orbitron SemiBold"/>
                <a:cs typeface="Orbitron SemiBold"/>
                <a:sym typeface="Orbitron SemiBold"/>
              </a:defRPr>
            </a:lvl8pPr>
            <a:lvl9pPr lvl="8" algn="ctr" rtl="0">
              <a:lnSpc>
                <a:spcPct val="100000"/>
              </a:lnSpc>
              <a:spcBef>
                <a:spcPts val="0"/>
              </a:spcBef>
              <a:spcAft>
                <a:spcPts val="0"/>
              </a:spcAft>
              <a:buClr>
                <a:schemeClr val="dk2"/>
              </a:buClr>
              <a:buSzPts val="2400"/>
              <a:buFont typeface="Orbitron SemiBold"/>
              <a:buNone/>
              <a:defRPr sz="2400">
                <a:solidFill>
                  <a:schemeClr val="dk2"/>
                </a:solidFill>
                <a:latin typeface="Orbitron SemiBold"/>
                <a:ea typeface="Orbitron SemiBold"/>
                <a:cs typeface="Orbitron SemiBold"/>
                <a:sym typeface="Orbitron SemiBold"/>
              </a:defRPr>
            </a:lvl9pPr>
          </a:lstStyle>
          <a:p>
            <a:endParaRPr/>
          </a:p>
        </p:txBody>
      </p:sp>
      <p:sp>
        <p:nvSpPr>
          <p:cNvPr id="34" name="Google Shape;34;p5"/>
          <p:cNvSpPr txBox="1">
            <a:spLocks noGrp="1"/>
          </p:cNvSpPr>
          <p:nvPr>
            <p:ph type="subTitle" idx="3"/>
          </p:nvPr>
        </p:nvSpPr>
        <p:spPr>
          <a:xfrm>
            <a:off x="1205419" y="3712894"/>
            <a:ext cx="30783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 name="Google Shape;35;p5"/>
          <p:cNvSpPr txBox="1">
            <a:spLocks noGrp="1"/>
          </p:cNvSpPr>
          <p:nvPr>
            <p:ph type="subTitle" idx="4"/>
          </p:nvPr>
        </p:nvSpPr>
        <p:spPr>
          <a:xfrm>
            <a:off x="4860294" y="3712894"/>
            <a:ext cx="30783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 name="Google Shape;36;p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000">
                <a:solidFill>
                  <a:schemeClr val="dk2"/>
                </a:solidFill>
                <a:latin typeface="Orbitron Black"/>
                <a:ea typeface="Orbitron Black"/>
                <a:cs typeface="Orbitron Black"/>
                <a:sym typeface="Orbitron Blac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37" name="Google Shape;37;p5"/>
          <p:cNvPicPr preferRelativeResize="0"/>
          <p:nvPr/>
        </p:nvPicPr>
        <p:blipFill rotWithShape="1">
          <a:blip r:embed="rId2">
            <a:alphaModFix/>
          </a:blip>
          <a:srcRect l="77226" t="71541"/>
          <a:stretch/>
        </p:blipFill>
        <p:spPr>
          <a:xfrm flipH="1">
            <a:off x="-103475" y="4023725"/>
            <a:ext cx="1544550" cy="1213850"/>
          </a:xfrm>
          <a:prstGeom prst="rect">
            <a:avLst/>
          </a:prstGeom>
          <a:noFill/>
          <a:ln>
            <a:noFill/>
          </a:ln>
        </p:spPr>
      </p:pic>
      <p:pic>
        <p:nvPicPr>
          <p:cNvPr id="38" name="Google Shape;38;p5"/>
          <p:cNvPicPr preferRelativeResize="0"/>
          <p:nvPr/>
        </p:nvPicPr>
        <p:blipFill rotWithShape="1">
          <a:blip r:embed="rId3">
            <a:alphaModFix/>
          </a:blip>
          <a:srcRect t="86589" r="71304"/>
          <a:stretch/>
        </p:blipFill>
        <p:spPr>
          <a:xfrm rot="10800000">
            <a:off x="6295174" y="-33624"/>
            <a:ext cx="2876001" cy="1020574"/>
          </a:xfrm>
          <a:prstGeom prst="rect">
            <a:avLst/>
          </a:prstGeom>
          <a:noFill/>
          <a:ln>
            <a:noFill/>
          </a:ln>
        </p:spPr>
      </p:pic>
      <p:pic>
        <p:nvPicPr>
          <p:cNvPr id="39" name="Google Shape;39;p5"/>
          <p:cNvPicPr preferRelativeResize="0"/>
          <p:nvPr/>
        </p:nvPicPr>
        <p:blipFill rotWithShape="1">
          <a:blip r:embed="rId4">
            <a:alphaModFix/>
          </a:blip>
          <a:srcRect l="37752" r="8848" b="23348"/>
          <a:stretch/>
        </p:blipFill>
        <p:spPr>
          <a:xfrm>
            <a:off x="-2918425" y="-2773350"/>
            <a:ext cx="4309596" cy="3791076"/>
          </a:xfrm>
          <a:prstGeom prst="rect">
            <a:avLst/>
          </a:prstGeom>
          <a:noFill/>
          <a:ln>
            <a:noFill/>
          </a:ln>
        </p:spPr>
      </p:pic>
      <p:pic>
        <p:nvPicPr>
          <p:cNvPr id="40" name="Google Shape;40;p5"/>
          <p:cNvPicPr preferRelativeResize="0"/>
          <p:nvPr/>
        </p:nvPicPr>
        <p:blipFill rotWithShape="1">
          <a:blip r:embed="rId5">
            <a:alphaModFix/>
          </a:blip>
          <a:srcRect l="47803" t="25148" r="40796" b="47691"/>
          <a:stretch/>
        </p:blipFill>
        <p:spPr>
          <a:xfrm>
            <a:off x="8428908" y="1465224"/>
            <a:ext cx="1317315" cy="1765374"/>
          </a:xfrm>
          <a:prstGeom prst="rect">
            <a:avLst/>
          </a:prstGeom>
          <a:noFill/>
          <a:ln>
            <a:noFill/>
          </a:ln>
        </p:spPr>
      </p:pic>
      <p:pic>
        <p:nvPicPr>
          <p:cNvPr id="41" name="Google Shape;41;p5"/>
          <p:cNvPicPr preferRelativeResize="0"/>
          <p:nvPr/>
        </p:nvPicPr>
        <p:blipFill rotWithShape="1">
          <a:blip r:embed="rId6">
            <a:alphaModFix/>
          </a:blip>
          <a:srcRect l="36584"/>
          <a:stretch/>
        </p:blipFill>
        <p:spPr>
          <a:xfrm flipH="1">
            <a:off x="6616575" y="4239975"/>
            <a:ext cx="3624637" cy="3502576"/>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310"/>
        <p:cNvGrpSpPr/>
        <p:nvPr/>
      </p:nvGrpSpPr>
      <p:grpSpPr>
        <a:xfrm>
          <a:off x="0" y="0"/>
          <a:ext cx="0" cy="0"/>
          <a:chOff x="0" y="0"/>
          <a:chExt cx="0" cy="0"/>
        </a:xfrm>
      </p:grpSpPr>
      <p:pic>
        <p:nvPicPr>
          <p:cNvPr id="311" name="Google Shape;311;p41"/>
          <p:cNvPicPr preferRelativeResize="0"/>
          <p:nvPr/>
        </p:nvPicPr>
        <p:blipFill rotWithShape="1">
          <a:blip r:embed="rId2">
            <a:alphaModFix/>
          </a:blip>
          <a:srcRect t="67858" r="75182"/>
          <a:stretch/>
        </p:blipFill>
        <p:spPr>
          <a:xfrm rot="372204">
            <a:off x="-293427" y="3713945"/>
            <a:ext cx="2496404" cy="1864408"/>
          </a:xfrm>
          <a:prstGeom prst="rect">
            <a:avLst/>
          </a:prstGeom>
          <a:noFill/>
          <a:ln>
            <a:noFill/>
          </a:ln>
        </p:spPr>
      </p:pic>
      <p:pic>
        <p:nvPicPr>
          <p:cNvPr id="312" name="Google Shape;312;p41"/>
          <p:cNvPicPr preferRelativeResize="0"/>
          <p:nvPr/>
        </p:nvPicPr>
        <p:blipFill rotWithShape="1">
          <a:blip r:embed="rId3">
            <a:alphaModFix/>
          </a:blip>
          <a:srcRect l="59914" t="31597" r="25851" b="48208"/>
          <a:stretch/>
        </p:blipFill>
        <p:spPr>
          <a:xfrm rot="3238517">
            <a:off x="7506504" y="137783"/>
            <a:ext cx="1844790" cy="1472184"/>
          </a:xfrm>
          <a:prstGeom prst="rect">
            <a:avLst/>
          </a:prstGeom>
          <a:noFill/>
          <a:ln>
            <a:noFill/>
          </a:ln>
        </p:spPr>
      </p:pic>
      <p:pic>
        <p:nvPicPr>
          <p:cNvPr id="313" name="Google Shape;313;p41"/>
          <p:cNvPicPr preferRelativeResize="0"/>
          <p:nvPr/>
        </p:nvPicPr>
        <p:blipFill rotWithShape="1">
          <a:blip r:embed="rId4">
            <a:alphaModFix/>
          </a:blip>
          <a:srcRect t="85758" r="73182"/>
          <a:stretch/>
        </p:blipFill>
        <p:spPr>
          <a:xfrm flipH="1">
            <a:off x="5883827" y="3875850"/>
            <a:ext cx="3307223" cy="1333502"/>
          </a:xfrm>
          <a:prstGeom prst="rect">
            <a:avLst/>
          </a:prstGeom>
          <a:noFill/>
          <a:ln>
            <a:noFill/>
          </a:ln>
        </p:spPr>
      </p:pic>
      <p:pic>
        <p:nvPicPr>
          <p:cNvPr id="314" name="Google Shape;314;p41"/>
          <p:cNvPicPr preferRelativeResize="0"/>
          <p:nvPr/>
        </p:nvPicPr>
        <p:blipFill rotWithShape="1">
          <a:blip r:embed="rId5">
            <a:alphaModFix/>
          </a:blip>
          <a:srcRect l="71661" t="62125"/>
          <a:stretch/>
        </p:blipFill>
        <p:spPr>
          <a:xfrm rot="10800000">
            <a:off x="-44800" y="1"/>
            <a:ext cx="1999150" cy="162560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315"/>
        <p:cNvGrpSpPr/>
        <p:nvPr/>
      </p:nvGrpSpPr>
      <p:grpSpPr>
        <a:xfrm>
          <a:off x="0" y="0"/>
          <a:ext cx="0" cy="0"/>
          <a:chOff x="0" y="0"/>
          <a:chExt cx="0" cy="0"/>
        </a:xfrm>
      </p:grpSpPr>
      <p:pic>
        <p:nvPicPr>
          <p:cNvPr id="316" name="Google Shape;316;p42"/>
          <p:cNvPicPr preferRelativeResize="0"/>
          <p:nvPr/>
        </p:nvPicPr>
        <p:blipFill rotWithShape="1">
          <a:blip r:embed="rId2">
            <a:alphaModFix/>
          </a:blip>
          <a:srcRect l="85450" t="37677" b="38179"/>
          <a:stretch/>
        </p:blipFill>
        <p:spPr>
          <a:xfrm>
            <a:off x="8240750" y="2337526"/>
            <a:ext cx="1307775" cy="2270976"/>
          </a:xfrm>
          <a:prstGeom prst="rect">
            <a:avLst/>
          </a:prstGeom>
          <a:noFill/>
          <a:ln>
            <a:noFill/>
          </a:ln>
        </p:spPr>
      </p:pic>
      <p:pic>
        <p:nvPicPr>
          <p:cNvPr id="317" name="Google Shape;317;p42"/>
          <p:cNvPicPr preferRelativeResize="0"/>
          <p:nvPr/>
        </p:nvPicPr>
        <p:blipFill rotWithShape="1">
          <a:blip r:embed="rId3">
            <a:alphaModFix/>
          </a:blip>
          <a:srcRect t="84158" r="70194"/>
          <a:stretch/>
        </p:blipFill>
        <p:spPr>
          <a:xfrm>
            <a:off x="0" y="3511000"/>
            <a:ext cx="4045174" cy="1632501"/>
          </a:xfrm>
          <a:prstGeom prst="rect">
            <a:avLst/>
          </a:prstGeom>
          <a:noFill/>
          <a:ln>
            <a:noFill/>
          </a:ln>
        </p:spPr>
      </p:pic>
      <p:pic>
        <p:nvPicPr>
          <p:cNvPr id="318" name="Google Shape;318;p42"/>
          <p:cNvPicPr preferRelativeResize="0"/>
          <p:nvPr/>
        </p:nvPicPr>
        <p:blipFill rotWithShape="1">
          <a:blip r:embed="rId4">
            <a:alphaModFix/>
          </a:blip>
          <a:srcRect l="57981" t="27173" r="23159" b="46658"/>
          <a:stretch/>
        </p:blipFill>
        <p:spPr>
          <a:xfrm rot="5400000">
            <a:off x="-104300" y="1122000"/>
            <a:ext cx="950149" cy="741574"/>
          </a:xfrm>
          <a:prstGeom prst="rect">
            <a:avLst/>
          </a:prstGeom>
          <a:noFill/>
          <a:ln>
            <a:noFill/>
          </a:ln>
        </p:spPr>
      </p:pic>
      <p:pic>
        <p:nvPicPr>
          <p:cNvPr id="319" name="Google Shape;319;p42"/>
          <p:cNvPicPr preferRelativeResize="0"/>
          <p:nvPr/>
        </p:nvPicPr>
        <p:blipFill rotWithShape="1">
          <a:blip r:embed="rId5">
            <a:alphaModFix/>
          </a:blip>
          <a:srcRect l="39119" r="7203" b="22420"/>
          <a:stretch/>
        </p:blipFill>
        <p:spPr>
          <a:xfrm rot="1955675">
            <a:off x="357349" y="-2232875"/>
            <a:ext cx="3179699" cy="2816127"/>
          </a:xfrm>
          <a:prstGeom prst="rect">
            <a:avLst/>
          </a:prstGeom>
          <a:noFill/>
          <a:ln>
            <a:noFill/>
          </a:ln>
        </p:spPr>
      </p:pic>
      <p:pic>
        <p:nvPicPr>
          <p:cNvPr id="320" name="Google Shape;320;p42"/>
          <p:cNvPicPr preferRelativeResize="0"/>
          <p:nvPr/>
        </p:nvPicPr>
        <p:blipFill rotWithShape="1">
          <a:blip r:embed="rId6">
            <a:alphaModFix/>
          </a:blip>
          <a:srcRect l="72488" t="64626"/>
          <a:stretch/>
        </p:blipFill>
        <p:spPr>
          <a:xfrm rot="-5400000">
            <a:off x="7297251" y="194699"/>
            <a:ext cx="2135675" cy="167064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000">
                <a:solidFill>
                  <a:schemeClr val="dk2"/>
                </a:solidFill>
                <a:latin typeface="Orbitron Black"/>
                <a:ea typeface="Orbitron Black"/>
                <a:cs typeface="Orbitron Black"/>
                <a:sym typeface="Orbitron Blac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44" name="Google Shape;44;p6"/>
          <p:cNvPicPr preferRelativeResize="0"/>
          <p:nvPr/>
        </p:nvPicPr>
        <p:blipFill rotWithShape="1">
          <a:blip r:embed="rId2">
            <a:alphaModFix/>
          </a:blip>
          <a:srcRect l="69444" t="57827"/>
          <a:stretch/>
        </p:blipFill>
        <p:spPr>
          <a:xfrm rot="10800000">
            <a:off x="-75275" y="-122301"/>
            <a:ext cx="2793999" cy="1775650"/>
          </a:xfrm>
          <a:prstGeom prst="rect">
            <a:avLst/>
          </a:prstGeom>
          <a:noFill/>
          <a:ln>
            <a:noFill/>
          </a:ln>
        </p:spPr>
      </p:pic>
      <p:pic>
        <p:nvPicPr>
          <p:cNvPr id="45" name="Google Shape;45;p6"/>
          <p:cNvPicPr preferRelativeResize="0"/>
          <p:nvPr/>
        </p:nvPicPr>
        <p:blipFill rotWithShape="1">
          <a:blip r:embed="rId3">
            <a:alphaModFix/>
          </a:blip>
          <a:srcRect l="78814" t="72610"/>
          <a:stretch/>
        </p:blipFill>
        <p:spPr>
          <a:xfrm>
            <a:off x="8033899" y="4213674"/>
            <a:ext cx="1542825" cy="1254374"/>
          </a:xfrm>
          <a:prstGeom prst="rect">
            <a:avLst/>
          </a:prstGeom>
          <a:noFill/>
          <a:ln>
            <a:noFill/>
          </a:ln>
        </p:spPr>
      </p:pic>
      <p:pic>
        <p:nvPicPr>
          <p:cNvPr id="46" name="Google Shape;46;p6"/>
          <p:cNvPicPr preferRelativeResize="0"/>
          <p:nvPr/>
        </p:nvPicPr>
        <p:blipFill rotWithShape="1">
          <a:blip r:embed="rId4">
            <a:alphaModFix/>
          </a:blip>
          <a:srcRect l="47803" t="25148" r="40796" b="47691"/>
          <a:stretch/>
        </p:blipFill>
        <p:spPr>
          <a:xfrm>
            <a:off x="-138178" y="4017600"/>
            <a:ext cx="1042452" cy="1396999"/>
          </a:xfrm>
          <a:prstGeom prst="rect">
            <a:avLst/>
          </a:prstGeom>
          <a:noFill/>
          <a:ln>
            <a:noFill/>
          </a:ln>
        </p:spPr>
      </p:pic>
      <p:pic>
        <p:nvPicPr>
          <p:cNvPr id="47" name="Google Shape;47;p6"/>
          <p:cNvPicPr preferRelativeResize="0"/>
          <p:nvPr/>
        </p:nvPicPr>
        <p:blipFill rotWithShape="1">
          <a:blip r:embed="rId4">
            <a:alphaModFix/>
          </a:blip>
          <a:srcRect l="59952" t="26563" r="26536" b="45129"/>
          <a:stretch/>
        </p:blipFill>
        <p:spPr>
          <a:xfrm>
            <a:off x="8381975" y="-239875"/>
            <a:ext cx="936049" cy="11031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8"/>
        <p:cNvGrpSpPr/>
        <p:nvPr/>
      </p:nvGrpSpPr>
      <p:grpSpPr>
        <a:xfrm>
          <a:off x="0" y="0"/>
          <a:ext cx="0" cy="0"/>
          <a:chOff x="0" y="0"/>
          <a:chExt cx="0" cy="0"/>
        </a:xfrm>
      </p:grpSpPr>
      <p:sp>
        <p:nvSpPr>
          <p:cNvPr id="49" name="Google Shape;49;p7"/>
          <p:cNvSpPr txBox="1">
            <a:spLocks noGrp="1"/>
          </p:cNvSpPr>
          <p:nvPr>
            <p:ph type="title"/>
          </p:nvPr>
        </p:nvSpPr>
        <p:spPr>
          <a:xfrm>
            <a:off x="715100" y="1120350"/>
            <a:ext cx="65469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Font typeface="Orbitron Black"/>
              <a:buNone/>
              <a:defRPr>
                <a:latin typeface="Orbitron Black"/>
                <a:ea typeface="Orbitron Black"/>
                <a:cs typeface="Orbitron Black"/>
                <a:sym typeface="Orbitron Blac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 name="Google Shape;50;p7"/>
          <p:cNvSpPr txBox="1">
            <a:spLocks noGrp="1"/>
          </p:cNvSpPr>
          <p:nvPr>
            <p:ph type="body" idx="1"/>
          </p:nvPr>
        </p:nvSpPr>
        <p:spPr>
          <a:xfrm>
            <a:off x="715099" y="1693050"/>
            <a:ext cx="5013600" cy="23301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595959"/>
              </a:buClr>
              <a:buSzPts val="1400"/>
              <a:buChar char="●"/>
              <a:defRPr sz="1600"/>
            </a:lvl1pPr>
            <a:lvl2pPr marL="914400" lvl="1" indent="-317500" rtl="0">
              <a:lnSpc>
                <a:spcPct val="115000"/>
              </a:lnSpc>
              <a:spcBef>
                <a:spcPts val="0"/>
              </a:spcBef>
              <a:spcAft>
                <a:spcPts val="0"/>
              </a:spcAft>
              <a:buClr>
                <a:srgbClr val="595959"/>
              </a:buClr>
              <a:buSzPts val="1400"/>
              <a:buFont typeface="Anaheim"/>
              <a:buChar char="○"/>
              <a:defRPr/>
            </a:lvl2pPr>
            <a:lvl3pPr marL="1371600" lvl="2" indent="-317500" rtl="0">
              <a:lnSpc>
                <a:spcPct val="115000"/>
              </a:lnSpc>
              <a:spcBef>
                <a:spcPts val="0"/>
              </a:spcBef>
              <a:spcAft>
                <a:spcPts val="0"/>
              </a:spcAft>
              <a:buClr>
                <a:srgbClr val="595959"/>
              </a:buClr>
              <a:buSzPts val="1400"/>
              <a:buFont typeface="Anaheim"/>
              <a:buChar char="■"/>
              <a:defRPr/>
            </a:lvl3pPr>
            <a:lvl4pPr marL="1828800" lvl="3" indent="-317500" rtl="0">
              <a:lnSpc>
                <a:spcPct val="115000"/>
              </a:lnSpc>
              <a:spcBef>
                <a:spcPts val="0"/>
              </a:spcBef>
              <a:spcAft>
                <a:spcPts val="0"/>
              </a:spcAft>
              <a:buClr>
                <a:srgbClr val="595959"/>
              </a:buClr>
              <a:buSzPts val="1400"/>
              <a:buFont typeface="Anaheim"/>
              <a:buChar char="●"/>
              <a:defRPr/>
            </a:lvl4pPr>
            <a:lvl5pPr marL="2286000" lvl="4" indent="-317500" rtl="0">
              <a:lnSpc>
                <a:spcPct val="115000"/>
              </a:lnSpc>
              <a:spcBef>
                <a:spcPts val="0"/>
              </a:spcBef>
              <a:spcAft>
                <a:spcPts val="0"/>
              </a:spcAft>
              <a:buClr>
                <a:srgbClr val="595959"/>
              </a:buClr>
              <a:buSzPts val="1400"/>
              <a:buFont typeface="Anaheim"/>
              <a:buChar char="○"/>
              <a:defRPr/>
            </a:lvl5pPr>
            <a:lvl6pPr marL="2743200" lvl="5" indent="-317500" rtl="0">
              <a:lnSpc>
                <a:spcPct val="115000"/>
              </a:lnSpc>
              <a:spcBef>
                <a:spcPts val="0"/>
              </a:spcBef>
              <a:spcAft>
                <a:spcPts val="0"/>
              </a:spcAft>
              <a:buClr>
                <a:srgbClr val="595959"/>
              </a:buClr>
              <a:buSzPts val="1400"/>
              <a:buFont typeface="Anaheim"/>
              <a:buChar char="■"/>
              <a:defRPr/>
            </a:lvl6pPr>
            <a:lvl7pPr marL="3200400" lvl="6" indent="-317500" rtl="0">
              <a:lnSpc>
                <a:spcPct val="115000"/>
              </a:lnSpc>
              <a:spcBef>
                <a:spcPts val="0"/>
              </a:spcBef>
              <a:spcAft>
                <a:spcPts val="0"/>
              </a:spcAft>
              <a:buClr>
                <a:srgbClr val="595959"/>
              </a:buClr>
              <a:buSzPts val="1400"/>
              <a:buFont typeface="Anaheim"/>
              <a:buChar char="●"/>
              <a:defRPr/>
            </a:lvl7pPr>
            <a:lvl8pPr marL="3657600" lvl="7" indent="-317500" rtl="0">
              <a:lnSpc>
                <a:spcPct val="115000"/>
              </a:lnSpc>
              <a:spcBef>
                <a:spcPts val="0"/>
              </a:spcBef>
              <a:spcAft>
                <a:spcPts val="0"/>
              </a:spcAft>
              <a:buClr>
                <a:srgbClr val="595959"/>
              </a:buClr>
              <a:buSzPts val="1400"/>
              <a:buFont typeface="Anaheim"/>
              <a:buChar char="○"/>
              <a:defRPr/>
            </a:lvl8pPr>
            <a:lvl9pPr marL="4114800" lvl="8" indent="-317500" rtl="0">
              <a:lnSpc>
                <a:spcPct val="115000"/>
              </a:lnSpc>
              <a:spcBef>
                <a:spcPts val="0"/>
              </a:spcBef>
              <a:spcAft>
                <a:spcPts val="0"/>
              </a:spcAft>
              <a:buClr>
                <a:srgbClr val="595959"/>
              </a:buClr>
              <a:buSzPts val="1400"/>
              <a:buFont typeface="Anaheim"/>
              <a:buChar char="■"/>
              <a:defRPr/>
            </a:lvl9pPr>
          </a:lstStyle>
          <a:p>
            <a:endParaRPr/>
          </a:p>
        </p:txBody>
      </p:sp>
      <p:pic>
        <p:nvPicPr>
          <p:cNvPr id="51" name="Google Shape;51;p7"/>
          <p:cNvPicPr preferRelativeResize="0"/>
          <p:nvPr/>
        </p:nvPicPr>
        <p:blipFill rotWithShape="1">
          <a:blip r:embed="rId2">
            <a:alphaModFix/>
          </a:blip>
          <a:srcRect t="25975" r="13606"/>
          <a:stretch/>
        </p:blipFill>
        <p:spPr>
          <a:xfrm flipH="1">
            <a:off x="6152451" y="1505175"/>
            <a:ext cx="3048699" cy="3694776"/>
          </a:xfrm>
          <a:prstGeom prst="rect">
            <a:avLst/>
          </a:prstGeom>
          <a:noFill/>
          <a:ln>
            <a:noFill/>
          </a:ln>
        </p:spPr>
      </p:pic>
      <p:pic>
        <p:nvPicPr>
          <p:cNvPr id="52" name="Google Shape;52;p7"/>
          <p:cNvPicPr preferRelativeResize="0"/>
          <p:nvPr/>
        </p:nvPicPr>
        <p:blipFill rotWithShape="1">
          <a:blip r:embed="rId3">
            <a:alphaModFix/>
          </a:blip>
          <a:srcRect l="36216" r="8193" b="21783"/>
          <a:stretch/>
        </p:blipFill>
        <p:spPr>
          <a:xfrm rot="-3604007">
            <a:off x="3690207" y="-2521955"/>
            <a:ext cx="4310386" cy="3716462"/>
          </a:xfrm>
          <a:prstGeom prst="rect">
            <a:avLst/>
          </a:prstGeom>
          <a:noFill/>
          <a:ln>
            <a:noFill/>
          </a:ln>
        </p:spPr>
      </p:pic>
      <p:pic>
        <p:nvPicPr>
          <p:cNvPr id="53" name="Google Shape;53;p7"/>
          <p:cNvPicPr preferRelativeResize="0"/>
          <p:nvPr/>
        </p:nvPicPr>
        <p:blipFill rotWithShape="1">
          <a:blip r:embed="rId4">
            <a:alphaModFix/>
          </a:blip>
          <a:srcRect t="81390" r="70414"/>
          <a:stretch/>
        </p:blipFill>
        <p:spPr>
          <a:xfrm>
            <a:off x="0" y="3194500"/>
            <a:ext cx="4080850" cy="1948998"/>
          </a:xfrm>
          <a:prstGeom prst="rect">
            <a:avLst/>
          </a:prstGeom>
          <a:noFill/>
          <a:ln>
            <a:noFill/>
          </a:ln>
        </p:spPr>
      </p:pic>
      <p:pic>
        <p:nvPicPr>
          <p:cNvPr id="54" name="Google Shape;54;p7"/>
          <p:cNvPicPr preferRelativeResize="0"/>
          <p:nvPr/>
        </p:nvPicPr>
        <p:blipFill rotWithShape="1">
          <a:blip r:embed="rId5">
            <a:alphaModFix/>
          </a:blip>
          <a:srcRect l="49705" t="23410" r="39918" b="51349"/>
          <a:stretch/>
        </p:blipFill>
        <p:spPr>
          <a:xfrm>
            <a:off x="82050" y="-265775"/>
            <a:ext cx="734326" cy="1004800"/>
          </a:xfrm>
          <a:prstGeom prst="rect">
            <a:avLst/>
          </a:prstGeom>
          <a:noFill/>
          <a:ln>
            <a:noFill/>
          </a:ln>
        </p:spPr>
      </p:pic>
      <p:pic>
        <p:nvPicPr>
          <p:cNvPr id="55" name="Google Shape;55;p7"/>
          <p:cNvPicPr preferRelativeResize="0"/>
          <p:nvPr/>
        </p:nvPicPr>
        <p:blipFill rotWithShape="1">
          <a:blip r:embed="rId6">
            <a:alphaModFix/>
          </a:blip>
          <a:srcRect l="79561" t="72793"/>
          <a:stretch/>
        </p:blipFill>
        <p:spPr>
          <a:xfrm rot="10800000" flipH="1">
            <a:off x="7858925" y="-81201"/>
            <a:ext cx="1405752" cy="117682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6"/>
        <p:cNvGrpSpPr/>
        <p:nvPr/>
      </p:nvGrpSpPr>
      <p:grpSpPr>
        <a:xfrm>
          <a:off x="0" y="0"/>
          <a:ext cx="0" cy="0"/>
          <a:chOff x="0" y="0"/>
          <a:chExt cx="0" cy="0"/>
        </a:xfrm>
      </p:grpSpPr>
      <p:sp>
        <p:nvSpPr>
          <p:cNvPr id="57" name="Google Shape;57;p8"/>
          <p:cNvSpPr txBox="1">
            <a:spLocks noGrp="1"/>
          </p:cNvSpPr>
          <p:nvPr>
            <p:ph type="title"/>
          </p:nvPr>
        </p:nvSpPr>
        <p:spPr>
          <a:xfrm>
            <a:off x="715100" y="1307100"/>
            <a:ext cx="77139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Font typeface="Orbitron Black"/>
              <a:buNone/>
              <a:defRPr sz="8000">
                <a:latin typeface="Orbitron Black"/>
                <a:ea typeface="Orbitron Black"/>
                <a:cs typeface="Orbitron Black"/>
                <a:sym typeface="Orbitron Black"/>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pic>
        <p:nvPicPr>
          <p:cNvPr id="58" name="Google Shape;58;p8"/>
          <p:cNvPicPr preferRelativeResize="0"/>
          <p:nvPr/>
        </p:nvPicPr>
        <p:blipFill rotWithShape="1">
          <a:blip r:embed="rId2">
            <a:alphaModFix/>
          </a:blip>
          <a:srcRect t="70964" r="75840"/>
          <a:stretch/>
        </p:blipFill>
        <p:spPr>
          <a:xfrm rot="10799976">
            <a:off x="7111501" y="3109409"/>
            <a:ext cx="2979200" cy="2064704"/>
          </a:xfrm>
          <a:prstGeom prst="rect">
            <a:avLst/>
          </a:prstGeom>
          <a:noFill/>
          <a:ln>
            <a:noFill/>
          </a:ln>
        </p:spPr>
      </p:pic>
      <p:pic>
        <p:nvPicPr>
          <p:cNvPr id="59" name="Google Shape;59;p8"/>
          <p:cNvPicPr preferRelativeResize="0"/>
          <p:nvPr/>
        </p:nvPicPr>
        <p:blipFill rotWithShape="1">
          <a:blip r:embed="rId3">
            <a:alphaModFix/>
          </a:blip>
          <a:srcRect l="85672" t="38020" b="38111"/>
          <a:stretch/>
        </p:blipFill>
        <p:spPr>
          <a:xfrm rot="-5400000">
            <a:off x="1052486" y="-370162"/>
            <a:ext cx="907676" cy="1582449"/>
          </a:xfrm>
          <a:prstGeom prst="rect">
            <a:avLst/>
          </a:prstGeom>
          <a:noFill/>
          <a:ln>
            <a:noFill/>
          </a:ln>
        </p:spPr>
      </p:pic>
      <p:pic>
        <p:nvPicPr>
          <p:cNvPr id="60" name="Google Shape;60;p8"/>
          <p:cNvPicPr preferRelativeResize="0"/>
          <p:nvPr/>
        </p:nvPicPr>
        <p:blipFill rotWithShape="1">
          <a:blip r:embed="rId4">
            <a:alphaModFix/>
          </a:blip>
          <a:srcRect t="86876" r="72289"/>
          <a:stretch/>
        </p:blipFill>
        <p:spPr>
          <a:xfrm rot="10800000">
            <a:off x="5865525" y="-32775"/>
            <a:ext cx="3306701" cy="1188976"/>
          </a:xfrm>
          <a:prstGeom prst="rect">
            <a:avLst/>
          </a:prstGeom>
          <a:noFill/>
          <a:ln>
            <a:noFill/>
          </a:ln>
        </p:spPr>
      </p:pic>
      <p:pic>
        <p:nvPicPr>
          <p:cNvPr id="61" name="Google Shape;61;p8"/>
          <p:cNvPicPr preferRelativeResize="0"/>
          <p:nvPr/>
        </p:nvPicPr>
        <p:blipFill rotWithShape="1">
          <a:blip r:embed="rId5">
            <a:alphaModFix/>
          </a:blip>
          <a:srcRect l="74647" t="66575"/>
          <a:stretch/>
        </p:blipFill>
        <p:spPr>
          <a:xfrm flipH="1">
            <a:off x="-1" y="3381975"/>
            <a:ext cx="2234276" cy="17921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2"/>
        <p:cNvGrpSpPr/>
        <p:nvPr/>
      </p:nvGrpSpPr>
      <p:grpSpPr>
        <a:xfrm>
          <a:off x="0" y="0"/>
          <a:ext cx="0" cy="0"/>
          <a:chOff x="0" y="0"/>
          <a:chExt cx="0" cy="0"/>
        </a:xfrm>
      </p:grpSpPr>
      <p:sp>
        <p:nvSpPr>
          <p:cNvPr id="63" name="Google Shape;63;p9"/>
          <p:cNvSpPr txBox="1">
            <a:spLocks noGrp="1"/>
          </p:cNvSpPr>
          <p:nvPr>
            <p:ph type="title"/>
          </p:nvPr>
        </p:nvSpPr>
        <p:spPr>
          <a:xfrm>
            <a:off x="3316075" y="1417088"/>
            <a:ext cx="5112900" cy="1211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Font typeface="Orbitron Black"/>
              <a:buNone/>
              <a:defRPr sz="3000">
                <a:latin typeface="Orbitron Black"/>
                <a:ea typeface="Orbitron Black"/>
                <a:cs typeface="Orbitron Black"/>
                <a:sym typeface="Orbitron Black"/>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4" name="Google Shape;64;p9"/>
          <p:cNvSpPr txBox="1">
            <a:spLocks noGrp="1"/>
          </p:cNvSpPr>
          <p:nvPr>
            <p:ph type="subTitle" idx="1"/>
          </p:nvPr>
        </p:nvSpPr>
        <p:spPr>
          <a:xfrm>
            <a:off x="4060050" y="2628725"/>
            <a:ext cx="4368900" cy="1097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65" name="Google Shape;65;p9"/>
          <p:cNvPicPr preferRelativeResize="0"/>
          <p:nvPr/>
        </p:nvPicPr>
        <p:blipFill rotWithShape="1">
          <a:blip r:embed="rId2">
            <a:alphaModFix/>
          </a:blip>
          <a:srcRect r="41162"/>
          <a:stretch/>
        </p:blipFill>
        <p:spPr>
          <a:xfrm>
            <a:off x="-381175" y="1561850"/>
            <a:ext cx="3805450" cy="3638100"/>
          </a:xfrm>
          <a:prstGeom prst="rect">
            <a:avLst/>
          </a:prstGeom>
          <a:noFill/>
          <a:ln>
            <a:noFill/>
          </a:ln>
        </p:spPr>
      </p:pic>
      <p:pic>
        <p:nvPicPr>
          <p:cNvPr id="66" name="Google Shape;66;p9"/>
          <p:cNvPicPr preferRelativeResize="0"/>
          <p:nvPr/>
        </p:nvPicPr>
        <p:blipFill rotWithShape="1">
          <a:blip r:embed="rId3">
            <a:alphaModFix/>
          </a:blip>
          <a:srcRect l="85409" t="36211" b="36834"/>
          <a:stretch/>
        </p:blipFill>
        <p:spPr>
          <a:xfrm rot="-5400000">
            <a:off x="2186800" y="-858149"/>
            <a:ext cx="1077999" cy="2083999"/>
          </a:xfrm>
          <a:prstGeom prst="rect">
            <a:avLst/>
          </a:prstGeom>
          <a:noFill/>
          <a:ln>
            <a:noFill/>
          </a:ln>
        </p:spPr>
      </p:pic>
      <p:pic>
        <p:nvPicPr>
          <p:cNvPr id="67" name="Google Shape;67;p9"/>
          <p:cNvPicPr preferRelativeResize="0"/>
          <p:nvPr/>
        </p:nvPicPr>
        <p:blipFill rotWithShape="1">
          <a:blip r:embed="rId4">
            <a:alphaModFix/>
          </a:blip>
          <a:srcRect t="70598" r="76156"/>
          <a:stretch/>
        </p:blipFill>
        <p:spPr>
          <a:xfrm rot="858186">
            <a:off x="-90681" y="4148723"/>
            <a:ext cx="2845112" cy="2023102"/>
          </a:xfrm>
          <a:prstGeom prst="rect">
            <a:avLst/>
          </a:prstGeom>
          <a:noFill/>
          <a:ln>
            <a:noFill/>
          </a:ln>
        </p:spPr>
      </p:pic>
      <p:pic>
        <p:nvPicPr>
          <p:cNvPr id="68" name="Google Shape;68;p9"/>
          <p:cNvPicPr preferRelativeResize="0"/>
          <p:nvPr/>
        </p:nvPicPr>
        <p:blipFill rotWithShape="1">
          <a:blip r:embed="rId5">
            <a:alphaModFix/>
          </a:blip>
          <a:srcRect t="86831" r="68748"/>
          <a:stretch/>
        </p:blipFill>
        <p:spPr>
          <a:xfrm rot="10800000">
            <a:off x="5841998" y="1"/>
            <a:ext cx="3293302" cy="1053625"/>
          </a:xfrm>
          <a:prstGeom prst="rect">
            <a:avLst/>
          </a:prstGeom>
          <a:noFill/>
          <a:ln>
            <a:noFill/>
          </a:ln>
        </p:spPr>
      </p:pic>
      <p:pic>
        <p:nvPicPr>
          <p:cNvPr id="69" name="Google Shape;69;p9"/>
          <p:cNvPicPr preferRelativeResize="0"/>
          <p:nvPr/>
        </p:nvPicPr>
        <p:blipFill rotWithShape="1">
          <a:blip r:embed="rId6">
            <a:alphaModFix/>
          </a:blip>
          <a:srcRect l="49176" t="22495" r="42798" b="53544"/>
          <a:stretch/>
        </p:blipFill>
        <p:spPr>
          <a:xfrm rot="-5400000">
            <a:off x="6478640" y="4076766"/>
            <a:ext cx="707523" cy="11883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0"/>
          <p:cNvSpPr txBox="1">
            <a:spLocks noGrp="1"/>
          </p:cNvSpPr>
          <p:nvPr>
            <p:ph type="title"/>
          </p:nvPr>
        </p:nvSpPr>
        <p:spPr>
          <a:xfrm>
            <a:off x="715100" y="535000"/>
            <a:ext cx="77139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Font typeface="Orbitron Black"/>
              <a:buNone/>
              <a:defRPr sz="2800">
                <a:latin typeface="Orbitron Black"/>
                <a:ea typeface="Orbitron Black"/>
                <a:cs typeface="Orbitron Black"/>
                <a:sym typeface="Orbitron Black"/>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500"/>
              <a:buFont typeface="Orbitron"/>
              <a:buNone/>
              <a:defRPr sz="3500">
                <a:solidFill>
                  <a:schemeClr val="dk2"/>
                </a:solidFill>
                <a:latin typeface="Orbitron"/>
                <a:ea typeface="Orbitron"/>
                <a:cs typeface="Orbitron"/>
                <a:sym typeface="Orbitron"/>
              </a:defRPr>
            </a:lvl1pPr>
            <a:lvl2pPr lvl="1" rtl="0">
              <a:spcBef>
                <a:spcPts val="0"/>
              </a:spcBef>
              <a:spcAft>
                <a:spcPts val="0"/>
              </a:spcAft>
              <a:buClr>
                <a:schemeClr val="accent6"/>
              </a:buClr>
              <a:buSzPts val="3500"/>
              <a:buFont typeface="Bebas Neue"/>
              <a:buNone/>
              <a:defRPr sz="3500">
                <a:solidFill>
                  <a:schemeClr val="accent6"/>
                </a:solidFill>
                <a:latin typeface="Bebas Neue"/>
                <a:ea typeface="Bebas Neue"/>
                <a:cs typeface="Bebas Neue"/>
                <a:sym typeface="Bebas Neue"/>
              </a:defRPr>
            </a:lvl2pPr>
            <a:lvl3pPr lvl="2" rtl="0">
              <a:spcBef>
                <a:spcPts val="0"/>
              </a:spcBef>
              <a:spcAft>
                <a:spcPts val="0"/>
              </a:spcAft>
              <a:buClr>
                <a:schemeClr val="accent6"/>
              </a:buClr>
              <a:buSzPts val="3500"/>
              <a:buFont typeface="Bebas Neue"/>
              <a:buNone/>
              <a:defRPr sz="3500">
                <a:solidFill>
                  <a:schemeClr val="accent6"/>
                </a:solidFill>
                <a:latin typeface="Bebas Neue"/>
                <a:ea typeface="Bebas Neue"/>
                <a:cs typeface="Bebas Neue"/>
                <a:sym typeface="Bebas Neue"/>
              </a:defRPr>
            </a:lvl3pPr>
            <a:lvl4pPr lvl="3" rtl="0">
              <a:spcBef>
                <a:spcPts val="0"/>
              </a:spcBef>
              <a:spcAft>
                <a:spcPts val="0"/>
              </a:spcAft>
              <a:buClr>
                <a:schemeClr val="accent6"/>
              </a:buClr>
              <a:buSzPts val="3500"/>
              <a:buFont typeface="Bebas Neue"/>
              <a:buNone/>
              <a:defRPr sz="3500">
                <a:solidFill>
                  <a:schemeClr val="accent6"/>
                </a:solidFill>
                <a:latin typeface="Bebas Neue"/>
                <a:ea typeface="Bebas Neue"/>
                <a:cs typeface="Bebas Neue"/>
                <a:sym typeface="Bebas Neue"/>
              </a:defRPr>
            </a:lvl4pPr>
            <a:lvl5pPr lvl="4" rtl="0">
              <a:spcBef>
                <a:spcPts val="0"/>
              </a:spcBef>
              <a:spcAft>
                <a:spcPts val="0"/>
              </a:spcAft>
              <a:buClr>
                <a:schemeClr val="accent6"/>
              </a:buClr>
              <a:buSzPts val="3500"/>
              <a:buFont typeface="Bebas Neue"/>
              <a:buNone/>
              <a:defRPr sz="3500">
                <a:solidFill>
                  <a:schemeClr val="accent6"/>
                </a:solidFill>
                <a:latin typeface="Bebas Neue"/>
                <a:ea typeface="Bebas Neue"/>
                <a:cs typeface="Bebas Neue"/>
                <a:sym typeface="Bebas Neue"/>
              </a:defRPr>
            </a:lvl5pPr>
            <a:lvl6pPr lvl="5" rtl="0">
              <a:spcBef>
                <a:spcPts val="0"/>
              </a:spcBef>
              <a:spcAft>
                <a:spcPts val="0"/>
              </a:spcAft>
              <a:buClr>
                <a:schemeClr val="accent6"/>
              </a:buClr>
              <a:buSzPts val="3500"/>
              <a:buFont typeface="Bebas Neue"/>
              <a:buNone/>
              <a:defRPr sz="3500">
                <a:solidFill>
                  <a:schemeClr val="accent6"/>
                </a:solidFill>
                <a:latin typeface="Bebas Neue"/>
                <a:ea typeface="Bebas Neue"/>
                <a:cs typeface="Bebas Neue"/>
                <a:sym typeface="Bebas Neue"/>
              </a:defRPr>
            </a:lvl6pPr>
            <a:lvl7pPr lvl="6" rtl="0">
              <a:spcBef>
                <a:spcPts val="0"/>
              </a:spcBef>
              <a:spcAft>
                <a:spcPts val="0"/>
              </a:spcAft>
              <a:buClr>
                <a:schemeClr val="accent6"/>
              </a:buClr>
              <a:buSzPts val="3500"/>
              <a:buFont typeface="Bebas Neue"/>
              <a:buNone/>
              <a:defRPr sz="3500">
                <a:solidFill>
                  <a:schemeClr val="accent6"/>
                </a:solidFill>
                <a:latin typeface="Bebas Neue"/>
                <a:ea typeface="Bebas Neue"/>
                <a:cs typeface="Bebas Neue"/>
                <a:sym typeface="Bebas Neue"/>
              </a:defRPr>
            </a:lvl7pPr>
            <a:lvl8pPr lvl="7" rtl="0">
              <a:spcBef>
                <a:spcPts val="0"/>
              </a:spcBef>
              <a:spcAft>
                <a:spcPts val="0"/>
              </a:spcAft>
              <a:buClr>
                <a:schemeClr val="accent6"/>
              </a:buClr>
              <a:buSzPts val="3500"/>
              <a:buFont typeface="Bebas Neue"/>
              <a:buNone/>
              <a:defRPr sz="3500">
                <a:solidFill>
                  <a:schemeClr val="accent6"/>
                </a:solidFill>
                <a:latin typeface="Bebas Neue"/>
                <a:ea typeface="Bebas Neue"/>
                <a:cs typeface="Bebas Neue"/>
                <a:sym typeface="Bebas Neue"/>
              </a:defRPr>
            </a:lvl8pPr>
            <a:lvl9pPr lvl="8" rtl="0">
              <a:spcBef>
                <a:spcPts val="0"/>
              </a:spcBef>
              <a:spcAft>
                <a:spcPts val="0"/>
              </a:spcAft>
              <a:buClr>
                <a:schemeClr val="accent6"/>
              </a:buClr>
              <a:buSzPts val="3500"/>
              <a:buFont typeface="Bebas Neue"/>
              <a:buNone/>
              <a:defRPr sz="3500">
                <a:solidFill>
                  <a:schemeClr val="accent6"/>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6"/>
              </a:buClr>
              <a:buSzPts val="1400"/>
              <a:buFont typeface="Chakra Petch"/>
              <a:buChar char="●"/>
              <a:defRPr>
                <a:solidFill>
                  <a:schemeClr val="accent6"/>
                </a:solidFill>
                <a:latin typeface="Chakra Petch"/>
                <a:ea typeface="Chakra Petch"/>
                <a:cs typeface="Chakra Petch"/>
                <a:sym typeface="Chakra Petch"/>
              </a:defRPr>
            </a:lvl1pPr>
            <a:lvl2pPr marL="914400" lvl="1" indent="-317500">
              <a:lnSpc>
                <a:spcPct val="115000"/>
              </a:lnSpc>
              <a:spcBef>
                <a:spcPts val="1600"/>
              </a:spcBef>
              <a:spcAft>
                <a:spcPts val="0"/>
              </a:spcAft>
              <a:buClr>
                <a:schemeClr val="accent6"/>
              </a:buClr>
              <a:buSzPts val="1400"/>
              <a:buFont typeface="Chakra Petch"/>
              <a:buChar char="○"/>
              <a:defRPr>
                <a:solidFill>
                  <a:schemeClr val="accent6"/>
                </a:solidFill>
                <a:latin typeface="Chakra Petch"/>
                <a:ea typeface="Chakra Petch"/>
                <a:cs typeface="Chakra Petch"/>
                <a:sym typeface="Chakra Petch"/>
              </a:defRPr>
            </a:lvl2pPr>
            <a:lvl3pPr marL="1371600" lvl="2" indent="-317500">
              <a:lnSpc>
                <a:spcPct val="115000"/>
              </a:lnSpc>
              <a:spcBef>
                <a:spcPts val="1600"/>
              </a:spcBef>
              <a:spcAft>
                <a:spcPts val="0"/>
              </a:spcAft>
              <a:buClr>
                <a:schemeClr val="accent6"/>
              </a:buClr>
              <a:buSzPts val="1400"/>
              <a:buFont typeface="Chakra Petch"/>
              <a:buChar char="■"/>
              <a:defRPr>
                <a:solidFill>
                  <a:schemeClr val="accent6"/>
                </a:solidFill>
                <a:latin typeface="Chakra Petch"/>
                <a:ea typeface="Chakra Petch"/>
                <a:cs typeface="Chakra Petch"/>
                <a:sym typeface="Chakra Petch"/>
              </a:defRPr>
            </a:lvl3pPr>
            <a:lvl4pPr marL="1828800" lvl="3" indent="-317500">
              <a:lnSpc>
                <a:spcPct val="115000"/>
              </a:lnSpc>
              <a:spcBef>
                <a:spcPts val="1600"/>
              </a:spcBef>
              <a:spcAft>
                <a:spcPts val="0"/>
              </a:spcAft>
              <a:buClr>
                <a:schemeClr val="accent6"/>
              </a:buClr>
              <a:buSzPts val="1400"/>
              <a:buFont typeface="Chakra Petch"/>
              <a:buChar char="●"/>
              <a:defRPr>
                <a:solidFill>
                  <a:schemeClr val="accent6"/>
                </a:solidFill>
                <a:latin typeface="Chakra Petch"/>
                <a:ea typeface="Chakra Petch"/>
                <a:cs typeface="Chakra Petch"/>
                <a:sym typeface="Chakra Petch"/>
              </a:defRPr>
            </a:lvl4pPr>
            <a:lvl5pPr marL="2286000" lvl="4" indent="-317500">
              <a:lnSpc>
                <a:spcPct val="115000"/>
              </a:lnSpc>
              <a:spcBef>
                <a:spcPts val="1600"/>
              </a:spcBef>
              <a:spcAft>
                <a:spcPts val="0"/>
              </a:spcAft>
              <a:buClr>
                <a:schemeClr val="accent6"/>
              </a:buClr>
              <a:buSzPts val="1400"/>
              <a:buFont typeface="Chakra Petch"/>
              <a:buChar char="○"/>
              <a:defRPr>
                <a:solidFill>
                  <a:schemeClr val="accent6"/>
                </a:solidFill>
                <a:latin typeface="Chakra Petch"/>
                <a:ea typeface="Chakra Petch"/>
                <a:cs typeface="Chakra Petch"/>
                <a:sym typeface="Chakra Petch"/>
              </a:defRPr>
            </a:lvl5pPr>
            <a:lvl6pPr marL="2743200" lvl="5" indent="-317500">
              <a:lnSpc>
                <a:spcPct val="115000"/>
              </a:lnSpc>
              <a:spcBef>
                <a:spcPts val="1600"/>
              </a:spcBef>
              <a:spcAft>
                <a:spcPts val="0"/>
              </a:spcAft>
              <a:buClr>
                <a:schemeClr val="accent6"/>
              </a:buClr>
              <a:buSzPts val="1400"/>
              <a:buFont typeface="Chakra Petch"/>
              <a:buChar char="■"/>
              <a:defRPr>
                <a:solidFill>
                  <a:schemeClr val="accent6"/>
                </a:solidFill>
                <a:latin typeface="Chakra Petch"/>
                <a:ea typeface="Chakra Petch"/>
                <a:cs typeface="Chakra Petch"/>
                <a:sym typeface="Chakra Petch"/>
              </a:defRPr>
            </a:lvl6pPr>
            <a:lvl7pPr marL="3200400" lvl="6" indent="-317500">
              <a:lnSpc>
                <a:spcPct val="115000"/>
              </a:lnSpc>
              <a:spcBef>
                <a:spcPts val="1600"/>
              </a:spcBef>
              <a:spcAft>
                <a:spcPts val="0"/>
              </a:spcAft>
              <a:buClr>
                <a:schemeClr val="accent6"/>
              </a:buClr>
              <a:buSzPts val="1400"/>
              <a:buFont typeface="Chakra Petch"/>
              <a:buChar char="●"/>
              <a:defRPr>
                <a:solidFill>
                  <a:schemeClr val="accent6"/>
                </a:solidFill>
                <a:latin typeface="Chakra Petch"/>
                <a:ea typeface="Chakra Petch"/>
                <a:cs typeface="Chakra Petch"/>
                <a:sym typeface="Chakra Petch"/>
              </a:defRPr>
            </a:lvl7pPr>
            <a:lvl8pPr marL="3657600" lvl="7" indent="-317500">
              <a:lnSpc>
                <a:spcPct val="115000"/>
              </a:lnSpc>
              <a:spcBef>
                <a:spcPts val="1600"/>
              </a:spcBef>
              <a:spcAft>
                <a:spcPts val="0"/>
              </a:spcAft>
              <a:buClr>
                <a:schemeClr val="accent6"/>
              </a:buClr>
              <a:buSzPts val="1400"/>
              <a:buFont typeface="Chakra Petch"/>
              <a:buChar char="○"/>
              <a:defRPr>
                <a:solidFill>
                  <a:schemeClr val="accent6"/>
                </a:solidFill>
                <a:latin typeface="Chakra Petch"/>
                <a:ea typeface="Chakra Petch"/>
                <a:cs typeface="Chakra Petch"/>
                <a:sym typeface="Chakra Petch"/>
              </a:defRPr>
            </a:lvl8pPr>
            <a:lvl9pPr marL="4114800" lvl="8" indent="-317500">
              <a:lnSpc>
                <a:spcPct val="115000"/>
              </a:lnSpc>
              <a:spcBef>
                <a:spcPts val="1600"/>
              </a:spcBef>
              <a:spcAft>
                <a:spcPts val="1600"/>
              </a:spcAft>
              <a:buClr>
                <a:schemeClr val="accent6"/>
              </a:buClr>
              <a:buSzPts val="1400"/>
              <a:buFont typeface="Chakra Petch"/>
              <a:buChar char="■"/>
              <a:defRPr>
                <a:solidFill>
                  <a:schemeClr val="accent6"/>
                </a:solidFill>
                <a:latin typeface="Chakra Petch"/>
                <a:ea typeface="Chakra Petch"/>
                <a:cs typeface="Chakra Petch"/>
                <a:sym typeface="Chakra Petch"/>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aniwaa.com/guide/vr-ar/types-of-vr-headsets/"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hyperlink" Target="https://www.trio.dev/blog/virtual-reality-applications" TargetMode="External"/><Relationship Id="rId4" Type="http://schemas.openxmlformats.org/officeDocument/2006/relationships/hyperlink" Target="https://www.g2.com/articles/virtual-reality"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3"/>
          <p:cNvSpPr txBox="1">
            <a:spLocks noGrp="1"/>
          </p:cNvSpPr>
          <p:nvPr>
            <p:ph type="ctrTitle"/>
          </p:nvPr>
        </p:nvSpPr>
        <p:spPr>
          <a:xfrm>
            <a:off x="817750" y="1158125"/>
            <a:ext cx="4359900" cy="241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Virtual Reality	</a:t>
            </a:r>
            <a:endParaRPr/>
          </a:p>
        </p:txBody>
      </p:sp>
      <p:sp>
        <p:nvSpPr>
          <p:cNvPr id="326" name="Google Shape;326;p43"/>
          <p:cNvSpPr txBox="1">
            <a:spLocks noGrp="1"/>
          </p:cNvSpPr>
          <p:nvPr>
            <p:ph type="subTitle" idx="1"/>
          </p:nvPr>
        </p:nvSpPr>
        <p:spPr>
          <a:xfrm>
            <a:off x="817750" y="3575875"/>
            <a:ext cx="2821500" cy="507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By: Nabeel Zureiqat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2"/>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dirty="0"/>
              <a:t>“Types of VR Headsets: PC VR, Standalone VR, Smartphone VR.” Aniwaa, 6 Aug. 2021, </a:t>
            </a:r>
            <a:r>
              <a:rPr lang="en" u="sng" dirty="0">
                <a:solidFill>
                  <a:schemeClr val="hlink"/>
                </a:solidFill>
                <a:hlinkClick r:id="rId3"/>
              </a:rPr>
              <a:t>https://www.aniwaa.com/guide/vr-ar/types-of-vr-headsets/</a:t>
            </a:r>
            <a:r>
              <a:rPr lang="en" dirty="0"/>
              <a:t>.</a:t>
            </a:r>
            <a:endParaRPr dirty="0"/>
          </a:p>
          <a:p>
            <a:pPr marL="0" marR="0" lvl="0" indent="0" algn="l" rtl="0">
              <a:lnSpc>
                <a:spcPct val="115000"/>
              </a:lnSpc>
              <a:spcBef>
                <a:spcPts val="0"/>
              </a:spcBef>
              <a:spcAft>
                <a:spcPts val="0"/>
              </a:spcAft>
              <a:buNone/>
            </a:pPr>
            <a:r>
              <a:rPr lang="en" i="1" dirty="0"/>
              <a:t>What Is Virtual Reality? Types, Benefits, and Real-World Examples </a:t>
            </a:r>
            <a:r>
              <a:rPr lang="en" dirty="0"/>
              <a:t>- G2. </a:t>
            </a:r>
            <a:r>
              <a:rPr lang="en" u="sng" dirty="0">
                <a:solidFill>
                  <a:schemeClr val="hlink"/>
                </a:solidFill>
                <a:hlinkClick r:id="rId4"/>
              </a:rPr>
              <a:t>https://www.g2.com/articles/virtual-reality</a:t>
            </a:r>
            <a:r>
              <a:rPr lang="en" dirty="0"/>
              <a:t>. </a:t>
            </a:r>
            <a:endParaRPr i="1" dirty="0"/>
          </a:p>
          <a:p>
            <a:pPr marL="0" marR="0" lvl="0" indent="0" algn="l" rtl="0">
              <a:lnSpc>
                <a:spcPct val="115000"/>
              </a:lnSpc>
              <a:spcBef>
                <a:spcPts val="0"/>
              </a:spcBef>
              <a:spcAft>
                <a:spcPts val="0"/>
              </a:spcAft>
              <a:buNone/>
            </a:pPr>
            <a:r>
              <a:rPr lang="en" dirty="0"/>
              <a:t>Daniel Alcanja • 5 min read, and Daniel Alcanja. “Virtual Reality Applications: 10 Industries Using Virtual Reality in 2023.” </a:t>
            </a:r>
            <a:r>
              <a:rPr lang="en" i="1" dirty="0"/>
              <a:t>Trio Developers - Stop Searching. Start Building.</a:t>
            </a:r>
            <a:r>
              <a:rPr lang="en" dirty="0"/>
              <a:t>, </a:t>
            </a:r>
            <a:r>
              <a:rPr lang="en" u="sng" dirty="0">
                <a:solidFill>
                  <a:schemeClr val="hlink"/>
                </a:solidFill>
                <a:hlinkClick r:id="rId5"/>
              </a:rPr>
              <a:t>https://www.trio.dev/blog/virtual-reality-applications</a:t>
            </a:r>
            <a:r>
              <a:rPr lang="en" dirty="0"/>
              <a:t>. </a:t>
            </a:r>
            <a:endParaRPr sz="1100" dirty="0">
              <a:latin typeface="Arial"/>
              <a:ea typeface="Arial"/>
              <a:cs typeface="Arial"/>
              <a:sym typeface="Arial"/>
            </a:endParaRPr>
          </a:p>
          <a:p>
            <a:pPr marL="0" marR="0" lvl="0" indent="0" algn="l" rtl="0">
              <a:lnSpc>
                <a:spcPct val="115000"/>
              </a:lnSpc>
              <a:spcBef>
                <a:spcPts val="0"/>
              </a:spcBef>
              <a:spcAft>
                <a:spcPts val="0"/>
              </a:spcAft>
              <a:buNone/>
            </a:pPr>
            <a:endParaRPr dirty="0"/>
          </a:p>
        </p:txBody>
      </p:sp>
      <p:sp>
        <p:nvSpPr>
          <p:cNvPr id="399" name="Google Shape;399;p5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Sources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4"/>
          <p:cNvSpPr txBox="1">
            <a:spLocks noGrp="1"/>
          </p:cNvSpPr>
          <p:nvPr>
            <p:ph type="title"/>
          </p:nvPr>
        </p:nvSpPr>
        <p:spPr>
          <a:xfrm>
            <a:off x="715100" y="1120350"/>
            <a:ext cx="65469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What is Virtual Reality?</a:t>
            </a:r>
            <a:endParaRPr dirty="0"/>
          </a:p>
        </p:txBody>
      </p:sp>
      <p:sp>
        <p:nvSpPr>
          <p:cNvPr id="332" name="Google Shape;332;p44"/>
          <p:cNvSpPr txBox="1">
            <a:spLocks noGrp="1"/>
          </p:cNvSpPr>
          <p:nvPr>
            <p:ph type="body" idx="1"/>
          </p:nvPr>
        </p:nvSpPr>
        <p:spPr>
          <a:xfrm>
            <a:off x="715099" y="1693050"/>
            <a:ext cx="5013600" cy="233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It is the use of a VR headset to give you the feeling that you are in a different place. When you wear a VR headset an interactive virtual world is generated around you.</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How does a VR headset work?</a:t>
            </a:r>
            <a:endParaRPr/>
          </a:p>
        </p:txBody>
      </p:sp>
      <p:sp>
        <p:nvSpPr>
          <p:cNvPr id="338" name="Google Shape;338;p45"/>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 VR headset contains stereoscopic lenses that reside in between an LED screen and where you put your eyes. The LED screen           outputs an image which you        see through the lenses. When you are in the virtual                 reality your field of view             gets replaced but the FOV of the headset. A VR headset                                                                     also contains usually 3D spatial audio speakers to                                                                          increase immersion.</a:t>
            </a:r>
            <a:endParaRPr dirty="0"/>
          </a:p>
        </p:txBody>
      </p:sp>
      <p:pic>
        <p:nvPicPr>
          <p:cNvPr id="339" name="Google Shape;339;p45"/>
          <p:cNvPicPr preferRelativeResize="0"/>
          <p:nvPr/>
        </p:nvPicPr>
        <p:blipFill>
          <a:blip r:embed="rId3">
            <a:alphaModFix/>
          </a:blip>
          <a:stretch>
            <a:fillRect/>
          </a:stretch>
        </p:blipFill>
        <p:spPr>
          <a:xfrm>
            <a:off x="4159926" y="1765601"/>
            <a:ext cx="2752800" cy="1374450"/>
          </a:xfrm>
          <a:prstGeom prst="rect">
            <a:avLst/>
          </a:prstGeom>
          <a:noFill/>
          <a:ln>
            <a:noFill/>
          </a:ln>
        </p:spPr>
      </p:pic>
      <p:cxnSp>
        <p:nvCxnSpPr>
          <p:cNvPr id="340" name="Google Shape;340;p45"/>
          <p:cNvCxnSpPr/>
          <p:nvPr/>
        </p:nvCxnSpPr>
        <p:spPr>
          <a:xfrm>
            <a:off x="3684300" y="1443075"/>
            <a:ext cx="1064100" cy="886800"/>
          </a:xfrm>
          <a:prstGeom prst="straightConnector1">
            <a:avLst/>
          </a:prstGeom>
          <a:noFill/>
          <a:ln w="9525" cap="flat" cmpd="sng">
            <a:solidFill>
              <a:schemeClr val="dk2"/>
            </a:solidFill>
            <a:prstDash val="solid"/>
            <a:round/>
            <a:headEnd type="none" w="med" len="med"/>
            <a:tailEnd type="triangle" w="med" len="med"/>
          </a:ln>
        </p:spPr>
      </p:cxnSp>
      <p:cxnSp>
        <p:nvCxnSpPr>
          <p:cNvPr id="341" name="Google Shape;341;p45"/>
          <p:cNvCxnSpPr/>
          <p:nvPr/>
        </p:nvCxnSpPr>
        <p:spPr>
          <a:xfrm flipH="1">
            <a:off x="6312575" y="1410825"/>
            <a:ext cx="362700" cy="7821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Types of VR Headsets</a:t>
            </a:r>
            <a:endParaRPr/>
          </a:p>
        </p:txBody>
      </p:sp>
      <p:sp>
        <p:nvSpPr>
          <p:cNvPr id="347" name="Google Shape;347;p46"/>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p>
            <a:pPr marL="457200" marR="0" lvl="0" indent="-317500" algn="l" rtl="0">
              <a:lnSpc>
                <a:spcPct val="115000"/>
              </a:lnSpc>
              <a:spcBef>
                <a:spcPts val="0"/>
              </a:spcBef>
              <a:spcAft>
                <a:spcPts val="0"/>
              </a:spcAft>
              <a:buSzPts val="1400"/>
              <a:buAutoNum type="arabicPeriod"/>
            </a:pPr>
            <a:r>
              <a:rPr lang="en"/>
              <a:t>Tethered VR Headsets (also known as PC VR and desktop VR)</a:t>
            </a:r>
            <a:endParaRPr/>
          </a:p>
          <a:p>
            <a:pPr marL="914400" marR="0" lvl="1" indent="-317500" algn="l" rtl="0">
              <a:lnSpc>
                <a:spcPct val="115000"/>
              </a:lnSpc>
              <a:spcBef>
                <a:spcPts val="0"/>
              </a:spcBef>
              <a:spcAft>
                <a:spcPts val="0"/>
              </a:spcAft>
              <a:buSzPts val="1400"/>
              <a:buAutoNum type="alphaLcPeriod"/>
            </a:pPr>
            <a:r>
              <a:rPr lang="en"/>
              <a:t>The headset is connected to a PC through a wire and they are more immersive that the other options</a:t>
            </a:r>
            <a:endParaRPr/>
          </a:p>
          <a:p>
            <a:pPr marL="457200" marR="0" lvl="0" indent="-317500" algn="l" rtl="0">
              <a:lnSpc>
                <a:spcPct val="115000"/>
              </a:lnSpc>
              <a:spcBef>
                <a:spcPts val="0"/>
              </a:spcBef>
              <a:spcAft>
                <a:spcPts val="0"/>
              </a:spcAft>
              <a:buSzPts val="1400"/>
              <a:buAutoNum type="arabicPeriod"/>
            </a:pPr>
            <a:r>
              <a:rPr lang="en"/>
              <a:t>Smartphone VR headsets</a:t>
            </a:r>
            <a:endParaRPr/>
          </a:p>
          <a:p>
            <a:pPr marL="914400" marR="0" lvl="1" indent="-317500" algn="l" rtl="0">
              <a:lnSpc>
                <a:spcPct val="115000"/>
              </a:lnSpc>
              <a:spcBef>
                <a:spcPts val="0"/>
              </a:spcBef>
              <a:spcAft>
                <a:spcPts val="0"/>
              </a:spcAft>
              <a:buSzPts val="1400"/>
              <a:buAutoNum type="alphaLcPeriod"/>
            </a:pPr>
            <a:r>
              <a:rPr lang="en"/>
              <a:t>You insert the phone into the headset which will provide the VR experience</a:t>
            </a:r>
            <a:endParaRPr/>
          </a:p>
          <a:p>
            <a:pPr marL="457200" marR="0" lvl="0" indent="-317500" algn="l" rtl="0">
              <a:lnSpc>
                <a:spcPct val="115000"/>
              </a:lnSpc>
              <a:spcBef>
                <a:spcPts val="0"/>
              </a:spcBef>
              <a:spcAft>
                <a:spcPts val="0"/>
              </a:spcAft>
              <a:buSzPts val="1400"/>
              <a:buAutoNum type="arabicPeriod"/>
            </a:pPr>
            <a:r>
              <a:rPr lang="en"/>
              <a:t>Standalone VR headsets</a:t>
            </a:r>
            <a:endParaRPr/>
          </a:p>
          <a:p>
            <a:pPr marL="914400" marR="0" lvl="1" indent="-317500" algn="l" rtl="0">
              <a:lnSpc>
                <a:spcPct val="115000"/>
              </a:lnSpc>
              <a:spcBef>
                <a:spcPts val="0"/>
              </a:spcBef>
              <a:spcAft>
                <a:spcPts val="0"/>
              </a:spcAft>
              <a:buSzPts val="1400"/>
              <a:buAutoNum type="alphaLcPeriod"/>
            </a:pPr>
            <a:r>
              <a:rPr lang="en"/>
              <a:t>The headset does not connect to the computer or smartphone because they have built-in processors, sensors, batteries, storage memory, and displays</a:t>
            </a:r>
            <a:endParaRPr/>
          </a:p>
        </p:txBody>
      </p:sp>
      <p:pic>
        <p:nvPicPr>
          <p:cNvPr id="348" name="Google Shape;348;p46"/>
          <p:cNvPicPr preferRelativeResize="0"/>
          <p:nvPr/>
        </p:nvPicPr>
        <p:blipFill>
          <a:blip r:embed="rId3">
            <a:alphaModFix/>
          </a:blip>
          <a:stretch>
            <a:fillRect/>
          </a:stretch>
        </p:blipFill>
        <p:spPr>
          <a:xfrm>
            <a:off x="3429000" y="3629788"/>
            <a:ext cx="2285999" cy="1200150"/>
          </a:xfrm>
          <a:prstGeom prst="rect">
            <a:avLst/>
          </a:prstGeom>
          <a:noFill/>
          <a:ln>
            <a:noFill/>
          </a:ln>
        </p:spPr>
      </p:pic>
      <p:pic>
        <p:nvPicPr>
          <p:cNvPr id="349" name="Google Shape;349;p46"/>
          <p:cNvPicPr preferRelativeResize="0"/>
          <p:nvPr/>
        </p:nvPicPr>
        <p:blipFill>
          <a:blip r:embed="rId4">
            <a:alphaModFix/>
          </a:blip>
          <a:stretch>
            <a:fillRect/>
          </a:stretch>
        </p:blipFill>
        <p:spPr>
          <a:xfrm>
            <a:off x="6858000" y="2857500"/>
            <a:ext cx="2286000" cy="2286000"/>
          </a:xfrm>
          <a:prstGeom prst="rect">
            <a:avLst/>
          </a:prstGeom>
          <a:noFill/>
          <a:ln>
            <a:noFill/>
          </a:ln>
        </p:spPr>
      </p:pic>
      <p:pic>
        <p:nvPicPr>
          <p:cNvPr id="350" name="Google Shape;350;p46"/>
          <p:cNvPicPr preferRelativeResize="0"/>
          <p:nvPr/>
        </p:nvPicPr>
        <p:blipFill>
          <a:blip r:embed="rId5">
            <a:alphaModFix/>
          </a:blip>
          <a:stretch>
            <a:fillRect/>
          </a:stretch>
        </p:blipFill>
        <p:spPr>
          <a:xfrm>
            <a:off x="-36250" y="3316225"/>
            <a:ext cx="2743201" cy="1827281"/>
          </a:xfrm>
          <a:prstGeom prst="rect">
            <a:avLst/>
          </a:prstGeom>
          <a:noFill/>
          <a:ln>
            <a:noFill/>
          </a:ln>
        </p:spPr>
      </p:pic>
      <p:sp>
        <p:nvSpPr>
          <p:cNvPr id="351" name="Google Shape;351;p46"/>
          <p:cNvSpPr txBox="1"/>
          <p:nvPr/>
        </p:nvSpPr>
        <p:spPr>
          <a:xfrm>
            <a:off x="6977700" y="3391750"/>
            <a:ext cx="372300" cy="4002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
                <a:solidFill>
                  <a:schemeClr val="accent6"/>
                </a:solidFill>
                <a:latin typeface="Chakra Petch"/>
                <a:ea typeface="Chakra Petch"/>
                <a:cs typeface="Chakra Petch"/>
                <a:sym typeface="Chakra Petch"/>
              </a:rPr>
              <a:t>3.</a:t>
            </a:r>
            <a:endParaRPr>
              <a:latin typeface="Chakra Petch"/>
              <a:ea typeface="Chakra Petch"/>
              <a:cs typeface="Chakra Petch"/>
              <a:sym typeface="Chakra Petch"/>
            </a:endParaRPr>
          </a:p>
        </p:txBody>
      </p:sp>
      <p:sp>
        <p:nvSpPr>
          <p:cNvPr id="352" name="Google Shape;352;p46"/>
          <p:cNvSpPr txBox="1"/>
          <p:nvPr/>
        </p:nvSpPr>
        <p:spPr>
          <a:xfrm>
            <a:off x="78250" y="3391750"/>
            <a:ext cx="372300" cy="4002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
                <a:solidFill>
                  <a:schemeClr val="accent6"/>
                </a:solidFill>
                <a:latin typeface="Chakra Petch"/>
                <a:ea typeface="Chakra Petch"/>
                <a:cs typeface="Chakra Petch"/>
                <a:sym typeface="Chakra Petch"/>
              </a:rPr>
              <a:t>1.</a:t>
            </a:r>
            <a:endParaRPr>
              <a:latin typeface="Chakra Petch"/>
              <a:ea typeface="Chakra Petch"/>
              <a:cs typeface="Chakra Petch"/>
              <a:sym typeface="Chakra Petch"/>
            </a:endParaRPr>
          </a:p>
        </p:txBody>
      </p:sp>
      <p:sp>
        <p:nvSpPr>
          <p:cNvPr id="353" name="Google Shape;353;p46"/>
          <p:cNvSpPr txBox="1"/>
          <p:nvPr/>
        </p:nvSpPr>
        <p:spPr>
          <a:xfrm>
            <a:off x="3568275" y="3391750"/>
            <a:ext cx="372300" cy="4002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
                <a:solidFill>
                  <a:schemeClr val="accent6"/>
                </a:solidFill>
                <a:latin typeface="Chakra Petch"/>
                <a:ea typeface="Chakra Petch"/>
                <a:cs typeface="Chakra Petch"/>
                <a:sym typeface="Chakra Petch"/>
              </a:rPr>
              <a:t>2.</a:t>
            </a:r>
            <a:endParaRPr>
              <a:latin typeface="Chakra Petch"/>
              <a:ea typeface="Chakra Petch"/>
              <a:cs typeface="Chakra Petch"/>
              <a:sym typeface="Chakra Petch"/>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Use Cases for Virtual Reality</a:t>
            </a:r>
            <a:endParaRPr/>
          </a:p>
        </p:txBody>
      </p:sp>
      <p:sp>
        <p:nvSpPr>
          <p:cNvPr id="359" name="Google Shape;359;p47"/>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Some of the use cases for VR include but are not limited to:</a:t>
            </a:r>
            <a:endParaRPr sz="1800"/>
          </a:p>
          <a:p>
            <a:pPr marL="457200" lvl="0" indent="-342900" algn="l" rtl="0">
              <a:spcBef>
                <a:spcPts val="0"/>
              </a:spcBef>
              <a:spcAft>
                <a:spcPts val="0"/>
              </a:spcAft>
              <a:buSzPts val="1800"/>
              <a:buChar char="●"/>
            </a:pPr>
            <a:r>
              <a:rPr lang="en" sz="1800"/>
              <a:t>Healthcare</a:t>
            </a:r>
            <a:endParaRPr sz="1800"/>
          </a:p>
          <a:p>
            <a:pPr marL="457200" lvl="0" indent="-342900" algn="l" rtl="0">
              <a:spcBef>
                <a:spcPts val="0"/>
              </a:spcBef>
              <a:spcAft>
                <a:spcPts val="0"/>
              </a:spcAft>
              <a:buSzPts val="1800"/>
              <a:buChar char="●"/>
            </a:pPr>
            <a:r>
              <a:rPr lang="en" sz="1800"/>
              <a:t>Education</a:t>
            </a:r>
            <a:endParaRPr sz="1800"/>
          </a:p>
          <a:p>
            <a:pPr marL="457200" lvl="0" indent="-342900" algn="l" rtl="0">
              <a:spcBef>
                <a:spcPts val="0"/>
              </a:spcBef>
              <a:spcAft>
                <a:spcPts val="0"/>
              </a:spcAft>
              <a:buSzPts val="1800"/>
              <a:buChar char="●"/>
            </a:pPr>
            <a:r>
              <a:rPr lang="en" sz="1800"/>
              <a:t>Entertainment</a:t>
            </a:r>
            <a:endParaRPr sz="1800"/>
          </a:p>
          <a:p>
            <a:pPr marL="457200" lvl="0" indent="-342900" algn="l" rtl="0">
              <a:spcBef>
                <a:spcPts val="0"/>
              </a:spcBef>
              <a:spcAft>
                <a:spcPts val="0"/>
              </a:spcAft>
              <a:buSzPts val="1800"/>
              <a:buChar char="●"/>
            </a:pPr>
            <a:r>
              <a:rPr lang="en" sz="1800"/>
              <a:t>Tourism</a:t>
            </a:r>
            <a:endParaRPr sz="1800"/>
          </a:p>
        </p:txBody>
      </p:sp>
      <p:grpSp>
        <p:nvGrpSpPr>
          <p:cNvPr id="360" name="Google Shape;360;p47"/>
          <p:cNvGrpSpPr/>
          <p:nvPr/>
        </p:nvGrpSpPr>
        <p:grpSpPr>
          <a:xfrm>
            <a:off x="4572000" y="2833503"/>
            <a:ext cx="4562001" cy="2281347"/>
            <a:chOff x="4572000" y="2833503"/>
            <a:chExt cx="4562001" cy="2281347"/>
          </a:xfrm>
        </p:grpSpPr>
        <p:pic>
          <p:nvPicPr>
            <p:cNvPr id="361" name="Google Shape;361;p47"/>
            <p:cNvPicPr preferRelativeResize="0"/>
            <p:nvPr/>
          </p:nvPicPr>
          <p:blipFill rotWithShape="1">
            <a:blip r:embed="rId3">
              <a:alphaModFix/>
            </a:blip>
            <a:srcRect b="49919"/>
            <a:stretch/>
          </p:blipFill>
          <p:spPr>
            <a:xfrm>
              <a:off x="4572000" y="2833503"/>
              <a:ext cx="4562001" cy="1140675"/>
            </a:xfrm>
            <a:prstGeom prst="rect">
              <a:avLst/>
            </a:prstGeom>
            <a:noFill/>
            <a:ln>
              <a:noFill/>
            </a:ln>
          </p:spPr>
        </p:pic>
        <p:grpSp>
          <p:nvGrpSpPr>
            <p:cNvPr id="362" name="Google Shape;362;p47"/>
            <p:cNvGrpSpPr/>
            <p:nvPr/>
          </p:nvGrpSpPr>
          <p:grpSpPr>
            <a:xfrm>
              <a:off x="5216888" y="3974175"/>
              <a:ext cx="3272225" cy="1140675"/>
              <a:chOff x="5871775" y="4002825"/>
              <a:chExt cx="3272225" cy="1140675"/>
            </a:xfrm>
          </p:grpSpPr>
          <p:pic>
            <p:nvPicPr>
              <p:cNvPr id="363" name="Google Shape;363;p47"/>
              <p:cNvPicPr preferRelativeResize="0"/>
              <p:nvPr/>
            </p:nvPicPr>
            <p:blipFill rotWithShape="1">
              <a:blip r:embed="rId3">
                <a:alphaModFix/>
              </a:blip>
              <a:srcRect l="50174" t="49919"/>
              <a:stretch/>
            </p:blipFill>
            <p:spPr>
              <a:xfrm>
                <a:off x="6870875" y="4002825"/>
                <a:ext cx="2273125" cy="1140675"/>
              </a:xfrm>
              <a:prstGeom prst="rect">
                <a:avLst/>
              </a:prstGeom>
              <a:noFill/>
              <a:ln>
                <a:noFill/>
              </a:ln>
            </p:spPr>
          </p:pic>
          <p:pic>
            <p:nvPicPr>
              <p:cNvPr id="364" name="Google Shape;364;p47"/>
              <p:cNvPicPr preferRelativeResize="0"/>
              <p:nvPr/>
            </p:nvPicPr>
            <p:blipFill rotWithShape="1">
              <a:blip r:embed="rId3">
                <a:alphaModFix/>
              </a:blip>
              <a:srcRect l="28275" t="49919" r="49824"/>
              <a:stretch/>
            </p:blipFill>
            <p:spPr>
              <a:xfrm flipH="1">
                <a:off x="5871775" y="4002825"/>
                <a:ext cx="999101" cy="1140675"/>
              </a:xfrm>
              <a:prstGeom prst="rect">
                <a:avLst/>
              </a:prstGeom>
              <a:noFill/>
              <a:ln>
                <a:noFill/>
              </a:ln>
            </p:spPr>
          </p:pic>
        </p:gr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48"/>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Virtual Reality can be used to train practitioners. It simulate an environment for learning without involving real world situations, for example: a practitioner can easily practice precise operations without being in an emergency or involving human or lives. They can also get comfortable with the hospital environment without additional stress.</a:t>
            </a:r>
            <a:endParaRPr/>
          </a:p>
          <a:p>
            <a:pPr marL="0" lvl="0" indent="0" algn="l" rtl="0">
              <a:spcBef>
                <a:spcPts val="0"/>
              </a:spcBef>
              <a:spcAft>
                <a:spcPts val="0"/>
              </a:spcAft>
              <a:buNone/>
            </a:pPr>
            <a:endParaRPr/>
          </a:p>
          <a:p>
            <a:pPr marL="0" lvl="0" indent="0" algn="l" rtl="0">
              <a:spcBef>
                <a:spcPts val="0"/>
              </a:spcBef>
              <a:spcAft>
                <a:spcPts val="0"/>
              </a:spcAft>
              <a:buNone/>
            </a:pPr>
            <a:r>
              <a:rPr lang="en"/>
              <a:t>VR can also be used for cognitive behavior therapy because it can give patients with phobias and anxieties a safe environment in which to work through their issues.</a:t>
            </a:r>
            <a:endParaRPr/>
          </a:p>
        </p:txBody>
      </p:sp>
      <p:sp>
        <p:nvSpPr>
          <p:cNvPr id="370" name="Google Shape;370;p4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Healthcare </a:t>
            </a:r>
            <a:endParaRPr/>
          </a:p>
        </p:txBody>
      </p:sp>
      <p:pic>
        <p:nvPicPr>
          <p:cNvPr id="371" name="Google Shape;371;p48"/>
          <p:cNvPicPr preferRelativeResize="0"/>
          <p:nvPr/>
        </p:nvPicPr>
        <p:blipFill>
          <a:blip r:embed="rId3">
            <a:alphaModFix/>
          </a:blip>
          <a:stretch>
            <a:fillRect/>
          </a:stretch>
        </p:blipFill>
        <p:spPr>
          <a:xfrm>
            <a:off x="4672584" y="3282696"/>
            <a:ext cx="4378524" cy="1769275"/>
          </a:xfrm>
          <a:prstGeom prst="rect">
            <a:avLst/>
          </a:prstGeom>
          <a:noFill/>
          <a:ln>
            <a:noFill/>
          </a:ln>
        </p:spPr>
      </p:pic>
      <p:sp>
        <p:nvSpPr>
          <p:cNvPr id="372" name="Google Shape;372;p48"/>
          <p:cNvSpPr/>
          <p:nvPr/>
        </p:nvSpPr>
        <p:spPr>
          <a:xfrm>
            <a:off x="7417775" y="1620425"/>
            <a:ext cx="1633325" cy="2587875"/>
          </a:xfrm>
          <a:custGeom>
            <a:avLst/>
            <a:gdLst/>
            <a:ahLst/>
            <a:cxnLst/>
            <a:rect l="l" t="t" r="r" b="b"/>
            <a:pathLst>
              <a:path w="65333" h="103515" extrusionOk="0">
                <a:moveTo>
                  <a:pt x="36118" y="0"/>
                </a:moveTo>
                <a:cubicBezTo>
                  <a:pt x="40848" y="6718"/>
                  <a:pt x="70516" y="23058"/>
                  <a:pt x="64496" y="40310"/>
                </a:cubicBezTo>
                <a:cubicBezTo>
                  <a:pt x="58476" y="57563"/>
                  <a:pt x="10749" y="92981"/>
                  <a:pt x="0" y="103515"/>
                </a:cubicBezTo>
              </a:path>
            </a:pathLst>
          </a:custGeom>
          <a:noFill/>
          <a:ln w="9525" cap="flat" cmpd="sng">
            <a:solidFill>
              <a:schemeClr val="dk2"/>
            </a:solidFill>
            <a:prstDash val="solid"/>
            <a:round/>
            <a:headEnd type="none" w="med" len="med"/>
            <a:tailEnd type="stealth" w="med" len="med"/>
          </a:ln>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4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Education</a:t>
            </a:r>
            <a:endParaRPr dirty="0"/>
          </a:p>
        </p:txBody>
      </p:sp>
      <p:sp>
        <p:nvSpPr>
          <p:cNvPr id="378" name="Google Shape;378;p49"/>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 few schools have used VR for education, employing it for field trips, educational games, and world exploration.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VR can be also be utilized to provide employees with specialized training.</a:t>
            </a:r>
            <a:endParaRPr dirty="0"/>
          </a:p>
        </p:txBody>
      </p:sp>
      <p:pic>
        <p:nvPicPr>
          <p:cNvPr id="379" name="Google Shape;379;p49"/>
          <p:cNvPicPr preferRelativeResize="0"/>
          <p:nvPr/>
        </p:nvPicPr>
        <p:blipFill>
          <a:blip r:embed="rId3">
            <a:alphaModFix/>
          </a:blip>
          <a:stretch>
            <a:fillRect/>
          </a:stretch>
        </p:blipFill>
        <p:spPr>
          <a:xfrm>
            <a:off x="5385816" y="3136392"/>
            <a:ext cx="3668726" cy="19167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50"/>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Entertainment</a:t>
            </a:r>
            <a:endParaRPr dirty="0"/>
          </a:p>
        </p:txBody>
      </p:sp>
      <p:sp>
        <p:nvSpPr>
          <p:cNvPr id="385" name="Google Shape;385;p50"/>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VR can be used to play immersive games for entertainment such as: Half-Life Alyx or No Man’s Sky.</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VR can also be used to virtually meet with your friends and family by using apps such as: VR Chat or Rec Room.</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VR can also be used at theaters and theme parks to recreate surreal roller coaster rides and movie-like adventures.</a:t>
            </a:r>
            <a:endParaRPr dirty="0"/>
          </a:p>
        </p:txBody>
      </p:sp>
      <p:pic>
        <p:nvPicPr>
          <p:cNvPr id="386" name="Google Shape;386;p50"/>
          <p:cNvPicPr preferRelativeResize="0"/>
          <p:nvPr/>
        </p:nvPicPr>
        <p:blipFill>
          <a:blip r:embed="rId3">
            <a:alphaModFix/>
          </a:blip>
          <a:stretch>
            <a:fillRect/>
          </a:stretch>
        </p:blipFill>
        <p:spPr>
          <a:xfrm>
            <a:off x="5733288" y="3191256"/>
            <a:ext cx="3319271" cy="186875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Tourism</a:t>
            </a:r>
            <a:endParaRPr dirty="0"/>
          </a:p>
        </p:txBody>
      </p:sp>
      <p:sp>
        <p:nvSpPr>
          <p:cNvPr id="392" name="Google Shape;392;p51"/>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VR can enable people to go almost anywhere in the world such as: guided virtual tours of hotels, landmarks, restaurants, countries. So you can try it out before paying to go to it, to go on field trips (as stated before), or to just enjoy the view.</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VR tourism can also help disabled people travel the world.</a:t>
            </a:r>
            <a:endParaRPr dirty="0"/>
          </a:p>
        </p:txBody>
      </p:sp>
      <p:pic>
        <p:nvPicPr>
          <p:cNvPr id="393" name="Google Shape;393;p51"/>
          <p:cNvPicPr preferRelativeResize="0"/>
          <p:nvPr/>
        </p:nvPicPr>
        <p:blipFill>
          <a:blip r:embed="rId3">
            <a:alphaModFix/>
          </a:blip>
          <a:stretch>
            <a:fillRect/>
          </a:stretch>
        </p:blipFill>
        <p:spPr>
          <a:xfrm>
            <a:off x="5120640" y="2688336"/>
            <a:ext cx="3934700" cy="2360825"/>
          </a:xfrm>
          <a:prstGeom prst="rect">
            <a:avLst/>
          </a:prstGeom>
          <a:noFill/>
          <a:ln>
            <a:noFill/>
          </a:ln>
        </p:spPr>
      </p:pic>
    </p:spTree>
  </p:cSld>
  <p:clrMapOvr>
    <a:masterClrMapping/>
  </p:clrMapOvr>
</p:sld>
</file>

<file path=ppt/theme/theme1.xml><?xml version="1.0" encoding="utf-8"?>
<a:theme xmlns:a="http://schemas.openxmlformats.org/drawingml/2006/main" name="Marketing Challenges of VR by Slidesgo">
  <a:themeElements>
    <a:clrScheme name="Simple Light">
      <a:dk1>
        <a:srgbClr val="010D26"/>
      </a:dk1>
      <a:lt1>
        <a:srgbClr val="8509FB"/>
      </a:lt1>
      <a:dk2>
        <a:srgbClr val="D026E1"/>
      </a:dk2>
      <a:lt2>
        <a:srgbClr val="BF28A3"/>
      </a:lt2>
      <a:accent1>
        <a:srgbClr val="C84992"/>
      </a:accent1>
      <a:accent2>
        <a:srgbClr val="DD8F89"/>
      </a:accent2>
      <a:accent3>
        <a:srgbClr val="F3D3A0"/>
      </a:accent3>
      <a:accent4>
        <a:srgbClr val="63B0FC"/>
      </a:accent4>
      <a:accent5>
        <a:srgbClr val="A0EBDC"/>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595</Words>
  <Application>Microsoft Office PowerPoint</Application>
  <PresentationFormat>On-screen Show (16:9)</PresentationFormat>
  <Paragraphs>44</Paragraphs>
  <Slides>10</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Chakra Petch</vt:lpstr>
      <vt:lpstr>Bebas Neue</vt:lpstr>
      <vt:lpstr>Orbitron SemiBold</vt:lpstr>
      <vt:lpstr>Orbitron Black</vt:lpstr>
      <vt:lpstr>Anaheim</vt:lpstr>
      <vt:lpstr>Orbitron</vt:lpstr>
      <vt:lpstr>Marketing Challenges of VR by Slidesgo</vt:lpstr>
      <vt:lpstr>Virtual Reality </vt:lpstr>
      <vt:lpstr>What is Virtual Reality?</vt:lpstr>
      <vt:lpstr>How does a VR headset work?</vt:lpstr>
      <vt:lpstr>Types of VR Headsets</vt:lpstr>
      <vt:lpstr>Use Cases for Virtual Reality</vt:lpstr>
      <vt:lpstr>Healthcare </vt:lpstr>
      <vt:lpstr>Education</vt:lpstr>
      <vt:lpstr>Entertainment</vt:lpstr>
      <vt:lpstr>Tourism</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Virtual Reality </dc:title>
  <cp:lastModifiedBy>Blue Line</cp:lastModifiedBy>
  <cp:revision>1</cp:revision>
  <dcterms:modified xsi:type="dcterms:W3CDTF">2023-02-08T15:05:19Z</dcterms:modified>
</cp:coreProperties>
</file>