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86" d="100"/>
          <a:sy n="86" d="100"/>
        </p:scale>
        <p:origin x="1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E-learning</a:t>
            </a:r>
            <a:endParaRPr lang="ar-JO" dirty="0"/>
          </a:p>
        </p:txBody>
      </p:sp>
      <p:sp>
        <p:nvSpPr>
          <p:cNvPr id="3" name="Subtitle 2"/>
          <p:cNvSpPr>
            <a:spLocks noGrp="1"/>
          </p:cNvSpPr>
          <p:nvPr>
            <p:ph type="subTitle" idx="1"/>
          </p:nvPr>
        </p:nvSpPr>
        <p:spPr/>
        <p:txBody>
          <a:bodyPr/>
          <a:lstStyle/>
          <a:p>
            <a:r>
              <a:rPr lang="en-US" dirty="0" smtClean="0"/>
              <a:t>By: Amie </a:t>
            </a:r>
            <a:r>
              <a:rPr lang="en-US" dirty="0" err="1" smtClean="0"/>
              <a:t>Derderian</a:t>
            </a:r>
            <a:r>
              <a:rPr lang="en-US" dirty="0" smtClean="0"/>
              <a:t> 8F</a:t>
            </a:r>
            <a:endParaRPr lang="ar-JO" dirty="0"/>
          </a:p>
        </p:txBody>
      </p:sp>
    </p:spTree>
    <p:extLst>
      <p:ext uri="{BB962C8B-B14F-4D97-AF65-F5344CB8AC3E}">
        <p14:creationId xmlns:p14="http://schemas.microsoft.com/office/powerpoint/2010/main" val="85154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E-learning?</a:t>
            </a:r>
            <a:endParaRPr lang="ar-JO" dirty="0"/>
          </a:p>
        </p:txBody>
      </p:sp>
      <p:sp>
        <p:nvSpPr>
          <p:cNvPr id="3" name="Content Placeholder 2"/>
          <p:cNvSpPr>
            <a:spLocks noGrp="1"/>
          </p:cNvSpPr>
          <p:nvPr>
            <p:ph idx="1"/>
          </p:nvPr>
        </p:nvSpPr>
        <p:spPr/>
        <p:txBody>
          <a:bodyPr/>
          <a:lstStyle/>
          <a:p>
            <a:pPr algn="l"/>
            <a:r>
              <a:rPr lang="en-US" dirty="0"/>
              <a:t>eLearning, or electronic learning, is the delivery of </a:t>
            </a:r>
            <a:r>
              <a:rPr lang="en-US" dirty="0" err="1"/>
              <a:t>leacrning</a:t>
            </a:r>
            <a:r>
              <a:rPr lang="en-US" dirty="0"/>
              <a:t> and training through digital resources. Although eLearning is based on formalized learning, it is provided through electronic devices such as computers, tablets and even cellular phones that are connected to the internet.</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53" y="4140578"/>
            <a:ext cx="3016876" cy="2006223"/>
          </a:xfrm>
          <a:prstGeom prst="rect">
            <a:avLst/>
          </a:prstGeom>
        </p:spPr>
      </p:pic>
    </p:spTree>
    <p:extLst>
      <p:ext uri="{BB962C8B-B14F-4D97-AF65-F5344CB8AC3E}">
        <p14:creationId xmlns:p14="http://schemas.microsoft.com/office/powerpoint/2010/main" val="383363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does E-learning work?</a:t>
            </a:r>
            <a:endParaRPr lang="ar-JO" dirty="0"/>
          </a:p>
        </p:txBody>
      </p:sp>
      <p:sp>
        <p:nvSpPr>
          <p:cNvPr id="3" name="Content Placeholder 2"/>
          <p:cNvSpPr>
            <a:spLocks noGrp="1"/>
          </p:cNvSpPr>
          <p:nvPr>
            <p:ph idx="1"/>
          </p:nvPr>
        </p:nvSpPr>
        <p:spPr/>
        <p:txBody>
          <a:bodyPr/>
          <a:lstStyle/>
          <a:p>
            <a:pPr algn="l"/>
            <a:r>
              <a:rPr lang="en-US" dirty="0"/>
              <a:t>It involves self-paced learning, either CD-ROM-based, Network-based, Intranet-based or Internet-based. It may include access to instructors through online bulletin boards, online discussion groups and e-mail. Or, it may be totally self-contained with links to reference materials in place of a live instructor.</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415" y="4216400"/>
            <a:ext cx="3486690" cy="2115714"/>
          </a:xfrm>
          <a:prstGeom prst="rect">
            <a:avLst/>
          </a:prstGeom>
        </p:spPr>
      </p:pic>
    </p:spTree>
    <p:extLst>
      <p:ext uri="{BB962C8B-B14F-4D97-AF65-F5344CB8AC3E}">
        <p14:creationId xmlns:p14="http://schemas.microsoft.com/office/powerpoint/2010/main" val="28958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249" y="947073"/>
            <a:ext cx="9601196" cy="3318936"/>
          </a:xfrm>
        </p:spPr>
        <p:txBody>
          <a:bodyPr>
            <a:noAutofit/>
          </a:bodyPr>
          <a:lstStyle/>
          <a:p>
            <a:pPr algn="l"/>
            <a:r>
              <a:rPr lang="en-US" dirty="0" smtClean="0"/>
              <a:t>The purpose of E-learning is to Enhance </a:t>
            </a:r>
            <a:r>
              <a:rPr lang="en-US" dirty="0"/>
              <a:t>the quality of learning and teaching. Meet the learning style or needs of students. Improve the efficiency and effectiveness. Improve user-accessibility and time flexibility to engage learners in the learning process</a:t>
            </a:r>
            <a:r>
              <a:rPr lang="en-US" dirty="0" smtClean="0"/>
              <a:t>.</a:t>
            </a:r>
          </a:p>
          <a:p>
            <a:pPr marL="0" indent="0" algn="l">
              <a:buNone/>
            </a:pPr>
            <a:r>
              <a:rPr lang="en-US" dirty="0" smtClean="0"/>
              <a:t>Here’s some major e-learning goals:</a:t>
            </a:r>
          </a:p>
          <a:p>
            <a:pPr algn="l" rtl="0"/>
            <a:r>
              <a:rPr lang="en-US" dirty="0"/>
              <a:t>Enhance the quality of learning and teaching.</a:t>
            </a:r>
          </a:p>
          <a:p>
            <a:pPr algn="l" rtl="0"/>
            <a:r>
              <a:rPr lang="en-US" dirty="0"/>
              <a:t>Meet the learning style or needs of students.</a:t>
            </a:r>
          </a:p>
          <a:p>
            <a:pPr algn="l" rtl="0"/>
            <a:r>
              <a:rPr lang="en-US" dirty="0"/>
              <a:t>Improve the efficiency and effectiveness.</a:t>
            </a:r>
          </a:p>
          <a:p>
            <a:pPr algn="l" rtl="0"/>
            <a:r>
              <a:rPr lang="en-US" dirty="0"/>
              <a:t>Improve user-accessibility and time flexibility to engage learners in the learning process.</a:t>
            </a:r>
          </a:p>
          <a:p>
            <a:pPr algn="l"/>
            <a:endParaRPr lang="en-US" dirty="0" smtClean="0"/>
          </a:p>
          <a:p>
            <a:pPr marL="914400" lvl="2" indent="0" algn="l" rtl="0">
              <a:buNone/>
            </a:pPr>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127" y="2606541"/>
            <a:ext cx="3001315" cy="2000877"/>
          </a:xfrm>
          <a:prstGeom prst="rect">
            <a:avLst/>
          </a:prstGeom>
        </p:spPr>
      </p:pic>
    </p:spTree>
    <p:extLst>
      <p:ext uri="{BB962C8B-B14F-4D97-AF65-F5344CB8AC3E}">
        <p14:creationId xmlns:p14="http://schemas.microsoft.com/office/powerpoint/2010/main" val="38100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280" y="1236371"/>
            <a:ext cx="9601196" cy="4665254"/>
          </a:xfrm>
        </p:spPr>
        <p:txBody>
          <a:bodyPr/>
          <a:lstStyle/>
          <a:p>
            <a:pPr marL="0" indent="0" algn="l">
              <a:buNone/>
            </a:pPr>
            <a:r>
              <a:rPr lang="en-US" dirty="0" smtClean="0"/>
              <a:t>There’s a big difference between E-learning and online learning, meaning they are not the same</a:t>
            </a:r>
            <a:endParaRPr lang="ar-JO" dirty="0" smtClean="0"/>
          </a:p>
          <a:p>
            <a:pPr marL="0" indent="0" algn="l">
              <a:buNone/>
            </a:pPr>
            <a:endParaRPr lang="ar-JO" dirty="0"/>
          </a:p>
          <a:p>
            <a:pPr marL="0" indent="0" algn="l">
              <a:buNone/>
            </a:pPr>
            <a:r>
              <a:rPr lang="en-US" dirty="0"/>
              <a:t>E-learning allows the students to interact with their teacher only via the internet. They cannot learn or communicate with the tutor in any form even if they are on the same platform. Online learning, on the hand, allows live and interactive learning through video chat and messages.</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955" y="4287342"/>
            <a:ext cx="5334805" cy="18718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564" y="4518936"/>
            <a:ext cx="2460401" cy="1640267"/>
          </a:xfrm>
          <a:prstGeom prst="rect">
            <a:avLst/>
          </a:prstGeom>
        </p:spPr>
      </p:pic>
    </p:spTree>
    <p:extLst>
      <p:ext uri="{BB962C8B-B14F-4D97-AF65-F5344CB8AC3E}">
        <p14:creationId xmlns:p14="http://schemas.microsoft.com/office/powerpoint/2010/main" val="8497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4037" y="2614410"/>
            <a:ext cx="10231191" cy="4098583"/>
          </a:xfrm>
        </p:spPr>
        <p:txBody>
          <a:bodyPr/>
          <a:lstStyle/>
          <a:p>
            <a:pPr marL="0" indent="0" algn="l">
              <a:buNone/>
            </a:pPr>
            <a:r>
              <a:rPr lang="en-US" dirty="0" smtClean="0"/>
              <a:t>The impact of E-learning is the </a:t>
            </a:r>
            <a:r>
              <a:rPr lang="en-US" dirty="0"/>
              <a:t>quantitative findings revealed that personal requirements and the perceived value of e-Learning have a significant effect on students' motivation and outcomes. In addition, to a significant effect on the student's motivation for their outcomes.</a:t>
            </a:r>
            <a:r>
              <a:rPr lang="en-US" dirty="0" smtClean="0"/>
              <a:t> </a:t>
            </a:r>
            <a:endParaRPr lang="ar-JO" dirty="0"/>
          </a:p>
        </p:txBody>
      </p:sp>
    </p:spTree>
    <p:extLst>
      <p:ext uri="{BB962C8B-B14F-4D97-AF65-F5344CB8AC3E}">
        <p14:creationId xmlns:p14="http://schemas.microsoft.com/office/powerpoint/2010/main" val="41033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64" y="814992"/>
            <a:ext cx="10058400" cy="5280660"/>
          </a:xfrm>
          <a:prstGeom prst="rect">
            <a:avLst/>
          </a:prstGeom>
        </p:spPr>
      </p:pic>
    </p:spTree>
    <p:extLst>
      <p:ext uri="{BB962C8B-B14F-4D97-AF65-F5344CB8AC3E}">
        <p14:creationId xmlns:p14="http://schemas.microsoft.com/office/powerpoint/2010/main" val="18548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235" y="759854"/>
            <a:ext cx="8101348" cy="5400899"/>
          </a:xfrm>
          <a:prstGeom prst="rect">
            <a:avLst/>
          </a:prstGeom>
        </p:spPr>
      </p:pic>
    </p:spTree>
    <p:extLst>
      <p:ext uri="{BB962C8B-B14F-4D97-AF65-F5344CB8AC3E}">
        <p14:creationId xmlns:p14="http://schemas.microsoft.com/office/powerpoint/2010/main" val="184630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367" y="2634050"/>
            <a:ext cx="9601196" cy="3318936"/>
          </a:xfrm>
        </p:spPr>
        <p:txBody>
          <a:bodyPr>
            <a:normAutofit/>
          </a:bodyPr>
          <a:lstStyle/>
          <a:p>
            <a:r>
              <a:rPr lang="en-US" sz="6600" dirty="0" smtClean="0"/>
              <a:t>THANK YOU THE END</a:t>
            </a:r>
            <a:endParaRPr lang="ar-JO" sz="6600" dirty="0"/>
          </a:p>
        </p:txBody>
      </p:sp>
    </p:spTree>
    <p:extLst>
      <p:ext uri="{BB962C8B-B14F-4D97-AF65-F5344CB8AC3E}">
        <p14:creationId xmlns:p14="http://schemas.microsoft.com/office/powerpoint/2010/main" val="3687789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198</TotalTime>
  <Words>238</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Times New Roman</vt:lpstr>
      <vt:lpstr>Organic</vt:lpstr>
      <vt:lpstr>E-learning</vt:lpstr>
      <vt:lpstr>What is E-learning?</vt:lpstr>
      <vt:lpstr>How does E-learning work?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TOSHIBA</dc:creator>
  <cp:lastModifiedBy>TOSHIBA</cp:lastModifiedBy>
  <cp:revision>7</cp:revision>
  <dcterms:created xsi:type="dcterms:W3CDTF">2023-02-07T08:46:49Z</dcterms:created>
  <dcterms:modified xsi:type="dcterms:W3CDTF">2023-02-07T12:05:37Z</dcterms:modified>
</cp:coreProperties>
</file>