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Roboto"/>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bold.fntdata"/><Relationship Id="rId14" Type="http://schemas.openxmlformats.org/officeDocument/2006/relationships/font" Target="fonts/Roboto-regular.fntdata"/><Relationship Id="rId17" Type="http://schemas.openxmlformats.org/officeDocument/2006/relationships/font" Target="fonts/Roboto-boldItalic.fntdata"/><Relationship Id="rId16" Type="http://schemas.openxmlformats.org/officeDocument/2006/relationships/font" Target="fonts/Robot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18933621bc8_0_8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18933621bc8_0_8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18933621bc8_0_9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18933621bc8_0_9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18933621bc8_0_9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18933621bc8_0_9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18933621bc8_0_9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18933621bc8_0_9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18933621bc8_0_9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18933621bc8_0_9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18933621bc8_0_9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18933621bc8_0_9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18933621bc8_0_9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18933621bc8_0_9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598100" y="1775222"/>
            <a:ext cx="8222100" cy="838800"/>
          </a:xfrm>
          <a:prstGeom prst="rect">
            <a:avLst/>
          </a:prstGeom>
        </p:spPr>
        <p:txBody>
          <a:bodyPr anchorCtr="0" anchor="b" bIns="91425" lIns="91425" spcFirstLastPara="1" rIns="91425" wrap="square" tIns="91425">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17" name="Google Shape;17;p2"/>
          <p:cNvSpPr txBox="1"/>
          <p:nvPr>
            <p:ph idx="1" type="subTitle"/>
          </p:nvPr>
        </p:nvSpPr>
        <p:spPr>
          <a:xfrm>
            <a:off x="598088" y="2715913"/>
            <a:ext cx="8222100" cy="4329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p:txBody>
      </p:sp>
      <p:sp>
        <p:nvSpPr>
          <p:cNvPr id="18" name="Google Shape;18;p2"/>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69" name="Shape 69"/>
        <p:cNvGrpSpPr/>
        <p:nvPr/>
      </p:nvGrpSpPr>
      <p:grpSpPr>
        <a:xfrm>
          <a:off x="0" y="0"/>
          <a:ext cx="0" cy="0"/>
          <a:chOff x="0" y="0"/>
          <a:chExt cx="0" cy="0"/>
        </a:xfrm>
      </p:grpSpPr>
      <p:grpSp>
        <p:nvGrpSpPr>
          <p:cNvPr id="70" name="Google Shape;70;p11"/>
          <p:cNvGrpSpPr/>
          <p:nvPr/>
        </p:nvGrpSpPr>
        <p:grpSpPr>
          <a:xfrm>
            <a:off x="6098378" y="5"/>
            <a:ext cx="3045625" cy="2030570"/>
            <a:chOff x="6098378" y="5"/>
            <a:chExt cx="3045625" cy="2030570"/>
          </a:xfrm>
        </p:grpSpPr>
        <p:sp>
          <p:nvSpPr>
            <p:cNvPr id="71" name="Google Shape;71;p11"/>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1"/>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1"/>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1"/>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1"/>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6" name="Google Shape;76;p11"/>
          <p:cNvSpPr txBox="1"/>
          <p:nvPr>
            <p:ph hasCustomPrompt="1" type="title"/>
          </p:nvPr>
        </p:nvSpPr>
        <p:spPr>
          <a:xfrm>
            <a:off x="311700" y="1256050"/>
            <a:ext cx="8520600" cy="20307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1"/>
              </a:buClr>
              <a:buSzPts val="12000"/>
              <a:buNone/>
              <a:defRPr sz="12000">
                <a:solidFill>
                  <a:schemeClr val="lt1"/>
                </a:solidFill>
              </a:defRPr>
            </a:lvl1pPr>
            <a:lvl2pPr lvl="1" algn="ctr">
              <a:spcBef>
                <a:spcPts val="0"/>
              </a:spcBef>
              <a:spcAft>
                <a:spcPts val="0"/>
              </a:spcAft>
              <a:buClr>
                <a:schemeClr val="lt1"/>
              </a:buClr>
              <a:buSzPts val="12000"/>
              <a:buNone/>
              <a:defRPr sz="12000">
                <a:solidFill>
                  <a:schemeClr val="lt1"/>
                </a:solidFill>
              </a:defRPr>
            </a:lvl2pPr>
            <a:lvl3pPr lvl="2" algn="ctr">
              <a:spcBef>
                <a:spcPts val="0"/>
              </a:spcBef>
              <a:spcAft>
                <a:spcPts val="0"/>
              </a:spcAft>
              <a:buClr>
                <a:schemeClr val="lt1"/>
              </a:buClr>
              <a:buSzPts val="12000"/>
              <a:buNone/>
              <a:defRPr sz="12000">
                <a:solidFill>
                  <a:schemeClr val="lt1"/>
                </a:solidFill>
              </a:defRPr>
            </a:lvl3pPr>
            <a:lvl4pPr lvl="3" algn="ctr">
              <a:spcBef>
                <a:spcPts val="0"/>
              </a:spcBef>
              <a:spcAft>
                <a:spcPts val="0"/>
              </a:spcAft>
              <a:buClr>
                <a:schemeClr val="lt1"/>
              </a:buClr>
              <a:buSzPts val="12000"/>
              <a:buNone/>
              <a:defRPr sz="12000">
                <a:solidFill>
                  <a:schemeClr val="lt1"/>
                </a:solidFill>
              </a:defRPr>
            </a:lvl4pPr>
            <a:lvl5pPr lvl="4" algn="ctr">
              <a:spcBef>
                <a:spcPts val="0"/>
              </a:spcBef>
              <a:spcAft>
                <a:spcPts val="0"/>
              </a:spcAft>
              <a:buClr>
                <a:schemeClr val="lt1"/>
              </a:buClr>
              <a:buSzPts val="12000"/>
              <a:buNone/>
              <a:defRPr sz="12000">
                <a:solidFill>
                  <a:schemeClr val="lt1"/>
                </a:solidFill>
              </a:defRPr>
            </a:lvl5pPr>
            <a:lvl6pPr lvl="5" algn="ctr">
              <a:spcBef>
                <a:spcPts val="0"/>
              </a:spcBef>
              <a:spcAft>
                <a:spcPts val="0"/>
              </a:spcAft>
              <a:buClr>
                <a:schemeClr val="lt1"/>
              </a:buClr>
              <a:buSzPts val="12000"/>
              <a:buNone/>
              <a:defRPr sz="12000">
                <a:solidFill>
                  <a:schemeClr val="lt1"/>
                </a:solidFill>
              </a:defRPr>
            </a:lvl6pPr>
            <a:lvl7pPr lvl="6" algn="ctr">
              <a:spcBef>
                <a:spcPts val="0"/>
              </a:spcBef>
              <a:spcAft>
                <a:spcPts val="0"/>
              </a:spcAft>
              <a:buClr>
                <a:schemeClr val="lt1"/>
              </a:buClr>
              <a:buSzPts val="12000"/>
              <a:buNone/>
              <a:defRPr sz="12000">
                <a:solidFill>
                  <a:schemeClr val="lt1"/>
                </a:solidFill>
              </a:defRPr>
            </a:lvl7pPr>
            <a:lvl8pPr lvl="7" algn="ctr">
              <a:spcBef>
                <a:spcPts val="0"/>
              </a:spcBef>
              <a:spcAft>
                <a:spcPts val="0"/>
              </a:spcAft>
              <a:buClr>
                <a:schemeClr val="lt1"/>
              </a:buClr>
              <a:buSzPts val="12000"/>
              <a:buNone/>
              <a:defRPr sz="12000">
                <a:solidFill>
                  <a:schemeClr val="lt1"/>
                </a:solidFill>
              </a:defRPr>
            </a:lvl8pPr>
            <a:lvl9pPr lvl="8" algn="ctr">
              <a:spcBef>
                <a:spcPts val="0"/>
              </a:spcBef>
              <a:spcAft>
                <a:spcPts val="0"/>
              </a:spcAft>
              <a:buClr>
                <a:schemeClr val="lt1"/>
              </a:buClr>
              <a:buSzPts val="12000"/>
              <a:buNone/>
              <a:defRPr sz="12000">
                <a:solidFill>
                  <a:schemeClr val="lt1"/>
                </a:solidFill>
              </a:defRPr>
            </a:lvl9pPr>
          </a:lstStyle>
          <a:p>
            <a:r>
              <a:t>xx%</a:t>
            </a:r>
          </a:p>
        </p:txBody>
      </p:sp>
      <p:sp>
        <p:nvSpPr>
          <p:cNvPr id="77" name="Google Shape;77;p11"/>
          <p:cNvSpPr txBox="1"/>
          <p:nvPr>
            <p:ph idx="1" type="body"/>
          </p:nvPr>
        </p:nvSpPr>
        <p:spPr>
          <a:xfrm>
            <a:off x="311700" y="3369225"/>
            <a:ext cx="8520600" cy="1281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Clr>
                <a:schemeClr val="lt1"/>
              </a:buClr>
              <a:buSzPts val="1800"/>
              <a:buChar char="●"/>
              <a:defRPr>
                <a:solidFill>
                  <a:schemeClr val="lt1"/>
                </a:solidFill>
              </a:defRPr>
            </a:lvl1pPr>
            <a:lvl2pPr indent="-317500" lvl="1" marL="914400" algn="ctr">
              <a:spcBef>
                <a:spcPts val="0"/>
              </a:spcBef>
              <a:spcAft>
                <a:spcPts val="0"/>
              </a:spcAft>
              <a:buClr>
                <a:schemeClr val="lt1"/>
              </a:buClr>
              <a:buSzPts val="1400"/>
              <a:buChar char="○"/>
              <a:defRPr>
                <a:solidFill>
                  <a:schemeClr val="lt1"/>
                </a:solidFill>
              </a:defRPr>
            </a:lvl2pPr>
            <a:lvl3pPr indent="-317500" lvl="2" marL="1371600" algn="ctr">
              <a:spcBef>
                <a:spcPts val="0"/>
              </a:spcBef>
              <a:spcAft>
                <a:spcPts val="0"/>
              </a:spcAft>
              <a:buClr>
                <a:schemeClr val="lt1"/>
              </a:buClr>
              <a:buSzPts val="1400"/>
              <a:buChar char="■"/>
              <a:defRPr>
                <a:solidFill>
                  <a:schemeClr val="lt1"/>
                </a:solidFill>
              </a:defRPr>
            </a:lvl3pPr>
            <a:lvl4pPr indent="-317500" lvl="3" marL="1828800" algn="ctr">
              <a:spcBef>
                <a:spcPts val="0"/>
              </a:spcBef>
              <a:spcAft>
                <a:spcPts val="0"/>
              </a:spcAft>
              <a:buClr>
                <a:schemeClr val="lt1"/>
              </a:buClr>
              <a:buSzPts val="1400"/>
              <a:buChar char="●"/>
              <a:defRPr>
                <a:solidFill>
                  <a:schemeClr val="lt1"/>
                </a:solidFill>
              </a:defRPr>
            </a:lvl4pPr>
            <a:lvl5pPr indent="-317500" lvl="4" marL="2286000" algn="ctr">
              <a:spcBef>
                <a:spcPts val="0"/>
              </a:spcBef>
              <a:spcAft>
                <a:spcPts val="0"/>
              </a:spcAft>
              <a:buClr>
                <a:schemeClr val="lt1"/>
              </a:buClr>
              <a:buSzPts val="1400"/>
              <a:buChar char="○"/>
              <a:defRPr>
                <a:solidFill>
                  <a:schemeClr val="lt1"/>
                </a:solidFill>
              </a:defRPr>
            </a:lvl5pPr>
            <a:lvl6pPr indent="-317500" lvl="5" marL="2743200" algn="ctr">
              <a:spcBef>
                <a:spcPts val="0"/>
              </a:spcBef>
              <a:spcAft>
                <a:spcPts val="0"/>
              </a:spcAft>
              <a:buClr>
                <a:schemeClr val="lt1"/>
              </a:buClr>
              <a:buSzPts val="1400"/>
              <a:buChar char="■"/>
              <a:defRPr>
                <a:solidFill>
                  <a:schemeClr val="lt1"/>
                </a:solidFill>
              </a:defRPr>
            </a:lvl6pPr>
            <a:lvl7pPr indent="-317500" lvl="6" marL="3200400" algn="ctr">
              <a:spcBef>
                <a:spcPts val="0"/>
              </a:spcBef>
              <a:spcAft>
                <a:spcPts val="0"/>
              </a:spcAft>
              <a:buClr>
                <a:schemeClr val="lt1"/>
              </a:buClr>
              <a:buSzPts val="1400"/>
              <a:buChar char="●"/>
              <a:defRPr>
                <a:solidFill>
                  <a:schemeClr val="lt1"/>
                </a:solidFill>
              </a:defRPr>
            </a:lvl7pPr>
            <a:lvl8pPr indent="-317500" lvl="7" marL="3657600" algn="ctr">
              <a:spcBef>
                <a:spcPts val="0"/>
              </a:spcBef>
              <a:spcAft>
                <a:spcPts val="0"/>
              </a:spcAft>
              <a:buClr>
                <a:schemeClr val="lt1"/>
              </a:buClr>
              <a:buSzPts val="1400"/>
              <a:buChar char="○"/>
              <a:defRPr>
                <a:solidFill>
                  <a:schemeClr val="lt1"/>
                </a:solidFill>
              </a:defRPr>
            </a:lvl8pPr>
            <a:lvl9pPr indent="-317500" lvl="8" marL="4114800" algn="ctr">
              <a:spcBef>
                <a:spcPts val="0"/>
              </a:spcBef>
              <a:spcAft>
                <a:spcPts val="0"/>
              </a:spcAft>
              <a:buClr>
                <a:schemeClr val="lt1"/>
              </a:buClr>
              <a:buSzPts val="1400"/>
              <a:buChar char="■"/>
              <a:defRPr>
                <a:solidFill>
                  <a:schemeClr val="lt1"/>
                </a:solidFill>
              </a:defRPr>
            </a:lvl9pPr>
          </a:lstStyle>
          <a:p/>
        </p:txBody>
      </p:sp>
      <p:sp>
        <p:nvSpPr>
          <p:cNvPr id="78" name="Google Shape;78;p11"/>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9" name="Shape 79"/>
        <p:cNvGrpSpPr/>
        <p:nvPr/>
      </p:nvGrpSpPr>
      <p:grpSpPr>
        <a:xfrm>
          <a:off x="0" y="0"/>
          <a:ext cx="0" cy="0"/>
          <a:chOff x="0" y="0"/>
          <a:chExt cx="0" cy="0"/>
        </a:xfrm>
      </p:grpSpPr>
      <p:sp>
        <p:nvSpPr>
          <p:cNvPr id="80" name="Google Shape;80;p12"/>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9"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6" name="Google Shape;26;p3"/>
          <p:cNvSpPr txBox="1"/>
          <p:nvPr>
            <p:ph type="title"/>
          </p:nvPr>
        </p:nvSpPr>
        <p:spPr>
          <a:xfrm>
            <a:off x="598100" y="2152347"/>
            <a:ext cx="8222100" cy="838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27" name="Google Shape;27;p3"/>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8" name="Shape 28"/>
        <p:cNvGrpSpPr/>
        <p:nvPr/>
      </p:nvGrpSpPr>
      <p:grpSpPr>
        <a:xfrm>
          <a:off x="0" y="0"/>
          <a:ext cx="0" cy="0"/>
          <a:chOff x="0" y="0"/>
          <a:chExt cx="0" cy="0"/>
        </a:xfrm>
      </p:grpSpPr>
      <p:grpSp>
        <p:nvGrpSpPr>
          <p:cNvPr id="29" name="Google Shape;29;p4"/>
          <p:cNvGrpSpPr/>
          <p:nvPr/>
        </p:nvGrpSpPr>
        <p:grpSpPr>
          <a:xfrm>
            <a:off x="0" y="3903669"/>
            <a:ext cx="9144000" cy="1239925"/>
            <a:chOff x="0" y="3903669"/>
            <a:chExt cx="9144000" cy="1239925"/>
          </a:xfrm>
        </p:grpSpPr>
        <p:sp>
          <p:nvSpPr>
            <p:cNvPr id="30" name="Google Shape;30;p4"/>
            <p:cNvSpPr/>
            <p:nvPr/>
          </p:nvSpPr>
          <p:spPr>
            <a:xfrm>
              <a:off x="8154895"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4"/>
            <p:cNvSpPr/>
            <p:nvPr/>
          </p:nvSpPr>
          <p:spPr>
            <a:xfrm flipH="1">
              <a:off x="6181163"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4"/>
            <p:cNvSpPr/>
            <p:nvPr/>
          </p:nvSpPr>
          <p:spPr>
            <a:xfrm>
              <a:off x="7170274" y="3903669"/>
              <a:ext cx="989100" cy="987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4"/>
            <p:cNvSpPr/>
            <p:nvPr/>
          </p:nvSpPr>
          <p:spPr>
            <a:xfrm rot="10800000">
              <a:off x="8154757" y="3903682"/>
              <a:ext cx="989100" cy="9879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4"/>
            <p:cNvSpPr/>
            <p:nvPr/>
          </p:nvSpPr>
          <p:spPr>
            <a:xfrm>
              <a:off x="0" y="4891594"/>
              <a:ext cx="9144000" cy="2520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5" name="Google Shape;35;p4"/>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6" name="Google Shape;36;p4"/>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37" name="Google Shape;37;p4"/>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8" name="Shape 38"/>
        <p:cNvGrpSpPr/>
        <p:nvPr/>
      </p:nvGrpSpPr>
      <p:grpSpPr>
        <a:xfrm>
          <a:off x="0" y="0"/>
          <a:ext cx="0" cy="0"/>
          <a:chOff x="0" y="0"/>
          <a:chExt cx="0" cy="0"/>
        </a:xfrm>
      </p:grpSpPr>
      <p:sp>
        <p:nvSpPr>
          <p:cNvPr id="39" name="Google Shape;39;p5"/>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0" name="Google Shape;40;p5"/>
          <p:cNvSpPr txBox="1"/>
          <p:nvPr>
            <p:ph idx="1" type="body"/>
          </p:nvPr>
        </p:nvSpPr>
        <p:spPr>
          <a:xfrm>
            <a:off x="311700" y="1229975"/>
            <a:ext cx="3999900" cy="3339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1" name="Google Shape;41;p5"/>
          <p:cNvSpPr txBox="1"/>
          <p:nvPr>
            <p:ph idx="2" type="body"/>
          </p:nvPr>
        </p:nvSpPr>
        <p:spPr>
          <a:xfrm>
            <a:off x="4832400" y="1229975"/>
            <a:ext cx="3999900" cy="3339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2" name="Google Shape;42;p5"/>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6"/>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5" name="Google Shape;45;p6"/>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6" name="Shape 46"/>
        <p:cNvGrpSpPr/>
        <p:nvPr/>
      </p:nvGrpSpPr>
      <p:grpSpPr>
        <a:xfrm>
          <a:off x="0" y="0"/>
          <a:ext cx="0" cy="0"/>
          <a:chOff x="0" y="0"/>
          <a:chExt cx="0" cy="0"/>
        </a:xfrm>
      </p:grpSpPr>
      <p:sp>
        <p:nvSpPr>
          <p:cNvPr id="47" name="Google Shape;47;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8" name="Google Shape;48;p7"/>
          <p:cNvSpPr txBox="1"/>
          <p:nvPr>
            <p:ph idx="1" type="body"/>
          </p:nvPr>
        </p:nvSpPr>
        <p:spPr>
          <a:xfrm>
            <a:off x="311700" y="1465804"/>
            <a:ext cx="2808000" cy="31032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9" name="Google Shape;49;p7"/>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4"/>
        </a:solidFill>
      </p:bgPr>
    </p:bg>
    <p:spTree>
      <p:nvGrpSpPr>
        <p:cNvPr id="50" name="Shape 50"/>
        <p:cNvGrpSpPr/>
        <p:nvPr/>
      </p:nvGrpSpPr>
      <p:grpSpPr>
        <a:xfrm>
          <a:off x="0" y="0"/>
          <a:ext cx="0" cy="0"/>
          <a:chOff x="0" y="0"/>
          <a:chExt cx="0" cy="0"/>
        </a:xfrm>
      </p:grpSpPr>
      <p:grpSp>
        <p:nvGrpSpPr>
          <p:cNvPr id="51" name="Google Shape;51;p8"/>
          <p:cNvGrpSpPr/>
          <p:nvPr/>
        </p:nvGrpSpPr>
        <p:grpSpPr>
          <a:xfrm>
            <a:off x="6098378" y="5"/>
            <a:ext cx="3045625" cy="2030570"/>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8"/>
            <p:cNvSpPr/>
            <p:nvPr/>
          </p:nvSpPr>
          <p:spPr>
            <a:xfrm flipH="1">
              <a:off x="7113463" y="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8"/>
            <p:cNvSpPr/>
            <p:nvPr/>
          </p:nvSpPr>
          <p:spPr>
            <a:xfrm flipH="1" rot="10800000">
              <a:off x="7113588" y="107"/>
              <a:ext cx="1015200" cy="10152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7" name="Google Shape;57;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58" name="Google Shape;58;p8"/>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59" name="Shape 59"/>
        <p:cNvGrpSpPr/>
        <p:nvPr/>
      </p:nvGrpSpPr>
      <p:grpSpPr>
        <a:xfrm>
          <a:off x="0" y="0"/>
          <a:ext cx="0" cy="0"/>
          <a:chOff x="0" y="0"/>
          <a:chExt cx="0" cy="0"/>
        </a:xfrm>
      </p:grpSpPr>
      <p:sp>
        <p:nvSpPr>
          <p:cNvPr id="60" name="Google Shape;60;p9"/>
          <p:cNvSpPr/>
          <p:nvPr/>
        </p:nvSpPr>
        <p:spPr>
          <a:xfrm>
            <a:off x="4572000" y="-1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61" name="Google Shape;6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62" name="Google Shape;62;p9"/>
          <p:cNvSpPr txBox="1"/>
          <p:nvPr>
            <p:ph type="title"/>
          </p:nvPr>
        </p:nvSpPr>
        <p:spPr>
          <a:xfrm>
            <a:off x="265500" y="1151100"/>
            <a:ext cx="4045200" cy="15645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63" name="Google Shape;63;p9"/>
          <p:cNvSpPr txBox="1"/>
          <p:nvPr>
            <p:ph idx="1" type="subTitle"/>
          </p:nvPr>
        </p:nvSpPr>
        <p:spPr>
          <a:xfrm>
            <a:off x="265500" y="2769001"/>
            <a:ext cx="4045200" cy="1269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64" name="Google Shape;64;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65" name="Google Shape;65;p9"/>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66" name="Shape 66"/>
        <p:cNvGrpSpPr/>
        <p:nvPr/>
      </p:nvGrpSpPr>
      <p:grpSpPr>
        <a:xfrm>
          <a:off x="0" y="0"/>
          <a:ext cx="0" cy="0"/>
          <a:chOff x="0" y="0"/>
          <a:chExt cx="0" cy="0"/>
        </a:xfrm>
      </p:grpSpPr>
      <p:sp>
        <p:nvSpPr>
          <p:cNvPr id="67" name="Google Shape;67;p10"/>
          <p:cNvSpPr txBox="1"/>
          <p:nvPr>
            <p:ph idx="1" type="body"/>
          </p:nvPr>
        </p:nvSpPr>
        <p:spPr>
          <a:xfrm>
            <a:off x="319500" y="423057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68" name="Google Shape;68;p10"/>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geometr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p:txBody>
      </p:sp>
      <p:sp>
        <p:nvSpPr>
          <p:cNvPr id="7" name="Google Shape;7;p1"/>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indent="-317500" lvl="1" marL="9144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2pPr>
            <a:lvl3pPr indent="-317500" lvl="2" marL="13716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3pPr>
            <a:lvl4pPr indent="-317500" lvl="3" marL="18288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4pPr>
            <a:lvl5pPr indent="-317500" lvl="4" marL="22860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5pPr>
            <a:lvl6pPr indent="-317500" lvl="5" marL="27432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6pPr>
            <a:lvl7pPr indent="-317500" lvl="6" marL="32004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7pPr>
            <a:lvl8pPr indent="-317500" lvl="7" marL="36576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8pPr>
            <a:lvl9pPr indent="-317500" lvl="8" marL="41148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9pPr>
          </a:lstStyle>
          <a:p/>
        </p:txBody>
      </p:sp>
      <p:sp>
        <p:nvSpPr>
          <p:cNvPr id="8" name="Google Shape;8;p1"/>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image" Target="../media/image1.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3"/>
          <p:cNvSpPr txBox="1"/>
          <p:nvPr>
            <p:ph type="ctrTitle"/>
          </p:nvPr>
        </p:nvSpPr>
        <p:spPr>
          <a:xfrm>
            <a:off x="598100" y="1775222"/>
            <a:ext cx="8222100" cy="8388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Using computers in science </a:t>
            </a:r>
            <a:endParaRPr/>
          </a:p>
        </p:txBody>
      </p:sp>
      <p:sp>
        <p:nvSpPr>
          <p:cNvPr id="86" name="Google Shape;86;p13"/>
          <p:cNvSpPr txBox="1"/>
          <p:nvPr>
            <p:ph idx="1" type="subTitle"/>
          </p:nvPr>
        </p:nvSpPr>
        <p:spPr>
          <a:xfrm>
            <a:off x="598088" y="2715913"/>
            <a:ext cx="8222100" cy="4329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
              <a:t>By: Yasmeen Sahoury (8H)</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4"/>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000000"/>
                </a:solidFill>
              </a:rPr>
              <a:t>How do computers help students with science?</a:t>
            </a:r>
            <a:endParaRPr>
              <a:solidFill>
                <a:srgbClr val="000000"/>
              </a:solidFill>
            </a:endParaRPr>
          </a:p>
        </p:txBody>
      </p:sp>
      <p:sp>
        <p:nvSpPr>
          <p:cNvPr id="92" name="Google Shape;92;p14"/>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2500"/>
              <a:t>Computers help students in science by having a search app/option called “google” or “safari” which students use to search for anything they need or scientific answers and open webs that help them with their lab results and </a:t>
            </a:r>
            <a:r>
              <a:rPr lang="en" sz="2500"/>
              <a:t>conclusions</a:t>
            </a:r>
            <a:r>
              <a:rPr lang="en" sz="2500"/>
              <a:t> . Just like any other topic, computers are used to save data of tests and </a:t>
            </a:r>
            <a:r>
              <a:rPr lang="en" sz="2500"/>
              <a:t>experiments</a:t>
            </a:r>
            <a:r>
              <a:rPr lang="en" sz="2500"/>
              <a:t> that had been done or are in the maxing.</a:t>
            </a:r>
            <a:endParaRPr sz="25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5"/>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What are the benefits of using computers in science?</a:t>
            </a:r>
            <a:endParaRPr/>
          </a:p>
        </p:txBody>
      </p:sp>
      <p:sp>
        <p:nvSpPr>
          <p:cNvPr id="98" name="Google Shape;98;p15"/>
          <p:cNvSpPr txBox="1"/>
          <p:nvPr>
            <p:ph idx="1" type="body"/>
          </p:nvPr>
        </p:nvSpPr>
        <p:spPr>
          <a:xfrm>
            <a:off x="311700" y="1229875"/>
            <a:ext cx="8520600" cy="3339000"/>
          </a:xfrm>
          <a:prstGeom prst="rect">
            <a:avLst/>
          </a:prstGeom>
          <a:ln cap="flat" cmpd="sng" w="9525">
            <a:solidFill>
              <a:srgbClr val="93C47D"/>
            </a:solidFill>
            <a:prstDash val="solid"/>
            <a:round/>
            <a:headEnd len="sm" w="sm" type="none"/>
            <a:tailEnd len="sm" w="sm" type="none"/>
          </a:ln>
        </p:spPr>
        <p:txBody>
          <a:bodyPr anchorCtr="0" anchor="t" bIns="91425" lIns="91425" spcFirstLastPara="1" rIns="91425" wrap="square" tIns="91425">
            <a:normAutofit/>
          </a:bodyPr>
          <a:lstStyle/>
          <a:p>
            <a:pPr indent="-406400" lvl="0" marL="457200" rtl="0" algn="l">
              <a:spcBef>
                <a:spcPts val="0"/>
              </a:spcBef>
              <a:spcAft>
                <a:spcPts val="0"/>
              </a:spcAft>
              <a:buSzPts val="2800"/>
              <a:buAutoNum type="arabicPeriod"/>
            </a:pPr>
            <a:r>
              <a:rPr lang="en" sz="2100">
                <a:solidFill>
                  <a:srgbClr val="202124"/>
                </a:solidFill>
                <a:highlight>
                  <a:srgbClr val="FFFFFF"/>
                </a:highlight>
                <a:latin typeface="Arial"/>
                <a:ea typeface="Arial"/>
                <a:cs typeface="Arial"/>
                <a:sym typeface="Arial"/>
              </a:rPr>
              <a:t>They </a:t>
            </a:r>
            <a:r>
              <a:rPr lang="en" sz="2100">
                <a:solidFill>
                  <a:srgbClr val="202124"/>
                </a:solidFill>
                <a:highlight>
                  <a:srgbClr val="FFFFFF"/>
                </a:highlight>
                <a:latin typeface="Arial"/>
                <a:ea typeface="Arial"/>
                <a:cs typeface="Arial"/>
                <a:sym typeface="Arial"/>
              </a:rPr>
              <a:t>allow</a:t>
            </a:r>
            <a:r>
              <a:rPr lang="en" sz="2100">
                <a:solidFill>
                  <a:srgbClr val="202124"/>
                </a:solidFill>
                <a:highlight>
                  <a:srgbClr val="FFFFFF"/>
                </a:highlight>
                <a:latin typeface="Arial"/>
                <a:ea typeface="Arial"/>
                <a:cs typeface="Arial"/>
                <a:sym typeface="Arial"/>
              </a:rPr>
              <a:t> us to analyze huge data sets.</a:t>
            </a:r>
            <a:endParaRPr sz="2100">
              <a:solidFill>
                <a:srgbClr val="202124"/>
              </a:solidFill>
              <a:highlight>
                <a:srgbClr val="FFFFFF"/>
              </a:highlight>
              <a:latin typeface="Arial"/>
              <a:ea typeface="Arial"/>
              <a:cs typeface="Arial"/>
              <a:sym typeface="Arial"/>
            </a:endParaRPr>
          </a:p>
          <a:p>
            <a:pPr indent="-368300" lvl="0" marL="457200" rtl="0" algn="l">
              <a:spcBef>
                <a:spcPts val="0"/>
              </a:spcBef>
              <a:spcAft>
                <a:spcPts val="0"/>
              </a:spcAft>
              <a:buClr>
                <a:srgbClr val="202124"/>
              </a:buClr>
              <a:buSzPts val="2200"/>
              <a:buFont typeface="Arial"/>
              <a:buAutoNum type="arabicPeriod"/>
            </a:pPr>
            <a:r>
              <a:rPr lang="en" sz="2100">
                <a:solidFill>
                  <a:srgbClr val="202124"/>
                </a:solidFill>
                <a:highlight>
                  <a:srgbClr val="FFFFFF"/>
                </a:highlight>
                <a:latin typeface="Arial"/>
                <a:ea typeface="Arial"/>
                <a:cs typeface="Arial"/>
                <a:sym typeface="Arial"/>
              </a:rPr>
              <a:t>They run analyses far quicker than writing them down on paper.</a:t>
            </a:r>
            <a:endParaRPr sz="2100">
              <a:solidFill>
                <a:srgbClr val="202124"/>
              </a:solidFill>
              <a:highlight>
                <a:srgbClr val="FFFFFF"/>
              </a:highlight>
              <a:latin typeface="Arial"/>
              <a:ea typeface="Arial"/>
              <a:cs typeface="Arial"/>
              <a:sym typeface="Arial"/>
            </a:endParaRPr>
          </a:p>
          <a:p>
            <a:pPr indent="-368300" lvl="0" marL="457200" rtl="0" algn="l">
              <a:spcBef>
                <a:spcPts val="0"/>
              </a:spcBef>
              <a:spcAft>
                <a:spcPts val="0"/>
              </a:spcAft>
              <a:buClr>
                <a:srgbClr val="202124"/>
              </a:buClr>
              <a:buSzPts val="2200"/>
              <a:buFont typeface="Arial"/>
              <a:buAutoNum type="arabicPeriod"/>
            </a:pPr>
            <a:r>
              <a:rPr lang="en" sz="2100">
                <a:solidFill>
                  <a:srgbClr val="202124"/>
                </a:solidFill>
                <a:highlight>
                  <a:srgbClr val="FFFFFF"/>
                </a:highlight>
                <a:latin typeface="Arial"/>
                <a:ea typeface="Arial"/>
                <a:cs typeface="Arial"/>
                <a:sym typeface="Arial"/>
              </a:rPr>
              <a:t>We see people using them to run simulations and build electronic models.</a:t>
            </a:r>
            <a:endParaRPr sz="2100">
              <a:solidFill>
                <a:srgbClr val="202124"/>
              </a:solidFill>
              <a:highlight>
                <a:srgbClr val="FFFFFF"/>
              </a:highlight>
              <a:latin typeface="Arial"/>
              <a:ea typeface="Arial"/>
              <a:cs typeface="Arial"/>
              <a:sym typeface="Arial"/>
            </a:endParaRPr>
          </a:p>
          <a:p>
            <a:pPr indent="-368300" lvl="0" marL="457200" rtl="0" algn="l">
              <a:lnSpc>
                <a:spcPct val="100000"/>
              </a:lnSpc>
              <a:spcBef>
                <a:spcPts val="0"/>
              </a:spcBef>
              <a:spcAft>
                <a:spcPts val="0"/>
              </a:spcAft>
              <a:buClr>
                <a:srgbClr val="202124"/>
              </a:buClr>
              <a:buSzPts val="2200"/>
              <a:buFont typeface="Arial"/>
              <a:buAutoNum type="arabicPeriod"/>
            </a:pPr>
            <a:r>
              <a:rPr lang="en" sz="2100">
                <a:solidFill>
                  <a:srgbClr val="000000"/>
                </a:solidFill>
                <a:highlight>
                  <a:srgbClr val="FFFFFF"/>
                </a:highlight>
                <a:latin typeface="Arial"/>
                <a:ea typeface="Arial"/>
                <a:cs typeface="Arial"/>
                <a:sym typeface="Arial"/>
              </a:rPr>
              <a:t>Can store vast amounts of information and reduce waste.</a:t>
            </a:r>
            <a:endParaRPr sz="2100">
              <a:solidFill>
                <a:srgbClr val="000000"/>
              </a:solidFill>
              <a:highlight>
                <a:srgbClr val="FFFFFF"/>
              </a:highlight>
              <a:latin typeface="Arial"/>
              <a:ea typeface="Arial"/>
              <a:cs typeface="Arial"/>
              <a:sym typeface="Arial"/>
            </a:endParaRPr>
          </a:p>
          <a:p>
            <a:pPr indent="-374650" lvl="0" marL="457200" rtl="0" algn="l">
              <a:lnSpc>
                <a:spcPct val="100000"/>
              </a:lnSpc>
              <a:spcBef>
                <a:spcPts val="0"/>
              </a:spcBef>
              <a:spcAft>
                <a:spcPts val="0"/>
              </a:spcAft>
              <a:buClr>
                <a:srgbClr val="000000"/>
              </a:buClr>
              <a:buSzPts val="2300"/>
              <a:buFont typeface="Arial"/>
              <a:buAutoNum type="arabicPeriod"/>
            </a:pPr>
            <a:r>
              <a:rPr lang="en" sz="2100">
                <a:solidFill>
                  <a:srgbClr val="000000"/>
                </a:solidFill>
                <a:highlight>
                  <a:srgbClr val="FFFFFF"/>
                </a:highlight>
                <a:latin typeface="Arial"/>
                <a:ea typeface="Arial"/>
                <a:cs typeface="Arial"/>
                <a:sym typeface="Arial"/>
              </a:rPr>
              <a:t>Helps sort, organize, and search through information</a:t>
            </a:r>
            <a:endParaRPr sz="2100">
              <a:solidFill>
                <a:srgbClr val="000000"/>
              </a:solidFill>
              <a:highlight>
                <a:srgbClr val="FFFFFF"/>
              </a:highlight>
              <a:latin typeface="Arial"/>
              <a:ea typeface="Arial"/>
              <a:cs typeface="Arial"/>
              <a:sym typeface="Arial"/>
            </a:endParaRPr>
          </a:p>
          <a:p>
            <a:pPr indent="0" lvl="0" marL="0" rtl="0" algn="l">
              <a:spcBef>
                <a:spcPts val="400"/>
              </a:spcBef>
              <a:spcAft>
                <a:spcPts val="1200"/>
              </a:spcAft>
              <a:buNone/>
            </a:pPr>
            <a:r>
              <a:t/>
            </a:r>
            <a:endParaRPr sz="2100">
              <a:solidFill>
                <a:srgbClr val="202124"/>
              </a:solidFill>
              <a:highlight>
                <a:srgbClr val="FFFFFF"/>
              </a:highlight>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6"/>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Why do students use computers in science?</a:t>
            </a:r>
            <a:endParaRPr/>
          </a:p>
        </p:txBody>
      </p:sp>
      <p:sp>
        <p:nvSpPr>
          <p:cNvPr id="104" name="Google Shape;104;p16"/>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en"/>
              <a:t>Students may use computers in science for doing a live worksheet or homework.</a:t>
            </a:r>
            <a:endParaRPr/>
          </a:p>
          <a:p>
            <a:pPr indent="-342900" lvl="0" marL="457200" rtl="0" algn="l">
              <a:spcBef>
                <a:spcPts val="0"/>
              </a:spcBef>
              <a:spcAft>
                <a:spcPts val="0"/>
              </a:spcAft>
              <a:buSzPts val="1800"/>
              <a:buAutoNum type="arabicPeriod"/>
            </a:pPr>
            <a:r>
              <a:rPr lang="en"/>
              <a:t>Students may use computers in science for this app called “kahoot” where the teacher puts questions and options and the students have to choose from the options which answer is right.</a:t>
            </a:r>
            <a:endParaRPr/>
          </a:p>
          <a:p>
            <a:pPr indent="-342900" lvl="0" marL="457200" rtl="0" algn="l">
              <a:spcBef>
                <a:spcPts val="0"/>
              </a:spcBef>
              <a:spcAft>
                <a:spcPts val="0"/>
              </a:spcAft>
              <a:buSzPts val="1800"/>
              <a:buAutoNum type="arabicPeriod"/>
            </a:pPr>
            <a:r>
              <a:rPr lang="en"/>
              <a:t>Students may use computers in science for projects and presentations </a:t>
            </a:r>
            <a:endParaRPr/>
          </a:p>
          <a:p>
            <a:pPr indent="-342900" lvl="0" marL="457200" rtl="0" algn="l">
              <a:spcBef>
                <a:spcPts val="0"/>
              </a:spcBef>
              <a:spcAft>
                <a:spcPts val="0"/>
              </a:spcAft>
              <a:buSzPts val="1800"/>
              <a:buAutoNum type="arabicPeriod"/>
            </a:pPr>
            <a:r>
              <a:rPr lang="en"/>
              <a:t>Students may use computers in science for </a:t>
            </a:r>
            <a:r>
              <a:rPr lang="en"/>
              <a:t>research</a:t>
            </a:r>
            <a:r>
              <a:rPr lang="en"/>
              <a:t> </a:t>
            </a:r>
            <a:endParaRPr/>
          </a:p>
          <a:p>
            <a:pPr indent="-342900" lvl="0" marL="457200" rtl="0" algn="l">
              <a:spcBef>
                <a:spcPts val="0"/>
              </a:spcBef>
              <a:spcAft>
                <a:spcPts val="0"/>
              </a:spcAft>
              <a:buSzPts val="1800"/>
              <a:buAutoNum type="arabicPeriod"/>
            </a:pPr>
            <a:r>
              <a:rPr lang="en"/>
              <a:t>Students may use computers in science for classes from </a:t>
            </a:r>
            <a:r>
              <a:rPr lang="en"/>
              <a:t>distances</a:t>
            </a:r>
            <a:r>
              <a:rPr lang="en"/>
              <a:t> (online) when unable to </a:t>
            </a:r>
            <a:r>
              <a:rPr lang="en"/>
              <a:t>accompany</a:t>
            </a:r>
            <a:r>
              <a:rPr lang="en"/>
              <a:t> class.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17"/>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Using computers in biology </a:t>
            </a:r>
            <a:endParaRPr/>
          </a:p>
        </p:txBody>
      </p:sp>
      <p:sp>
        <p:nvSpPr>
          <p:cNvPr id="110" name="Google Shape;110;p17"/>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You can use computers in biology by searching us </a:t>
            </a:r>
            <a:r>
              <a:rPr lang="en"/>
              <a:t>videos</a:t>
            </a:r>
            <a:r>
              <a:rPr lang="en"/>
              <a:t> of </a:t>
            </a:r>
            <a:r>
              <a:rPr lang="en"/>
              <a:t>professional scientists and doctors using AI’s to simulate operations. </a:t>
            </a:r>
            <a:endParaRPr/>
          </a:p>
          <a:p>
            <a:pPr indent="0" lvl="0" marL="0" rtl="0" algn="l">
              <a:spcBef>
                <a:spcPts val="1200"/>
              </a:spcBef>
              <a:spcAft>
                <a:spcPts val="1200"/>
              </a:spcAft>
              <a:buNone/>
            </a:pPr>
            <a:r>
              <a:rPr lang="en"/>
              <a:t>You can also use computers in biology to take advanced results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8"/>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Using </a:t>
            </a:r>
            <a:r>
              <a:rPr lang="en"/>
              <a:t>computers</a:t>
            </a:r>
            <a:r>
              <a:rPr lang="en"/>
              <a:t> in physics </a:t>
            </a:r>
            <a:endParaRPr/>
          </a:p>
        </p:txBody>
      </p:sp>
      <p:sp>
        <p:nvSpPr>
          <p:cNvPr id="116" name="Google Shape;116;p18"/>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You can use </a:t>
            </a:r>
            <a:r>
              <a:rPr lang="en"/>
              <a:t>computers</a:t>
            </a:r>
            <a:r>
              <a:rPr lang="en"/>
              <a:t> in physics to analyze and visualize data , </a:t>
            </a:r>
            <a:r>
              <a:rPr lang="en"/>
              <a:t>communicate</a:t>
            </a:r>
            <a:r>
              <a:rPr lang="en"/>
              <a:t> results, run online </a:t>
            </a:r>
            <a:r>
              <a:rPr lang="en"/>
              <a:t>experiments</a:t>
            </a:r>
            <a:r>
              <a:rPr lang="en"/>
              <a:t> and </a:t>
            </a:r>
            <a:r>
              <a:rPr lang="en"/>
              <a:t>monitoring</a:t>
            </a:r>
            <a:r>
              <a:rPr lang="en"/>
              <a:t> equipment. </a:t>
            </a:r>
            <a:endParaRPr/>
          </a:p>
          <a:p>
            <a:pPr indent="0" lvl="0" marL="0" rtl="0" algn="l">
              <a:spcBef>
                <a:spcPts val="1200"/>
              </a:spcBef>
              <a:spcAft>
                <a:spcPts val="0"/>
              </a:spcAft>
              <a:buNone/>
            </a:pPr>
            <a:r>
              <a:rPr lang="en"/>
              <a:t>You</a:t>
            </a:r>
            <a:r>
              <a:rPr lang="en"/>
              <a:t> can also use computers in physics for examples and help online , you can also have a partner through a web instead of having to meet up in person.</a:t>
            </a:r>
            <a:endParaRPr/>
          </a:p>
          <a:p>
            <a:pPr indent="0" lvl="0" marL="0" rtl="0" algn="l">
              <a:spcBef>
                <a:spcPts val="120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19"/>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Using computers in </a:t>
            </a:r>
            <a:r>
              <a:rPr lang="en"/>
              <a:t>chemistry</a:t>
            </a:r>
            <a:endParaRPr/>
          </a:p>
        </p:txBody>
      </p:sp>
      <p:sp>
        <p:nvSpPr>
          <p:cNvPr id="122" name="Google Shape;122;p19"/>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You can use computers in </a:t>
            </a:r>
            <a:r>
              <a:rPr lang="en"/>
              <a:t>chemistry by having one tab opened on the periodic table and another tab opened on your lab report and work.</a:t>
            </a:r>
            <a:endParaRPr/>
          </a:p>
          <a:p>
            <a:pPr indent="0" lvl="0" marL="0" rtl="0" algn="l">
              <a:spcBef>
                <a:spcPts val="1200"/>
              </a:spcBef>
              <a:spcAft>
                <a:spcPts val="1200"/>
              </a:spcAft>
              <a:buNone/>
            </a:pPr>
            <a:r>
              <a:rPr lang="en"/>
              <a:t>You can use computers to assist in solving chemical problems, and use the calculator that is programmed into the  computer if you forgot your own.</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0"/>
          <p:cNvSpPr txBox="1"/>
          <p:nvPr/>
        </p:nvSpPr>
        <p:spPr>
          <a:xfrm>
            <a:off x="1747025" y="766650"/>
            <a:ext cx="5464200" cy="738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3600">
                <a:latin typeface="Roboto"/>
                <a:ea typeface="Roboto"/>
                <a:cs typeface="Roboto"/>
                <a:sym typeface="Roboto"/>
              </a:rPr>
              <a:t>Thank you for reading</a:t>
            </a:r>
            <a:endParaRPr sz="4000">
              <a:latin typeface="Roboto"/>
              <a:ea typeface="Roboto"/>
              <a:cs typeface="Roboto"/>
              <a:sym typeface="Roboto"/>
            </a:endParaRPr>
          </a:p>
        </p:txBody>
      </p:sp>
      <p:pic>
        <p:nvPicPr>
          <p:cNvPr id="128" name="Google Shape;128;p20"/>
          <p:cNvPicPr preferRelativeResize="0"/>
          <p:nvPr/>
        </p:nvPicPr>
        <p:blipFill>
          <a:blip r:embed="rId3">
            <a:alphaModFix/>
          </a:blip>
          <a:stretch>
            <a:fillRect/>
          </a:stretch>
        </p:blipFill>
        <p:spPr>
          <a:xfrm>
            <a:off x="-112425" y="1613250"/>
            <a:ext cx="9330774" cy="3655675"/>
          </a:xfrm>
          <a:prstGeom prst="rect">
            <a:avLst/>
          </a:prstGeom>
          <a:noFill/>
          <a:ln>
            <a:noFill/>
          </a:ln>
        </p:spPr>
      </p:pic>
      <p:pic>
        <p:nvPicPr>
          <p:cNvPr id="129" name="Google Shape;129;p20"/>
          <p:cNvPicPr preferRelativeResize="0"/>
          <p:nvPr/>
        </p:nvPicPr>
        <p:blipFill>
          <a:blip r:embed="rId4">
            <a:alphaModFix/>
          </a:blip>
          <a:stretch>
            <a:fillRect/>
          </a:stretch>
        </p:blipFill>
        <p:spPr>
          <a:xfrm>
            <a:off x="7211225" y="55775"/>
            <a:ext cx="1895700" cy="18957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