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23B9-3BED-4AF8-8003-7379ED921448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36456-E0EE-4E98-9834-5867A6308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95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23B9-3BED-4AF8-8003-7379ED921448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36456-E0EE-4E98-9834-5867A6308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195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23B9-3BED-4AF8-8003-7379ED921448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36456-E0EE-4E98-9834-5867A6308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5192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23B9-3BED-4AF8-8003-7379ED921448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36456-E0EE-4E98-9834-5867A6308E0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65855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23B9-3BED-4AF8-8003-7379ED921448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36456-E0EE-4E98-9834-5867A6308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4124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23B9-3BED-4AF8-8003-7379ED921448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36456-E0EE-4E98-9834-5867A6308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4946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23B9-3BED-4AF8-8003-7379ED921448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36456-E0EE-4E98-9834-5867A6308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8278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23B9-3BED-4AF8-8003-7379ED921448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36456-E0EE-4E98-9834-5867A6308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4659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23B9-3BED-4AF8-8003-7379ED921448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36456-E0EE-4E98-9834-5867A6308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82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23B9-3BED-4AF8-8003-7379ED921448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36456-E0EE-4E98-9834-5867A6308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924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23B9-3BED-4AF8-8003-7379ED921448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36456-E0EE-4E98-9834-5867A6308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951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23B9-3BED-4AF8-8003-7379ED921448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36456-E0EE-4E98-9834-5867A6308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636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23B9-3BED-4AF8-8003-7379ED921448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36456-E0EE-4E98-9834-5867A6308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568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23B9-3BED-4AF8-8003-7379ED921448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36456-E0EE-4E98-9834-5867A6308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143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23B9-3BED-4AF8-8003-7379ED921448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36456-E0EE-4E98-9834-5867A6308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167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23B9-3BED-4AF8-8003-7379ED921448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36456-E0EE-4E98-9834-5867A6308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947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23B9-3BED-4AF8-8003-7379ED921448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36456-E0EE-4E98-9834-5867A6308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031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B8423B9-3BED-4AF8-8003-7379ED921448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36456-E0EE-4E98-9834-5867A6308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2643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implilearn.com/tutorials/artificial-intelligence-tutorial/what-is-artificial-intelligence#:~:text=A%20Brief%20History%20of%20Artificial%20Intelligence,-Here's%20a%20brief&amp;text=1956%20%2D%20John%20McCarthy%20coined%20the,just%20a%20list" TargetMode="External"/><Relationship Id="rId2" Type="http://schemas.openxmlformats.org/officeDocument/2006/relationships/hyperlink" Target="https://www.simplilearn.com/advantages-and-disadvantages-of-artificial-intelligence-articl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Artificial_intelligence%20of%20instruction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EE6C7-93CE-4C37-9367-F3F12B5486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Artificial intelligence 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E00455-1D1B-434D-BAA1-1463F7D0C2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From:hamzeh</a:t>
            </a:r>
            <a:r>
              <a:rPr lang="en-US" dirty="0"/>
              <a:t> </a:t>
            </a:r>
            <a:r>
              <a:rPr lang="en-US" dirty="0" err="1"/>
              <a:t>nihad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17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06398-F4FE-41C9-917B-1B70D478E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meaning of Artificial intelligence?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F5A8DD-9F7C-474F-B0F3-6A75D5843D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Artificial intelligence is the simulation of human intelligence processes by machines, especially computer systems. Specific applications of AI include expert systems, natural language processing, speech recognition and machine vision.</a:t>
            </a:r>
          </a:p>
          <a:p>
            <a:pPr marL="0" indent="0">
              <a:buNone/>
            </a:pPr>
            <a:b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110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E4714-1229-4A38-BA21-866DF2DC0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it work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E2A809-E236-471E-BA94-FE76918ABB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AI works by combining large amounts of data with fast, iterative processing and intelligent algorithms, allowing the software to learn automatically from patterns or features in the data.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373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8A565-6B39-46EC-B132-FDB8051BF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artificial intelligence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52D95A-B926-4D2B-B7EC-0A7AF48D0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Purely Reactive.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Limited Memory.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Theory of Mind.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Self-Aware.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Machine Learning.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Deep Learning.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Input Layer.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Hidden Layer.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587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A4D2B-24CE-4E12-8CDB-581769042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who first created artificial intelligence 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747B84-DB76-4033-AC7E-5CB2E6EED7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The earliest substantial work in the field of artificial intelligence was done in the mid-20th century by the British logician and computer pioneer Alan Mathison Turing.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697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FC068-BA98-4F21-8EF5-8D8075E3E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/>
                <a:latin typeface="Google Sans"/>
              </a:rPr>
              <a:t>Advantages of Artificial Intelligence</a:t>
            </a:r>
            <a:br>
              <a:rPr lang="en-US" dirty="0">
                <a:effectLst/>
                <a:latin typeface="Google San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23486-C131-4A97-9D63-92DE0EB866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Reduction in Human Error. ...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Zero Risks. ...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24x7 Availability. ...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Digital Assistance. ...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New Inventions. ...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Unbiased Decisions. ...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Perform Repetitive Jobs. ...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Daily Applications.</a:t>
            </a:r>
          </a:p>
          <a:p>
            <a:br>
              <a:rPr lang="en-US" dirty="0">
                <a:effectLst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375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FFE0A-562A-4075-9BFE-05118DF48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202124"/>
                </a:solidFill>
                <a:effectLst/>
                <a:latin typeface="Google Sans"/>
              </a:rPr>
              <a:t>Disadvantages of Artificial Intelligence</a:t>
            </a:r>
            <a:br>
              <a:rPr lang="en-US" b="0" i="0" dirty="0">
                <a:solidFill>
                  <a:srgbClr val="202124"/>
                </a:solidFill>
                <a:effectLst/>
                <a:latin typeface="Google San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493C3D-37FD-4413-9EC7-A908233B9C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High Costs. The ability to create a machine that can simulate human intelligence is no small feat. ...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No creativity. A big disadvantage of AI is that it cannot learn to think outside the box. ...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Unemployment. ...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Make Humans Lazy. ...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No Ethics. ...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Emotionless. ...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No Improvement.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588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C51ED-C0D8-4F6C-9506-523E32150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FBBEE-D00E-4E67-AC06-7B0E02AF0F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https://www.simplilearn.com/advantages-and-disadvantages-of-artificial-intelligence-article</a:t>
            </a:r>
            <a:endParaRPr lang="en-US" dirty="0"/>
          </a:p>
          <a:p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  <a:hlinkClick r:id="rId3"/>
              </a:rPr>
              <a:t>https://www.simplilearn.com/tutorials/artificial-intelligence-tutorial/what-is-artificial-intelligence#:~:text=A%20Brief%20History%20of%20Artificial%20Intelligence,-Here's%20a%20brief&amp;text=1956%20%2D%20John%20McCarthy%20coined%20the,just%20a%20list</a:t>
            </a:r>
            <a:endParaRPr lang="en-US" b="0" i="0" dirty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  <a:p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  <a:hlinkClick r:id="rId4"/>
              </a:rPr>
              <a:t>https://en.wikipedia.org/wiki/Artificial_intelligence%20of%20instructions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1909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4739</TotalTime>
  <Words>332</Words>
  <Application>Microsoft Office PowerPoint</Application>
  <PresentationFormat>Widescreen</PresentationFormat>
  <Paragraphs>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Arial</vt:lpstr>
      <vt:lpstr>Century Gothic</vt:lpstr>
      <vt:lpstr>Google Sans</vt:lpstr>
      <vt:lpstr>Wingdings 3</vt:lpstr>
      <vt:lpstr>Ion</vt:lpstr>
      <vt:lpstr>Artificial intelligence  </vt:lpstr>
      <vt:lpstr>What is the meaning of Artificial intelligence? </vt:lpstr>
      <vt:lpstr>How does it work ?</vt:lpstr>
      <vt:lpstr>Types of artificial intelligence </vt:lpstr>
      <vt:lpstr> who first created artificial intelligence ? </vt:lpstr>
      <vt:lpstr>Advantages of Artificial Intelligence </vt:lpstr>
      <vt:lpstr>Disadvantages of Artificial Intelligence </vt:lpstr>
      <vt:lpstr>Resources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Artificial intelligence</dc:title>
  <dc:creator>ahmad sharab</dc:creator>
  <cp:lastModifiedBy>ahmad sharab</cp:lastModifiedBy>
  <cp:revision>2</cp:revision>
  <dcterms:created xsi:type="dcterms:W3CDTF">2023-02-05T12:24:12Z</dcterms:created>
  <dcterms:modified xsi:type="dcterms:W3CDTF">2023-02-08T19:23:41Z</dcterms:modified>
</cp:coreProperties>
</file>