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upon.com" TargetMode="External" /><Relationship Id="rId2" Type="http://schemas.openxmlformats.org/officeDocument/2006/relationships/hyperlink" Target="Https://Corp.kaltura.com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elearningindustry.com" TargetMode="External" /><Relationship Id="rId5" Type="http://schemas.openxmlformats.org/officeDocument/2006/relationships/hyperlink" Target="https://www.fordham.edu" TargetMode="External" /><Relationship Id="rId4" Type="http://schemas.openxmlformats.org/officeDocument/2006/relationships/hyperlink" Target="Https://Economictimes.indiatimes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7890-8EB5-BB19-D634-1D8B6851F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709" y="1672772"/>
            <a:ext cx="7001962" cy="2871841"/>
          </a:xfrm>
        </p:spPr>
        <p:txBody>
          <a:bodyPr anchor="ctr"/>
          <a:lstStyle/>
          <a:p>
            <a:pPr algn="ctr"/>
            <a:r>
              <a:rPr lang="en-US" b="1"/>
              <a:t>E-LEARNING</a:t>
            </a:r>
          </a:p>
        </p:txBody>
      </p:sp>
    </p:spTree>
    <p:extLst>
      <p:ext uri="{BB962C8B-B14F-4D97-AF65-F5344CB8AC3E}">
        <p14:creationId xmlns:p14="http://schemas.microsoft.com/office/powerpoint/2010/main" val="180941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0931-3D46-8A3D-0B75-BACECA2C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774" y="485289"/>
            <a:ext cx="9905998" cy="1478570"/>
          </a:xfrm>
        </p:spPr>
        <p:txBody>
          <a:bodyPr/>
          <a:lstStyle/>
          <a:p>
            <a:r>
              <a:rPr lang="en-US" b="1"/>
              <a:t>What is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4A431-4CB6-FE4B-8909-AF6D008AB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i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eLearning, or electronic learning, is the delivery of leacrning and training through digital resources. 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8973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405B7-DA07-9994-571C-09958735B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is e-learning based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1D9BF-D631-95AB-A9CA-2ACEAEFA1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904" y="2047312"/>
            <a:ext cx="10114803" cy="3694113"/>
          </a:xfrm>
        </p:spPr>
        <p:txBody>
          <a:bodyPr/>
          <a:lstStyle/>
          <a:p>
            <a:pPr marL="0" indent="0">
              <a:buNone/>
            </a:pPr>
            <a:r>
              <a:rPr lang="en-AU" b="1" i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eLearning is based on formalized learning, it is provided through electronic devices such as computers, tablets and even cellular phones that are connected to the internet</a:t>
            </a:r>
            <a:r>
              <a:rPr lang="en-AU" b="0" i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1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FF59-1147-DA75-DDCB-B95D4EE2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is e-learning and it’s importance?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48DAC-736B-50EC-B431-DF44C1825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i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E-learning is a type of learning conducted digitally via electronic media, typically involving the internet. It can be accessed via most electronic devices including a computer, laptop, tablet or smartphone, making it a versatile and easy way for students to learn wherever they are.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2876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A6D7-C57F-81F3-3B9D-F36DDD14D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are the types of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B4BEF-4616-BD40-158C-957ED928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Asynchronous Online Courses. These types of course offerings do not take place in real–time.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Synchronous Online Courses.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Hybrid Courses.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Providing Continuity.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Distributing Materials.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Creating Content.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Curating Content. ...</a:t>
            </a:r>
          </a:p>
          <a:p>
            <a:r>
              <a:rPr lang="en-AU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Fostering Collaboration.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FAFE-8C97-1472-8912-C45928FB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e-learning: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0FFB-40A9-1742-B671-F8EC8780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Effective at producing good outcomes.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Everywhere Learning – not limited by place or time.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Fairer – it extends learning to more people.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Supports individual learning styles and needs.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Self paced.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Cost Effective.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Time Efficient.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Easily adaptable, yet consistent.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6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FE8E-469F-39BC-F8C7-3F6ED6E3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 of e-learning: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672B-9ACF-B4CF-C41B-594331AC3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AU" b="0" i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Online Learning May Create a Sense of Isolation. Everyone learns in their own manner. ...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Online Learning Requires Self-Discipline. ...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Online Learning Requires Additional Training for Instructors. ...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Online Classes Are Prone to Technical Issues. ...</a:t>
            </a:r>
          </a:p>
          <a:p>
            <a:r>
              <a:rPr lang="en-AU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Online Learning means more screen-time.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FAD1A-812F-11BA-3E63-0740E565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CA7A-B3FB-BDFF-3184-64B3AE3A3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Https://Corp.kaltura.com</a:t>
            </a:r>
            <a:endParaRPr lang="en-US"/>
          </a:p>
          <a:p>
            <a:r>
              <a:rPr lang="en-US">
                <a:hlinkClick r:id="rId3"/>
              </a:rPr>
              <a:t>Https://www.learnupon.com</a:t>
            </a:r>
            <a:endParaRPr lang="en-US"/>
          </a:p>
          <a:p>
            <a:r>
              <a:rPr lang="en-US">
                <a:hlinkClick r:id="rId4"/>
              </a:rPr>
              <a:t>Https://Economictimes.indiatimes.com</a:t>
            </a:r>
            <a:endParaRPr lang="en-US"/>
          </a:p>
          <a:p>
            <a:r>
              <a:rPr lang="en-US">
                <a:hlinkClick r:id="rId5"/>
              </a:rPr>
              <a:t>https://www.fordham.edu</a:t>
            </a:r>
            <a:endParaRPr lang="en-US"/>
          </a:p>
          <a:p>
            <a:r>
              <a:rPr lang="en-US">
                <a:hlinkClick r:id="rId6"/>
              </a:rPr>
              <a:t>Https://elearningindustry.com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12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Circuit</vt:lpstr>
      <vt:lpstr>E-LEARNING</vt:lpstr>
      <vt:lpstr>What is e-learning?</vt:lpstr>
      <vt:lpstr>What is e-learning based on?</vt:lpstr>
      <vt:lpstr>What is e-learning and it’s importance?</vt:lpstr>
      <vt:lpstr>What are the types of e-learning?</vt:lpstr>
      <vt:lpstr>Advantages of e-learning:</vt:lpstr>
      <vt:lpstr>Disadvantages of e-learning: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962788719745</dc:creator>
  <cp:lastModifiedBy>Unknown User</cp:lastModifiedBy>
  <cp:revision>6</cp:revision>
  <dcterms:created xsi:type="dcterms:W3CDTF">2023-02-08T17:32:35Z</dcterms:created>
  <dcterms:modified xsi:type="dcterms:W3CDTF">2023-02-08T18:57:11Z</dcterms:modified>
</cp:coreProperties>
</file>