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9365126-3861-4A91-B7DC-6433DDB73420}" type="datetimeFigureOut">
              <a:rPr lang="en-US" smtClean="0"/>
              <a:t>2/8/2023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251988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365126-3861-4A91-B7DC-6433DDB7342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290241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9365126-3861-4A91-B7DC-6433DDB73420}" type="datetimeFigureOut">
              <a:rPr lang="en-US" smtClean="0"/>
              <a:t>2/8/2023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56401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9365126-3861-4A91-B7DC-6433DDB73420}" type="datetimeFigureOut">
              <a:rPr lang="en-US" smtClean="0"/>
              <a:t>2/8/2023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D8788AB-3D14-4082-91B1-552A0745120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3008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9365126-3861-4A91-B7DC-6433DDB73420}" type="datetimeFigureOut">
              <a:rPr lang="en-US" smtClean="0"/>
              <a:t>2/8/2023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9860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9365126-3861-4A91-B7DC-6433DDB73420}"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36074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9365126-3861-4A91-B7DC-6433DDB73420}"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266688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65126-3861-4A91-B7DC-6433DDB7342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407373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9365126-3861-4A91-B7DC-6433DDB73420}" type="datetimeFigureOut">
              <a:rPr lang="en-US" smtClean="0"/>
              <a:t>2/8/2023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314646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65126-3861-4A91-B7DC-6433DDB73420}"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339116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9365126-3861-4A91-B7DC-6433DDB73420}" type="datetimeFigureOut">
              <a:rPr lang="en-US" smtClean="0"/>
              <a:t>2/8/2023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207208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365126-3861-4A91-B7DC-6433DDB7342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368384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65126-3861-4A91-B7DC-6433DDB73420}"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359419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65126-3861-4A91-B7DC-6433DDB73420}"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160995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65126-3861-4A91-B7DC-6433DDB73420}"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371453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365126-3861-4A91-B7DC-6433DDB7342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266048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365126-3861-4A91-B7DC-6433DDB73420}"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788AB-3D14-4082-91B1-552A07451204}" type="slidenum">
              <a:rPr lang="en-US" smtClean="0"/>
              <a:t>‹#›</a:t>
            </a:fld>
            <a:endParaRPr lang="en-US"/>
          </a:p>
        </p:txBody>
      </p:sp>
    </p:spTree>
    <p:extLst>
      <p:ext uri="{BB962C8B-B14F-4D97-AF65-F5344CB8AC3E}">
        <p14:creationId xmlns:p14="http://schemas.microsoft.com/office/powerpoint/2010/main" val="179407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365126-3861-4A91-B7DC-6433DDB73420}" type="datetimeFigureOut">
              <a:rPr lang="en-US" smtClean="0"/>
              <a:t>2/8/2023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8788AB-3D14-4082-91B1-552A07451204}" type="slidenum">
              <a:rPr lang="en-US" smtClean="0"/>
              <a:t>‹#›</a:t>
            </a:fld>
            <a:endParaRPr lang="en-US"/>
          </a:p>
        </p:txBody>
      </p:sp>
    </p:spTree>
    <p:extLst>
      <p:ext uri="{BB962C8B-B14F-4D97-AF65-F5344CB8AC3E}">
        <p14:creationId xmlns:p14="http://schemas.microsoft.com/office/powerpoint/2010/main" val="38608617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90ED-E3F0-4EFB-829D-7B3D6442D04A}"/>
              </a:ext>
            </a:extLst>
          </p:cNvPr>
          <p:cNvSpPr>
            <a:spLocks noGrp="1"/>
          </p:cNvSpPr>
          <p:nvPr>
            <p:ph type="ctrTitle"/>
          </p:nvPr>
        </p:nvSpPr>
        <p:spPr/>
        <p:txBody>
          <a:bodyPr/>
          <a:lstStyle/>
          <a:p>
            <a:r>
              <a:rPr lang="en-US" dirty="0"/>
              <a:t>E-Learning</a:t>
            </a:r>
          </a:p>
        </p:txBody>
      </p:sp>
      <p:sp>
        <p:nvSpPr>
          <p:cNvPr id="3" name="Subtitle 2">
            <a:extLst>
              <a:ext uri="{FF2B5EF4-FFF2-40B4-BE49-F238E27FC236}">
                <a16:creationId xmlns:a16="http://schemas.microsoft.com/office/drawing/2014/main" id="{5ACCAA95-62CD-406A-B4F1-E074E2299049}"/>
              </a:ext>
            </a:extLst>
          </p:cNvPr>
          <p:cNvSpPr>
            <a:spLocks noGrp="1"/>
          </p:cNvSpPr>
          <p:nvPr>
            <p:ph type="subTitle" idx="1"/>
          </p:nvPr>
        </p:nvSpPr>
        <p:spPr>
          <a:xfrm flipH="1">
            <a:off x="1543025" y="3285601"/>
            <a:ext cx="5201724" cy="685800"/>
          </a:xfrm>
        </p:spPr>
        <p:txBody>
          <a:bodyPr/>
          <a:lstStyle/>
          <a:p>
            <a:r>
              <a:rPr lang="en-US" dirty="0"/>
              <a:t>-----------------------------------------------</a:t>
            </a:r>
          </a:p>
        </p:txBody>
      </p:sp>
      <p:pic>
        <p:nvPicPr>
          <p:cNvPr id="5" name="Picture 4">
            <a:extLst>
              <a:ext uri="{FF2B5EF4-FFF2-40B4-BE49-F238E27FC236}">
                <a16:creationId xmlns:a16="http://schemas.microsoft.com/office/drawing/2014/main" id="{0072E2EF-549E-4006-9F5E-827C99E23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00250"/>
            <a:ext cx="5715000" cy="285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7100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690A-F017-47C4-BA44-E4E7633DF3EC}"/>
              </a:ext>
            </a:extLst>
          </p:cNvPr>
          <p:cNvSpPr>
            <a:spLocks noGrp="1"/>
          </p:cNvSpPr>
          <p:nvPr>
            <p:ph type="title"/>
          </p:nvPr>
        </p:nvSpPr>
        <p:spPr/>
        <p:txBody>
          <a:bodyPr/>
          <a:lstStyle/>
          <a:p>
            <a:r>
              <a:rPr lang="en-US" dirty="0"/>
              <a:t>What is E-Learning?</a:t>
            </a:r>
          </a:p>
        </p:txBody>
      </p:sp>
      <p:sp>
        <p:nvSpPr>
          <p:cNvPr id="3" name="Content Placeholder 2">
            <a:extLst>
              <a:ext uri="{FF2B5EF4-FFF2-40B4-BE49-F238E27FC236}">
                <a16:creationId xmlns:a16="http://schemas.microsoft.com/office/drawing/2014/main" id="{8B3973CF-9462-4FE2-9583-2CFE7312EB20}"/>
              </a:ext>
            </a:extLst>
          </p:cNvPr>
          <p:cNvSpPr>
            <a:spLocks noGrp="1"/>
          </p:cNvSpPr>
          <p:nvPr>
            <p:ph idx="1"/>
          </p:nvPr>
        </p:nvSpPr>
        <p:spPr/>
        <p:txBody>
          <a:bodyPr/>
          <a:lstStyle/>
          <a:p>
            <a:r>
              <a:rPr lang="en-US" dirty="0"/>
              <a:t>E-learning, whether done in the classroom or online, is education based on modern communication tools like the computer and its networks, different audio-visual materials, search engines, electronic libraries, and online sites.</a:t>
            </a:r>
          </a:p>
          <a:p>
            <a:endParaRPr lang="en-US" dirty="0"/>
          </a:p>
          <a:p>
            <a:r>
              <a:rPr lang="en-US" dirty="0"/>
              <a:t>In other words, it’s the delivery of learning and training through digital resources.</a:t>
            </a:r>
          </a:p>
        </p:txBody>
      </p:sp>
      <p:pic>
        <p:nvPicPr>
          <p:cNvPr id="5" name="Picture 4">
            <a:extLst>
              <a:ext uri="{FF2B5EF4-FFF2-40B4-BE49-F238E27FC236}">
                <a16:creationId xmlns:a16="http://schemas.microsoft.com/office/drawing/2014/main" id="{CDB9979C-3C13-47D0-A059-4CB0BAAFC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538" y="4154162"/>
            <a:ext cx="5600263" cy="27038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8194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71F0-73E8-4E92-B863-4D6B9D6851EB}"/>
              </a:ext>
            </a:extLst>
          </p:cNvPr>
          <p:cNvSpPr>
            <a:spLocks noGrp="1"/>
          </p:cNvSpPr>
          <p:nvPr>
            <p:ph type="title"/>
          </p:nvPr>
        </p:nvSpPr>
        <p:spPr/>
        <p:txBody>
          <a:bodyPr/>
          <a:lstStyle/>
          <a:p>
            <a:r>
              <a:rPr lang="en-US" dirty="0"/>
              <a:t>Why is E-Learning significant?</a:t>
            </a:r>
          </a:p>
        </p:txBody>
      </p:sp>
      <p:sp>
        <p:nvSpPr>
          <p:cNvPr id="3" name="Content Placeholder 2">
            <a:extLst>
              <a:ext uri="{FF2B5EF4-FFF2-40B4-BE49-F238E27FC236}">
                <a16:creationId xmlns:a16="http://schemas.microsoft.com/office/drawing/2014/main" id="{44BE30F3-815D-48FB-8EB6-27139AB376B9}"/>
              </a:ext>
            </a:extLst>
          </p:cNvPr>
          <p:cNvSpPr>
            <a:spLocks noGrp="1"/>
          </p:cNvSpPr>
          <p:nvPr>
            <p:ph idx="1"/>
          </p:nvPr>
        </p:nvSpPr>
        <p:spPr/>
        <p:txBody>
          <a:bodyPr/>
          <a:lstStyle/>
          <a:p>
            <a:r>
              <a:rPr lang="en-US" dirty="0"/>
              <a:t>E-Learning helps students in developing and presenting fresh ideas. Students have the opportunity to expand their knowledge and abilities outside of the classroom.</a:t>
            </a:r>
          </a:p>
          <a:p>
            <a:r>
              <a:rPr lang="en-US" dirty="0"/>
              <a:t> One of the main benefits of e-learning is that it helps in the development of advanced skills in both students and teachers.</a:t>
            </a:r>
          </a:p>
          <a:p>
            <a:r>
              <a:rPr lang="en-US" dirty="0"/>
              <a:t>There are a list of examples of skills students and teachers might learn.</a:t>
            </a:r>
          </a:p>
        </p:txBody>
      </p:sp>
      <p:pic>
        <p:nvPicPr>
          <p:cNvPr id="5" name="Picture 4">
            <a:extLst>
              <a:ext uri="{FF2B5EF4-FFF2-40B4-BE49-F238E27FC236}">
                <a16:creationId xmlns:a16="http://schemas.microsoft.com/office/drawing/2014/main" id="{AD54C8D3-C9A7-45ED-B36B-1EAE01DB8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375" y="4462944"/>
            <a:ext cx="4018327" cy="22452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93220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74B7-7136-4040-AAF7-C447A8A1F3D0}"/>
              </a:ext>
            </a:extLst>
          </p:cNvPr>
          <p:cNvSpPr>
            <a:spLocks noGrp="1"/>
          </p:cNvSpPr>
          <p:nvPr>
            <p:ph type="title"/>
          </p:nvPr>
        </p:nvSpPr>
        <p:spPr/>
        <p:txBody>
          <a:bodyPr/>
          <a:lstStyle/>
          <a:p>
            <a:r>
              <a:rPr lang="en-US" dirty="0"/>
              <a:t>E-Learning skills</a:t>
            </a:r>
          </a:p>
        </p:txBody>
      </p:sp>
      <p:sp>
        <p:nvSpPr>
          <p:cNvPr id="3" name="Content Placeholder 2">
            <a:extLst>
              <a:ext uri="{FF2B5EF4-FFF2-40B4-BE49-F238E27FC236}">
                <a16:creationId xmlns:a16="http://schemas.microsoft.com/office/drawing/2014/main" id="{F4BE7459-4073-4A45-AC85-93BC4EA908B7}"/>
              </a:ext>
            </a:extLst>
          </p:cNvPr>
          <p:cNvSpPr>
            <a:spLocks noGrp="1"/>
          </p:cNvSpPr>
          <p:nvPr>
            <p:ph idx="1"/>
          </p:nvPr>
        </p:nvSpPr>
        <p:spPr/>
        <p:txBody>
          <a:bodyPr/>
          <a:lstStyle/>
          <a:p>
            <a:r>
              <a:rPr lang="en-US" dirty="0"/>
              <a:t>talents in time management.</a:t>
            </a:r>
          </a:p>
          <a:p>
            <a:r>
              <a:rPr lang="en-US" dirty="0"/>
              <a:t>confidence in your technical skills.</a:t>
            </a:r>
          </a:p>
          <a:p>
            <a:r>
              <a:rPr lang="en-US" dirty="0"/>
              <a:t>Personal drive and self-motivation.</a:t>
            </a:r>
          </a:p>
          <a:p>
            <a:r>
              <a:rPr lang="en-US" dirty="0"/>
              <a:t>Excellent communication abilities.</a:t>
            </a:r>
          </a:p>
          <a:p>
            <a:r>
              <a:rPr lang="en-US" dirty="0"/>
              <a:t>Leadership abilities.</a:t>
            </a:r>
          </a:p>
          <a:p>
            <a:r>
              <a:rPr lang="en-US" dirty="0"/>
              <a:t>able to operate well in a group environment.</a:t>
            </a:r>
          </a:p>
        </p:txBody>
      </p:sp>
      <p:pic>
        <p:nvPicPr>
          <p:cNvPr id="5" name="Picture 4">
            <a:extLst>
              <a:ext uri="{FF2B5EF4-FFF2-40B4-BE49-F238E27FC236}">
                <a16:creationId xmlns:a16="http://schemas.microsoft.com/office/drawing/2014/main" id="{E0220FEE-EAEE-4545-8BD9-8C551D086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708" y="2057401"/>
            <a:ext cx="3968047" cy="3457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60890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9309-1444-4A8A-8DF5-D3E9BE2EA4E8}"/>
              </a:ext>
            </a:extLst>
          </p:cNvPr>
          <p:cNvSpPr>
            <a:spLocks noGrp="1"/>
          </p:cNvSpPr>
          <p:nvPr>
            <p:ph type="title"/>
          </p:nvPr>
        </p:nvSpPr>
        <p:spPr/>
        <p:txBody>
          <a:bodyPr/>
          <a:lstStyle/>
          <a:p>
            <a:r>
              <a:rPr lang="en-US" dirty="0"/>
              <a:t>HOW WILL e-Learning impact the future?</a:t>
            </a:r>
          </a:p>
        </p:txBody>
      </p:sp>
      <p:sp>
        <p:nvSpPr>
          <p:cNvPr id="3" name="Content Placeholder 2">
            <a:extLst>
              <a:ext uri="{FF2B5EF4-FFF2-40B4-BE49-F238E27FC236}">
                <a16:creationId xmlns:a16="http://schemas.microsoft.com/office/drawing/2014/main" id="{A95FF823-0D4F-4A55-9F7B-9A3CA1736FEC}"/>
              </a:ext>
            </a:extLst>
          </p:cNvPr>
          <p:cNvSpPr>
            <a:spLocks noGrp="1"/>
          </p:cNvSpPr>
          <p:nvPr>
            <p:ph idx="1"/>
          </p:nvPr>
        </p:nvSpPr>
        <p:spPr/>
        <p:txBody>
          <a:bodyPr/>
          <a:lstStyle/>
          <a:p>
            <a:r>
              <a:rPr lang="en-US" dirty="0"/>
              <a:t>eLearning offers complete flexibility, and users can study at their own pace. This helps the learners to set their study time for as long as they can concentrate. Along with flexibility and better time management.</a:t>
            </a:r>
          </a:p>
          <a:p>
            <a:r>
              <a:rPr lang="en-US" dirty="0"/>
              <a:t>Student will be able to study anywhere anytime!</a:t>
            </a:r>
          </a:p>
        </p:txBody>
      </p:sp>
      <p:pic>
        <p:nvPicPr>
          <p:cNvPr id="5" name="Picture 4">
            <a:extLst>
              <a:ext uri="{FF2B5EF4-FFF2-40B4-BE49-F238E27FC236}">
                <a16:creationId xmlns:a16="http://schemas.microsoft.com/office/drawing/2014/main" id="{908CC4F5-9596-4805-9500-ED7220415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638" y="3708414"/>
            <a:ext cx="5248275" cy="2981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553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FA21-9513-42B2-B707-010CA6BD213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9B81123-B2CE-4C3F-8722-33BC78351D41}"/>
              </a:ext>
            </a:extLst>
          </p:cNvPr>
          <p:cNvSpPr>
            <a:spLocks noGrp="1"/>
          </p:cNvSpPr>
          <p:nvPr>
            <p:ph idx="1"/>
          </p:nvPr>
        </p:nvSpPr>
        <p:spPr/>
        <p:txBody>
          <a:bodyPr/>
          <a:lstStyle/>
          <a:p>
            <a:r>
              <a:rPr lang="en-US" dirty="0"/>
              <a:t>E-Learning is said to have more advantages and be more effective than their standard classes.</a:t>
            </a:r>
          </a:p>
          <a:p>
            <a:r>
              <a:rPr lang="en-US" dirty="0"/>
              <a:t>E-Learning saves money, time and adds flexibility, new knowledge and fun to any class in any school!</a:t>
            </a:r>
          </a:p>
        </p:txBody>
      </p:sp>
      <p:pic>
        <p:nvPicPr>
          <p:cNvPr id="5" name="Picture 4">
            <a:extLst>
              <a:ext uri="{FF2B5EF4-FFF2-40B4-BE49-F238E27FC236}">
                <a16:creationId xmlns:a16="http://schemas.microsoft.com/office/drawing/2014/main" id="{D4D2D195-3DBE-43E9-BA3B-884C1AC56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381" y="3429000"/>
            <a:ext cx="5991749" cy="3236922"/>
          </a:xfrm>
          <a:prstGeom prst="ellipse">
            <a:avLst/>
          </a:prstGeom>
          <a:ln>
            <a:noFill/>
          </a:ln>
          <a:effectLst>
            <a:softEdge rad="112500"/>
          </a:effectLst>
        </p:spPr>
      </p:pic>
    </p:spTree>
    <p:extLst>
      <p:ext uri="{BB962C8B-B14F-4D97-AF65-F5344CB8AC3E}">
        <p14:creationId xmlns:p14="http://schemas.microsoft.com/office/powerpoint/2010/main" val="23967304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23</TotalTime>
  <Words>254</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Vapor Trail</vt:lpstr>
      <vt:lpstr>E-Learning</vt:lpstr>
      <vt:lpstr>What is E-Learning?</vt:lpstr>
      <vt:lpstr>Why is E-Learning significant?</vt:lpstr>
      <vt:lpstr>E-Learning skills</vt:lpstr>
      <vt:lpstr>HOW WILL e-Learning impact the future?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iGeeK</dc:creator>
  <cp:lastModifiedBy>iGeeK</cp:lastModifiedBy>
  <cp:revision>4</cp:revision>
  <dcterms:created xsi:type="dcterms:W3CDTF">2023-02-08T18:33:52Z</dcterms:created>
  <dcterms:modified xsi:type="dcterms:W3CDTF">2023-02-08T18:57:11Z</dcterms:modified>
</cp:coreProperties>
</file>