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8602DA-CDC8-4E8C-921D-6F3401583F3C}" type="datetimeFigureOut">
              <a:rPr lang="en-US" smtClean="0"/>
              <a:t>2/7/2023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7633AFBB-A9CB-458F-ADE7-DD014B90A8B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6714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8602DA-CDC8-4E8C-921D-6F3401583F3C}"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3AFBB-A9CB-458F-ADE7-DD014B90A8B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7053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8602DA-CDC8-4E8C-921D-6F3401583F3C}"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3AFBB-A9CB-458F-ADE7-DD014B90A8B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4957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8602DA-CDC8-4E8C-921D-6F3401583F3C}"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3AFBB-A9CB-458F-ADE7-DD014B90A8B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4263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8602DA-CDC8-4E8C-921D-6F3401583F3C}"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3AFBB-A9CB-458F-ADE7-DD014B90A8B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43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8602DA-CDC8-4E8C-921D-6F3401583F3C}"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3AFBB-A9CB-458F-ADE7-DD014B90A8B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3824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8602DA-CDC8-4E8C-921D-6F3401583F3C}" type="datetimeFigureOut">
              <a:rPr lang="en-US" smtClean="0"/>
              <a:t>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3AFBB-A9CB-458F-ADE7-DD014B90A8B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7603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8602DA-CDC8-4E8C-921D-6F3401583F3C}" type="datetimeFigureOut">
              <a:rPr lang="en-US" smtClean="0"/>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3AFBB-A9CB-458F-ADE7-DD014B90A8B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181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602DA-CDC8-4E8C-921D-6F3401583F3C}" type="datetimeFigureOut">
              <a:rPr lang="en-US" smtClean="0"/>
              <a:t>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3AFBB-A9CB-458F-ADE7-DD014B90A8BB}" type="slidenum">
              <a:rPr lang="en-US" smtClean="0"/>
              <a:t>‹#›</a:t>
            </a:fld>
            <a:endParaRPr lang="en-US"/>
          </a:p>
        </p:txBody>
      </p:sp>
    </p:spTree>
    <p:extLst>
      <p:ext uri="{BB962C8B-B14F-4D97-AF65-F5344CB8AC3E}">
        <p14:creationId xmlns:p14="http://schemas.microsoft.com/office/powerpoint/2010/main" val="1008767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8602DA-CDC8-4E8C-921D-6F3401583F3C}"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3AFBB-A9CB-458F-ADE7-DD014B90A8B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365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48602DA-CDC8-4E8C-921D-6F3401583F3C}" type="datetimeFigureOut">
              <a:rPr lang="en-US" smtClean="0"/>
              <a:t>2/7/2023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7633AFBB-A9CB-458F-ADE7-DD014B90A8B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312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48602DA-CDC8-4E8C-921D-6F3401583F3C}" type="datetimeFigureOut">
              <a:rPr lang="en-US" smtClean="0"/>
              <a:t>2/7/2023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633AFBB-A9CB-458F-ADE7-DD014B90A8B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3357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ED3E1-057A-0943-ABC5-159A6D97EA18}"/>
              </a:ext>
            </a:extLst>
          </p:cNvPr>
          <p:cNvSpPr>
            <a:spLocks noGrp="1"/>
          </p:cNvSpPr>
          <p:nvPr>
            <p:ph type="ctrTitle"/>
          </p:nvPr>
        </p:nvSpPr>
        <p:spPr/>
        <p:txBody>
          <a:bodyPr/>
          <a:lstStyle/>
          <a:p>
            <a:r>
              <a:rPr lang="en-US" dirty="0"/>
              <a:t>Assistive technology</a:t>
            </a:r>
          </a:p>
        </p:txBody>
      </p:sp>
      <p:sp>
        <p:nvSpPr>
          <p:cNvPr id="3" name="Subtitle 2">
            <a:extLst>
              <a:ext uri="{FF2B5EF4-FFF2-40B4-BE49-F238E27FC236}">
                <a16:creationId xmlns:a16="http://schemas.microsoft.com/office/drawing/2014/main" id="{90634280-D8AD-B6D5-56B2-03566AF8A0A2}"/>
              </a:ext>
            </a:extLst>
          </p:cNvPr>
          <p:cNvSpPr>
            <a:spLocks noGrp="1"/>
          </p:cNvSpPr>
          <p:nvPr>
            <p:ph type="subTitle" idx="1"/>
          </p:nvPr>
        </p:nvSpPr>
        <p:spPr/>
        <p:txBody>
          <a:bodyPr/>
          <a:lstStyle/>
          <a:p>
            <a:r>
              <a:rPr lang="en-US" dirty="0"/>
              <a:t>By: Sanad amarin </a:t>
            </a:r>
          </a:p>
        </p:txBody>
      </p:sp>
    </p:spTree>
    <p:extLst>
      <p:ext uri="{BB962C8B-B14F-4D97-AF65-F5344CB8AC3E}">
        <p14:creationId xmlns:p14="http://schemas.microsoft.com/office/powerpoint/2010/main" val="1072640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50695-ECB9-723B-B958-8CCC6CC8230B}"/>
              </a:ext>
            </a:extLst>
          </p:cNvPr>
          <p:cNvSpPr>
            <a:spLocks noGrp="1"/>
          </p:cNvSpPr>
          <p:nvPr>
            <p:ph type="title"/>
          </p:nvPr>
        </p:nvSpPr>
        <p:spPr/>
        <p:txBody>
          <a:bodyPr/>
          <a:lstStyle/>
          <a:p>
            <a:r>
              <a:rPr lang="en-US" dirty="0"/>
              <a:t>Assistive technology</a:t>
            </a:r>
          </a:p>
        </p:txBody>
      </p:sp>
      <p:sp>
        <p:nvSpPr>
          <p:cNvPr id="3" name="Content Placeholder 2">
            <a:extLst>
              <a:ext uri="{FF2B5EF4-FFF2-40B4-BE49-F238E27FC236}">
                <a16:creationId xmlns:a16="http://schemas.microsoft.com/office/drawing/2014/main" id="{958E7425-9DB7-C26E-FA48-AF2AF1B38D25}"/>
              </a:ext>
            </a:extLst>
          </p:cNvPr>
          <p:cNvSpPr>
            <a:spLocks noGrp="1"/>
          </p:cNvSpPr>
          <p:nvPr>
            <p:ph idx="1"/>
          </p:nvPr>
        </p:nvSpPr>
        <p:spPr/>
        <p:txBody>
          <a:bodyPr/>
          <a:lstStyle/>
          <a:p>
            <a:r>
              <a:rPr lang="en-US" dirty="0"/>
              <a:t>Assistive technology helps people with disabilities to learn and it can include mobility devices such as walkers and wheelchairs, as well as hardware, software, and peripherals that assist people with disabilities in accessing computers or other information technologies.</a:t>
            </a:r>
          </a:p>
        </p:txBody>
      </p:sp>
    </p:spTree>
    <p:extLst>
      <p:ext uri="{BB962C8B-B14F-4D97-AF65-F5344CB8AC3E}">
        <p14:creationId xmlns:p14="http://schemas.microsoft.com/office/powerpoint/2010/main" val="3120802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56AD-54E4-B700-04F2-57D85F3DBD49}"/>
              </a:ext>
            </a:extLst>
          </p:cNvPr>
          <p:cNvSpPr>
            <a:spLocks noGrp="1"/>
          </p:cNvSpPr>
          <p:nvPr>
            <p:ph type="title"/>
          </p:nvPr>
        </p:nvSpPr>
        <p:spPr/>
        <p:txBody>
          <a:bodyPr/>
          <a:lstStyle/>
          <a:p>
            <a:r>
              <a:rPr lang="en-US" dirty="0"/>
              <a:t>Braille Printers</a:t>
            </a:r>
          </a:p>
        </p:txBody>
      </p:sp>
      <p:sp>
        <p:nvSpPr>
          <p:cNvPr id="3" name="Content Placeholder 2">
            <a:extLst>
              <a:ext uri="{FF2B5EF4-FFF2-40B4-BE49-F238E27FC236}">
                <a16:creationId xmlns:a16="http://schemas.microsoft.com/office/drawing/2014/main" id="{2AA9705C-2742-75AB-4D52-9A13EAFD622F}"/>
              </a:ext>
            </a:extLst>
          </p:cNvPr>
          <p:cNvSpPr>
            <a:spLocks noGrp="1"/>
          </p:cNvSpPr>
          <p:nvPr>
            <p:ph idx="1"/>
          </p:nvPr>
        </p:nvSpPr>
        <p:spPr/>
        <p:txBody>
          <a:bodyPr/>
          <a:lstStyle/>
          <a:p>
            <a:r>
              <a:rPr lang="en-US" dirty="0"/>
              <a:t>Braille printers receive data from computer devices and emboss that information in braille onto paper through the use of solenoids that control embossing pins. Braille printers typically print on heavyweight paper and use up more pages for the same amount of information than pages printed on a regular printer.</a:t>
            </a:r>
          </a:p>
        </p:txBody>
      </p:sp>
    </p:spTree>
    <p:extLst>
      <p:ext uri="{BB962C8B-B14F-4D97-AF65-F5344CB8AC3E}">
        <p14:creationId xmlns:p14="http://schemas.microsoft.com/office/powerpoint/2010/main" val="802638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78B76-B052-4155-7679-687ECAFEAD68}"/>
              </a:ext>
            </a:extLst>
          </p:cNvPr>
          <p:cNvSpPr>
            <a:spLocks noGrp="1"/>
          </p:cNvSpPr>
          <p:nvPr>
            <p:ph type="title"/>
          </p:nvPr>
        </p:nvSpPr>
        <p:spPr/>
        <p:txBody>
          <a:bodyPr/>
          <a:lstStyle/>
          <a:p>
            <a:r>
              <a:rPr lang="en-US" dirty="0"/>
              <a:t>Speech generators</a:t>
            </a:r>
          </a:p>
        </p:txBody>
      </p:sp>
      <p:sp>
        <p:nvSpPr>
          <p:cNvPr id="3" name="Content Placeholder 2">
            <a:extLst>
              <a:ext uri="{FF2B5EF4-FFF2-40B4-BE49-F238E27FC236}">
                <a16:creationId xmlns:a16="http://schemas.microsoft.com/office/drawing/2014/main" id="{96B0C62F-31FC-D522-04C0-D732BC506EFB}"/>
              </a:ext>
            </a:extLst>
          </p:cNvPr>
          <p:cNvSpPr>
            <a:spLocks noGrp="1"/>
          </p:cNvSpPr>
          <p:nvPr>
            <p:ph idx="1"/>
          </p:nvPr>
        </p:nvSpPr>
        <p:spPr/>
        <p:txBody>
          <a:bodyPr/>
          <a:lstStyle/>
          <a:p>
            <a:r>
              <a:rPr lang="en-US" dirty="0"/>
              <a:t>Speech-generating devices allow people who can’t use spoken language to ‘speak’ electronically.</a:t>
            </a:r>
          </a:p>
          <a:p>
            <a:endParaRPr lang="en-US" dirty="0"/>
          </a:p>
          <a:p>
            <a:r>
              <a:rPr lang="en-US" dirty="0"/>
              <a:t>Some autistic children have difficulties developing speech and language, which makes communicating their needs and ideas very difficult. This can lead to frustration and behavior challenges. Because speech-generating devices can give some autistic children a way to communicate, they might help with children’s behavior too.</a:t>
            </a:r>
          </a:p>
        </p:txBody>
      </p:sp>
    </p:spTree>
    <p:extLst>
      <p:ext uri="{BB962C8B-B14F-4D97-AF65-F5344CB8AC3E}">
        <p14:creationId xmlns:p14="http://schemas.microsoft.com/office/powerpoint/2010/main" val="237266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27D9C-5801-3CD8-12BA-1302BE09569D}"/>
              </a:ext>
            </a:extLst>
          </p:cNvPr>
          <p:cNvSpPr>
            <a:spLocks noGrp="1"/>
          </p:cNvSpPr>
          <p:nvPr>
            <p:ph type="title"/>
          </p:nvPr>
        </p:nvSpPr>
        <p:spPr/>
        <p:txBody>
          <a:bodyPr/>
          <a:lstStyle/>
          <a:p>
            <a:r>
              <a:rPr lang="en-US" dirty="0"/>
              <a:t>citations</a:t>
            </a:r>
          </a:p>
        </p:txBody>
      </p:sp>
      <p:sp>
        <p:nvSpPr>
          <p:cNvPr id="3" name="Content Placeholder 2">
            <a:extLst>
              <a:ext uri="{FF2B5EF4-FFF2-40B4-BE49-F238E27FC236}">
                <a16:creationId xmlns:a16="http://schemas.microsoft.com/office/drawing/2014/main" id="{236FEAB9-A3DE-98BE-CEB1-41B435B2C16E}"/>
              </a:ext>
            </a:extLst>
          </p:cNvPr>
          <p:cNvSpPr>
            <a:spLocks noGrp="1"/>
          </p:cNvSpPr>
          <p:nvPr>
            <p:ph idx="1"/>
          </p:nvPr>
        </p:nvSpPr>
        <p:spPr/>
        <p:txBody>
          <a:bodyPr/>
          <a:lstStyle/>
          <a:p>
            <a:r>
              <a:rPr lang="en-US" dirty="0"/>
              <a:t>page, Alison. Oxford computing student book grade 8. </a:t>
            </a:r>
          </a:p>
          <a:p>
            <a:r>
              <a:rPr lang="en-US" dirty="0"/>
              <a:t>Speech-generating devices. Raising Children Network. (2022, May 24). Retrieved February 7, 2023, from https://raisingchildren.net.au/autism/therapies-guide/speech-generating-devices .</a:t>
            </a:r>
          </a:p>
          <a:p>
            <a:r>
              <a:rPr lang="en-US" dirty="0"/>
              <a:t>Braille printers. The American Foundation for the Blind. (n.d.). Retrieved February 7, 2023, from https://www.afb.org/blindness-and-low-vision/using-technology/assistive-technology-products/braille-printers .</a:t>
            </a:r>
          </a:p>
        </p:txBody>
      </p:sp>
    </p:spTree>
    <p:extLst>
      <p:ext uri="{BB962C8B-B14F-4D97-AF65-F5344CB8AC3E}">
        <p14:creationId xmlns:p14="http://schemas.microsoft.com/office/powerpoint/2010/main" val="147266194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384</TotalTime>
  <Words>254</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Gill Sans MT</vt:lpstr>
      <vt:lpstr>Gallery</vt:lpstr>
      <vt:lpstr>Assistive technology</vt:lpstr>
      <vt:lpstr>Assistive technology</vt:lpstr>
      <vt:lpstr>Braille Printers</vt:lpstr>
      <vt:lpstr>Speech generators</vt:lpstr>
      <vt:lpstr>citations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Assistive technology</dc:title>
  <dc:creator>amarinsanad4@gmail.com</dc:creator>
  <cp:lastModifiedBy>amarinsanad4@gmail.com</cp:lastModifiedBy>
  <cp:revision>2</cp:revision>
  <dcterms:created xsi:type="dcterms:W3CDTF">2023-02-05T13:27:53Z</dcterms:created>
  <dcterms:modified xsi:type="dcterms:W3CDTF">2023-02-07T13:17:43Z</dcterms:modified>
</cp:coreProperties>
</file>