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4"/>
  </p:notesMasterIdLst>
  <p:sldIdLst>
    <p:sldId id="278" r:id="rId5"/>
    <p:sldId id="280" r:id="rId6"/>
    <p:sldId id="279" r:id="rId7"/>
    <p:sldId id="281" r:id="rId8"/>
    <p:sldId id="283" r:id="rId9"/>
    <p:sldId id="284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2/7/2023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2/7/2023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2/7/2023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2/7/2023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2/7/2023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 useBgFill="1">
        <p:nvSpPr>
          <p:cNvPr id="103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2420504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Virtual Reality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>
            <a:normAutofit/>
          </a:bodyPr>
          <a:lstStyle/>
          <a:p>
            <a:pPr algn="l"/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C4CB6-986B-A4ED-E4D5-9047E8F21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FontTx/>
              <a:buChar char="-"/>
            </a:pPr>
            <a:r>
              <a:rPr lang="en-US" sz="4000" dirty="0"/>
              <a:t>Hard wear used in virtual reality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6F2CD3-2944-C9A5-BA5C-3224FB7188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-Input devises .</a:t>
            </a:r>
          </a:p>
          <a:p>
            <a:r>
              <a:rPr lang="en-GB" dirty="0"/>
              <a:t>Output devises. </a:t>
            </a:r>
          </a:p>
        </p:txBody>
      </p:sp>
    </p:spTree>
    <p:extLst>
      <p:ext uri="{BB962C8B-B14F-4D97-AF65-F5344CB8AC3E}">
        <p14:creationId xmlns:p14="http://schemas.microsoft.com/office/powerpoint/2010/main" val="3493224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8197">
            <a:extLst>
              <a:ext uri="{FF2B5EF4-FFF2-40B4-BE49-F238E27FC236}">
                <a16:creationId xmlns:a16="http://schemas.microsoft.com/office/drawing/2014/main" id="{1149F43D-E43A-49B5-B781-48DF10A58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5720" y="968938"/>
            <a:ext cx="10278846" cy="4932523"/>
          </a:xfrm>
          <a:prstGeom prst="rect">
            <a:avLst/>
          </a:prstGeom>
          <a:solidFill>
            <a:schemeClr val="tx1"/>
          </a:solidFill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3" name="Picture 1" descr="Magic wand&#10;Prio VR&#10;Stem&#10;Razer Hydra Leap Motion&#10;Control VR&#10;Input Devices&#10;10&#10; ">
            <a:extLst>
              <a:ext uri="{FF2B5EF4-FFF2-40B4-BE49-F238E27FC236}">
                <a16:creationId xmlns:a16="http://schemas.microsoft.com/office/drawing/2014/main" id="{954209CE-433D-7D14-ED13-8D6F1DF6F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7005" y="1290671"/>
            <a:ext cx="5718742" cy="428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ABE51062-2C22-D6C1-7601-7700FF417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15443"/>
            <a:ext cx="65" cy="430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77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9221">
            <a:extLst>
              <a:ext uri="{FF2B5EF4-FFF2-40B4-BE49-F238E27FC236}">
                <a16:creationId xmlns:a16="http://schemas.microsoft.com/office/drawing/2014/main" id="{1149F43D-E43A-49B5-B781-48DF10A58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5720" y="968938"/>
            <a:ext cx="10278846" cy="4932523"/>
          </a:xfrm>
          <a:prstGeom prst="rect">
            <a:avLst/>
          </a:prstGeom>
          <a:solidFill>
            <a:schemeClr val="tx1"/>
          </a:solidFill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7" name="Picture 1" descr="Sensing Gloves&#10;3D Audio&#10;Output Devices&#10;Helsinki&#10;Headset&#10;11&#10; ">
            <a:extLst>
              <a:ext uri="{FF2B5EF4-FFF2-40B4-BE49-F238E27FC236}">
                <a16:creationId xmlns:a16="http://schemas.microsoft.com/office/drawing/2014/main" id="{ED364149-EF19-DDF1-6570-20E70C8A7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7005" y="1290671"/>
            <a:ext cx="5718742" cy="428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F4C12D8E-74CA-6E8D-9B29-FAF6E7EE9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15443"/>
            <a:ext cx="65" cy="430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501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10245">
            <a:extLst>
              <a:ext uri="{FF2B5EF4-FFF2-40B4-BE49-F238E27FC236}">
                <a16:creationId xmlns:a16="http://schemas.microsoft.com/office/drawing/2014/main" id="{1149F43D-E43A-49B5-B781-48DF10A58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5720" y="968938"/>
            <a:ext cx="10278846" cy="4932523"/>
          </a:xfrm>
          <a:prstGeom prst="rect">
            <a:avLst/>
          </a:prstGeom>
          <a:solidFill>
            <a:schemeClr val="tx1"/>
          </a:solidFill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1" name="Picture 1" descr="Applications of Virtual Reality&#10;1. Virtual Reality in the Military&#10;12&#10; ">
            <a:extLst>
              <a:ext uri="{FF2B5EF4-FFF2-40B4-BE49-F238E27FC236}">
                <a16:creationId xmlns:a16="http://schemas.microsoft.com/office/drawing/2014/main" id="{85017F39-31A0-7DFF-DD1E-D0C372048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7005" y="1290671"/>
            <a:ext cx="5718742" cy="428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369F0BC8-77C9-EB44-6DB9-80B956C07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15443"/>
            <a:ext cx="65" cy="430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652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11269">
            <a:extLst>
              <a:ext uri="{FF2B5EF4-FFF2-40B4-BE49-F238E27FC236}">
                <a16:creationId xmlns:a16="http://schemas.microsoft.com/office/drawing/2014/main" id="{1149F43D-E43A-49B5-B781-48DF10A58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5720" y="968938"/>
            <a:ext cx="10278846" cy="4932523"/>
          </a:xfrm>
          <a:prstGeom prst="rect">
            <a:avLst/>
          </a:prstGeom>
          <a:solidFill>
            <a:schemeClr val="tx1"/>
          </a:solidFill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5" name="Picture 1" descr="2.Virtual Reality in Healthcare&#10;13&#10; ">
            <a:extLst>
              <a:ext uri="{FF2B5EF4-FFF2-40B4-BE49-F238E27FC236}">
                <a16:creationId xmlns:a16="http://schemas.microsoft.com/office/drawing/2014/main" id="{1AB945C3-160A-5891-B622-EA87052D5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7005" y="1290671"/>
            <a:ext cx="5718742" cy="428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0440BE09-8CB3-86EF-268D-E413EE3EF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15443"/>
            <a:ext cx="65" cy="430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411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12293">
            <a:extLst>
              <a:ext uri="{FF2B5EF4-FFF2-40B4-BE49-F238E27FC236}">
                <a16:creationId xmlns:a16="http://schemas.microsoft.com/office/drawing/2014/main" id="{1149F43D-E43A-49B5-B781-48DF10A58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5720" y="968938"/>
            <a:ext cx="10278846" cy="4932523"/>
          </a:xfrm>
          <a:prstGeom prst="rect">
            <a:avLst/>
          </a:prstGeom>
          <a:solidFill>
            <a:schemeClr val="tx1"/>
          </a:solidFill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89" name="Picture 1" descr="3.Virtual Reality and Education&#10;14&#10; ">
            <a:extLst>
              <a:ext uri="{FF2B5EF4-FFF2-40B4-BE49-F238E27FC236}">
                <a16:creationId xmlns:a16="http://schemas.microsoft.com/office/drawing/2014/main" id="{6953121C-D248-4F53-265F-173EAFC7B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7005" y="1290671"/>
            <a:ext cx="5718742" cy="428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2AE1D887-6D4F-029D-FA0A-9AE715151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15443"/>
            <a:ext cx="65" cy="430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418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13317">
            <a:extLst>
              <a:ext uri="{FF2B5EF4-FFF2-40B4-BE49-F238E27FC236}">
                <a16:creationId xmlns:a16="http://schemas.microsoft.com/office/drawing/2014/main" id="{1149F43D-E43A-49B5-B781-48DF10A58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5720" y="968938"/>
            <a:ext cx="10278846" cy="4932523"/>
          </a:xfrm>
          <a:prstGeom prst="rect">
            <a:avLst/>
          </a:prstGeom>
          <a:solidFill>
            <a:schemeClr val="tx1"/>
          </a:solidFill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3" name="Picture 1" descr="4.Virtual Reality and Scientific Visualization&#10;15&#10; ">
            <a:extLst>
              <a:ext uri="{FF2B5EF4-FFF2-40B4-BE49-F238E27FC236}">
                <a16:creationId xmlns:a16="http://schemas.microsoft.com/office/drawing/2014/main" id="{1C525B7E-1836-DC08-7CA6-CD1B49FA5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7005" y="1290671"/>
            <a:ext cx="5718742" cy="428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11559A53-2412-25BB-CDCD-99D52FC52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15443"/>
            <a:ext cx="65" cy="430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355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14341">
            <a:extLst>
              <a:ext uri="{FF2B5EF4-FFF2-40B4-BE49-F238E27FC236}">
                <a16:creationId xmlns:a16="http://schemas.microsoft.com/office/drawing/2014/main" id="{1149F43D-E43A-49B5-B781-48DF10A58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5720" y="968938"/>
            <a:ext cx="10278846" cy="4932523"/>
          </a:xfrm>
          <a:prstGeom prst="rect">
            <a:avLst/>
          </a:prstGeom>
          <a:solidFill>
            <a:schemeClr val="tx1"/>
          </a:solidFill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7" name="Picture 1" descr="5.Virtual Reality in Entertainment&#10;16&#10; ">
            <a:extLst>
              <a:ext uri="{FF2B5EF4-FFF2-40B4-BE49-F238E27FC236}">
                <a16:creationId xmlns:a16="http://schemas.microsoft.com/office/drawing/2014/main" id="{B7F72968-CA06-6D6B-300E-31FE5183B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7005" y="1290671"/>
            <a:ext cx="5718742" cy="428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FB600CD4-1587-DF0D-F0AF-B01D81A68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15443"/>
            <a:ext cx="65" cy="430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726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15365">
            <a:extLst>
              <a:ext uri="{FF2B5EF4-FFF2-40B4-BE49-F238E27FC236}">
                <a16:creationId xmlns:a16="http://schemas.microsoft.com/office/drawing/2014/main" id="{97EEB557-E045-4967-91EE-5412EB4FA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6"/>
            <a:ext cx="10141799" cy="5670113"/>
          </a:xfrm>
          <a:prstGeom prst="rect">
            <a:avLst/>
          </a:prstGeom>
        </p:spPr>
      </p:pic>
      <p:sp>
        <p:nvSpPr>
          <p:cNvPr id="15370" name="Rectangle 15367">
            <a:extLst>
              <a:ext uri="{FF2B5EF4-FFF2-40B4-BE49-F238E27FC236}">
                <a16:creationId xmlns:a16="http://schemas.microsoft.com/office/drawing/2014/main" id="{E1B06D72-EEA4-4E56-9D5E-96440C15A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9806" y="1064806"/>
            <a:ext cx="9149952" cy="4633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1" name="Picture 1" descr="Advantages and Disadvantages&#10;Advantages&#10; Virtual reality creates a&#10;realistic world.&#10; It enables user to explore&#10;places.&#10;...">
            <a:extLst>
              <a:ext uri="{FF2B5EF4-FFF2-40B4-BE49-F238E27FC236}">
                <a16:creationId xmlns:a16="http://schemas.microsoft.com/office/drawing/2014/main" id="{28DA2C56-A6A1-660C-58A9-F4AF6458D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4858" y="1386538"/>
            <a:ext cx="5319844" cy="398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F8673A03-3967-EE30-FF89-EC578DC74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15443"/>
            <a:ext cx="65" cy="430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726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73FD1-F8CD-FD17-780D-DCD3E28C61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Created by : Abdallah </a:t>
            </a:r>
            <a:r>
              <a:rPr lang="en-GB" dirty="0" err="1"/>
              <a:t>Zatar</a:t>
            </a:r>
            <a:r>
              <a:rPr lang="en-GB" dirty="0"/>
              <a:t> </a:t>
            </a:r>
            <a:br>
              <a:rPr lang="en-GB"/>
            </a:br>
            <a:r>
              <a:rPr lang="en-GB"/>
              <a:t>Grade :8  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C21614-4014-C2D9-4014-312C684568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851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10D000F3-92AB-4D68-9BD8-9B59F65BE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5720" y="968938"/>
            <a:ext cx="10278846" cy="4932523"/>
          </a:xfrm>
          <a:prstGeom prst="rect">
            <a:avLst/>
          </a:prstGeom>
          <a:solidFill>
            <a:schemeClr val="tx1"/>
          </a:solidFill>
          <a:ln w="19050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Virtual Reality for Kids - All You Need To Know">
            <a:extLst>
              <a:ext uri="{FF2B5EF4-FFF2-40B4-BE49-F238E27FC236}">
                <a16:creationId xmlns:a16="http://schemas.microsoft.com/office/drawing/2014/main" id="{82E17468-3222-928D-56D3-33CA0213F1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4754"/>
          <a:stretch/>
        </p:blipFill>
        <p:spPr bwMode="auto">
          <a:xfrm>
            <a:off x="1286933" y="1290671"/>
            <a:ext cx="9658887" cy="428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26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4000" dirty="0"/>
              <a:t>Content 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058751"/>
          </a:xfrm>
        </p:spPr>
        <p:txBody>
          <a:bodyPr anchor="t">
            <a:normAutofit/>
          </a:bodyPr>
          <a:lstStyle/>
          <a:p>
            <a:pPr lvl="0">
              <a:buFontTx/>
              <a:buChar char="-"/>
            </a:pPr>
            <a:r>
              <a:rPr lang="en-US" sz="2400" dirty="0"/>
              <a:t>What is virtual reality ?</a:t>
            </a:r>
          </a:p>
          <a:p>
            <a:pPr lvl="0">
              <a:buFontTx/>
              <a:buChar char="-"/>
            </a:pPr>
            <a:r>
              <a:rPr lang="en-US" sz="2400" dirty="0"/>
              <a:t>History </a:t>
            </a:r>
          </a:p>
          <a:p>
            <a:pPr lvl="0">
              <a:buFontTx/>
              <a:buChar char="-"/>
            </a:pPr>
            <a:r>
              <a:rPr lang="en-US" sz="2400" dirty="0"/>
              <a:t>Types of virtual reality </a:t>
            </a:r>
          </a:p>
          <a:p>
            <a:pPr lvl="0">
              <a:buFontTx/>
              <a:buChar char="-"/>
            </a:pPr>
            <a:r>
              <a:rPr lang="en-US" sz="2400" dirty="0"/>
              <a:t>Hard wear used in virtual reality</a:t>
            </a:r>
          </a:p>
          <a:p>
            <a:pPr lvl="0">
              <a:buFontTx/>
              <a:buChar char="-"/>
            </a:pPr>
            <a:r>
              <a:rPr lang="en-US" sz="2400" dirty="0"/>
              <a:t>Applications of virtual reality</a:t>
            </a:r>
          </a:p>
          <a:p>
            <a:pPr lvl="0">
              <a:buFontTx/>
              <a:buChar char="-"/>
            </a:pPr>
            <a:r>
              <a:rPr lang="en-US" sz="2400" dirty="0"/>
              <a:t>Advantage and disadvantage  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2053">
            <a:extLst>
              <a:ext uri="{FF2B5EF4-FFF2-40B4-BE49-F238E27FC236}">
                <a16:creationId xmlns:a16="http://schemas.microsoft.com/office/drawing/2014/main" id="{1149F43D-E43A-49B5-B781-48DF10A58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5720" y="968938"/>
            <a:ext cx="10278846" cy="4932523"/>
          </a:xfrm>
          <a:prstGeom prst="rect">
            <a:avLst/>
          </a:prstGeom>
          <a:solidFill>
            <a:schemeClr val="tx1"/>
          </a:solidFill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9" name="Picture 1" descr="What is Virtual Reality?&#10; Virtual Reality means feeling the imaginary(virtual) world,&#10;rather than the real one. The imagi...">
            <a:extLst>
              <a:ext uri="{FF2B5EF4-FFF2-40B4-BE49-F238E27FC236}">
                <a16:creationId xmlns:a16="http://schemas.microsoft.com/office/drawing/2014/main" id="{5CEA4A0C-E971-0763-EC97-41D31D8C3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7005" y="1290671"/>
            <a:ext cx="5718742" cy="428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4D88A8A-5B8C-B366-E734-612D7E2D4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15443"/>
            <a:ext cx="65" cy="430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690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3A50E-6BB4-0243-A13E-B8EBC7BC7C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9441" y="1233378"/>
            <a:ext cx="5441285" cy="2364964"/>
          </a:xfrm>
        </p:spPr>
        <p:txBody>
          <a:bodyPr>
            <a:normAutofit/>
          </a:bodyPr>
          <a:lstStyle/>
          <a:p>
            <a:r>
              <a:rPr lang="en-GB" dirty="0"/>
              <a:t>History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F77663-3D46-1E76-2F27-C3CB9C953A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9441" y="3598339"/>
            <a:ext cx="5441286" cy="167533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1800">
                <a:solidFill>
                  <a:srgbClr val="E07AFF"/>
                </a:solidFill>
              </a:rPr>
              <a:t>More than one person has been involved in the development of this technological system.</a:t>
            </a:r>
          </a:p>
          <a:p>
            <a:pPr>
              <a:lnSpc>
                <a:spcPct val="100000"/>
              </a:lnSpc>
            </a:pPr>
            <a:r>
              <a:rPr lang="en-GB" sz="1800">
                <a:solidFill>
                  <a:srgbClr val="E07AFF"/>
                </a:solidFill>
              </a:rPr>
              <a:t>In 1950s visionary cinematography </a:t>
            </a:r>
            <a:r>
              <a:rPr lang="en-GB" sz="1800" err="1">
                <a:solidFill>
                  <a:srgbClr val="E07AFF"/>
                </a:solidFill>
              </a:rPr>
              <a:t>Motorn</a:t>
            </a:r>
            <a:r>
              <a:rPr lang="en-GB" sz="1800">
                <a:solidFill>
                  <a:srgbClr val="E07AFF"/>
                </a:solidFill>
              </a:rPr>
              <a:t> </a:t>
            </a:r>
            <a:r>
              <a:rPr lang="en-GB" sz="1800" err="1">
                <a:solidFill>
                  <a:srgbClr val="E07AFF"/>
                </a:solidFill>
              </a:rPr>
              <a:t>Heiling</a:t>
            </a:r>
            <a:r>
              <a:rPr lang="en-GB" sz="1800">
                <a:solidFill>
                  <a:srgbClr val="E07AFF"/>
                </a:solidFill>
              </a:rPr>
              <a:t>  built a single user console called </a:t>
            </a:r>
            <a:r>
              <a:rPr lang="en-GB" sz="1800" err="1">
                <a:solidFill>
                  <a:srgbClr val="E07AFF"/>
                </a:solidFill>
              </a:rPr>
              <a:t>Sensorama,this</a:t>
            </a:r>
            <a:r>
              <a:rPr lang="en-GB" sz="1800">
                <a:solidFill>
                  <a:srgbClr val="E07AFF"/>
                </a:solidFill>
              </a:rPr>
              <a:t> enabled the user watch </a:t>
            </a:r>
            <a:r>
              <a:rPr lang="en-GB" sz="1800" err="1">
                <a:solidFill>
                  <a:srgbClr val="E07AFF"/>
                </a:solidFill>
              </a:rPr>
              <a:t>televtion</a:t>
            </a:r>
            <a:r>
              <a:rPr lang="en-GB" sz="1800">
                <a:solidFill>
                  <a:srgbClr val="E07AFF"/>
                </a:solidFill>
              </a:rPr>
              <a:t> in 3 dimensional ways .</a:t>
            </a:r>
          </a:p>
        </p:txBody>
      </p:sp>
      <p:pic>
        <p:nvPicPr>
          <p:cNvPr id="4103" name="Picture 4102">
            <a:extLst>
              <a:ext uri="{FF2B5EF4-FFF2-40B4-BE49-F238E27FC236}">
                <a16:creationId xmlns:a16="http://schemas.microsoft.com/office/drawing/2014/main" id="{921F6D7D-004A-4CAE-B291-06EF058C4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10649" y="1"/>
            <a:ext cx="4690532" cy="6858000"/>
          </a:xfrm>
          <a:prstGeom prst="rect">
            <a:avLst/>
          </a:prstGeom>
        </p:spPr>
      </p:pic>
      <p:pic>
        <p:nvPicPr>
          <p:cNvPr id="4098" name="Picture 2" descr="Virtual Reality vs Mixed Reality - Understanding the Difference - XR Today">
            <a:extLst>
              <a:ext uri="{FF2B5EF4-FFF2-40B4-BE49-F238E27FC236}">
                <a16:creationId xmlns:a16="http://schemas.microsoft.com/office/drawing/2014/main" id="{CEE473AC-5EBD-A4C8-3C40-54450E528F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9" r="32954"/>
          <a:stretch/>
        </p:blipFill>
        <p:spPr bwMode="auto">
          <a:xfrm>
            <a:off x="643339" y="643464"/>
            <a:ext cx="3551912" cy="512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348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5125">
            <a:extLst>
              <a:ext uri="{FF2B5EF4-FFF2-40B4-BE49-F238E27FC236}">
                <a16:creationId xmlns:a16="http://schemas.microsoft.com/office/drawing/2014/main" id="{C2869B52-288D-4851-BEBE-FCF64CB1E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65685" y="965196"/>
            <a:ext cx="6260493" cy="4781641"/>
          </a:xfrm>
          <a:prstGeom prst="rect">
            <a:avLst/>
          </a:prstGeom>
          <a:solidFill>
            <a:schemeClr val="tx1"/>
          </a:solidFill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1" name="Picture 1" descr="Types of Virtual Reality&#10; Immersive Virtual Reality&#10; Non-Immersive Virtual Reality&#10; Window on world Virtual Reality&#10;5&#10; ">
            <a:extLst>
              <a:ext uri="{FF2B5EF4-FFF2-40B4-BE49-F238E27FC236}">
                <a16:creationId xmlns:a16="http://schemas.microsoft.com/office/drawing/2014/main" id="{FFEC861C-AD77-F874-CEAE-69CF3048E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34121" y="1438360"/>
            <a:ext cx="5113752" cy="383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57EB9DE3-164B-BF40-1FB9-6FB957F89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15443"/>
            <a:ext cx="65" cy="430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860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E429A-4081-CBFD-75B3-F11F8A3EE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Immersive Virtual Reality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3A102-990F-03C2-F1AC-A5480AE5A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Immersion into virtual reality is a perception of being physically present in a non-physical world .</a:t>
            </a:r>
          </a:p>
          <a:p>
            <a:r>
              <a:rPr lang="en-GB" dirty="0"/>
              <a:t>Elements of virtual </a:t>
            </a:r>
            <a:r>
              <a:rPr lang="en-GB" dirty="0" err="1"/>
              <a:t>enviroment</a:t>
            </a:r>
            <a:r>
              <a:rPr lang="en-GB" dirty="0"/>
              <a:t> that increase the </a:t>
            </a:r>
            <a:r>
              <a:rPr lang="en-GB" dirty="0" err="1"/>
              <a:t>immersivness</a:t>
            </a:r>
            <a:r>
              <a:rPr lang="en-GB" dirty="0"/>
              <a:t> of the experience :</a:t>
            </a:r>
          </a:p>
          <a:p>
            <a:r>
              <a:rPr lang="en-GB" dirty="0"/>
              <a:t>-physical feedback .</a:t>
            </a:r>
          </a:p>
          <a:p>
            <a:r>
              <a:rPr lang="en-GB" dirty="0"/>
              <a:t>- physical </a:t>
            </a:r>
            <a:r>
              <a:rPr lang="en-GB" dirty="0" err="1"/>
              <a:t>instracton</a:t>
            </a:r>
            <a:r>
              <a:rPr lang="en-GB" dirty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017622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6149">
            <a:extLst>
              <a:ext uri="{FF2B5EF4-FFF2-40B4-BE49-F238E27FC236}">
                <a16:creationId xmlns:a16="http://schemas.microsoft.com/office/drawing/2014/main" id="{1149F43D-E43A-49B5-B781-48DF10A58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5720" y="968938"/>
            <a:ext cx="10278846" cy="4932523"/>
          </a:xfrm>
          <a:prstGeom prst="rect">
            <a:avLst/>
          </a:prstGeom>
          <a:solidFill>
            <a:schemeClr val="tx1"/>
          </a:solidFill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5" name="Picture 1" descr="Non-Immersive Virtual Reality&#10; Large display, but doesn’t surround the user.&#10;7&#10; ">
            <a:extLst>
              <a:ext uri="{FF2B5EF4-FFF2-40B4-BE49-F238E27FC236}">
                <a16:creationId xmlns:a16="http://schemas.microsoft.com/office/drawing/2014/main" id="{F3699936-46E6-66FD-8184-8394A2C28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7005" y="1290671"/>
            <a:ext cx="5718742" cy="428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2C572589-92B7-40E1-98CF-51F0A5F5D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15443"/>
            <a:ext cx="65" cy="430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673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7173">
            <a:extLst>
              <a:ext uri="{FF2B5EF4-FFF2-40B4-BE49-F238E27FC236}">
                <a16:creationId xmlns:a16="http://schemas.microsoft.com/office/drawing/2014/main" id="{1149F43D-E43A-49B5-B781-48DF10A58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5720" y="968938"/>
            <a:ext cx="10278846" cy="4932523"/>
          </a:xfrm>
          <a:prstGeom prst="rect">
            <a:avLst/>
          </a:prstGeom>
          <a:solidFill>
            <a:schemeClr val="tx1"/>
          </a:solidFill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69" name="Picture 1" descr="Window on world Virtual Reality&#10; Desktop- based Virtual Reality involves displaying a&#10;3-dimensional virtual on regular de...">
            <a:extLst>
              <a:ext uri="{FF2B5EF4-FFF2-40B4-BE49-F238E27FC236}">
                <a16:creationId xmlns:a16="http://schemas.microsoft.com/office/drawing/2014/main" id="{BEFFAF11-BEF2-5929-F902-F15142730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7005" y="1290671"/>
            <a:ext cx="5718742" cy="428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0D501988-3CE6-0C40-83B8-DAAE605D5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15443"/>
            <a:ext cx="65" cy="430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310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{2E4CF33A-FAEA-4BF9-9597-76CD0D1CBBCB}tf55705232_win32</Template>
  <TotalTime>35</TotalTime>
  <Words>142</Words>
  <Application>Microsoft Office PowerPoint</Application>
  <PresentationFormat>Widescreen</PresentationFormat>
  <Paragraphs>33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Goudy Old Style</vt:lpstr>
      <vt:lpstr>Source Sans Pro</vt:lpstr>
      <vt:lpstr>Wingdings 2</vt:lpstr>
      <vt:lpstr>SlateVTI</vt:lpstr>
      <vt:lpstr>Virtual Reality </vt:lpstr>
      <vt:lpstr>PowerPoint Presentation</vt:lpstr>
      <vt:lpstr>Content </vt:lpstr>
      <vt:lpstr>PowerPoint Presentation</vt:lpstr>
      <vt:lpstr>History </vt:lpstr>
      <vt:lpstr>PowerPoint Presentation</vt:lpstr>
      <vt:lpstr>Immersive Virtual Reality  </vt:lpstr>
      <vt:lpstr>PowerPoint Presentation</vt:lpstr>
      <vt:lpstr>PowerPoint Presentation</vt:lpstr>
      <vt:lpstr>Hard wear used in virtual reality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Created by : Abdallah Zatar  Grade :8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Reality </dc:title>
  <dc:creator>Oun Qatawneh</dc:creator>
  <cp:lastModifiedBy>Oun Qatawneh</cp:lastModifiedBy>
  <cp:revision>2</cp:revision>
  <dcterms:created xsi:type="dcterms:W3CDTF">2023-02-07T18:55:05Z</dcterms:created>
  <dcterms:modified xsi:type="dcterms:W3CDTF">2023-02-07T19:30:14Z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