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p:scale>
          <a:sx n="100" d="100"/>
          <a:sy n="100" d="100"/>
        </p:scale>
        <p:origin x="7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1567437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4029401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89326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743801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3861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1325423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4108041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58732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1489457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205765-3321-45DE-8168-E7F1DC470776}"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1808147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205765-3321-45DE-8168-E7F1DC470776}"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348315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205765-3321-45DE-8168-E7F1DC470776}" type="datetimeFigureOut">
              <a:rPr lang="en-US" smtClean="0"/>
              <a:t>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2091364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205765-3321-45DE-8168-E7F1DC470776}" type="datetimeFigureOut">
              <a:rPr lang="en-US" smtClean="0"/>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801221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05765-3321-45DE-8168-E7F1DC470776}" type="datetimeFigureOut">
              <a:rPr lang="en-US" smtClean="0"/>
              <a:t>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362207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205765-3321-45DE-8168-E7F1DC470776}"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329703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7205765-3321-45DE-8168-E7F1DC470776}"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E611C4-B044-461A-A3C0-FC13EABA815E}" type="slidenum">
              <a:rPr lang="en-US" smtClean="0"/>
              <a:t>‹#›</a:t>
            </a:fld>
            <a:endParaRPr lang="en-US"/>
          </a:p>
        </p:txBody>
      </p:sp>
    </p:spTree>
    <p:extLst>
      <p:ext uri="{BB962C8B-B14F-4D97-AF65-F5344CB8AC3E}">
        <p14:creationId xmlns:p14="http://schemas.microsoft.com/office/powerpoint/2010/main" val="181922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205765-3321-45DE-8168-E7F1DC470776}" type="datetimeFigureOut">
              <a:rPr lang="en-US" smtClean="0"/>
              <a:t>2/8/2023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AE611C4-B044-461A-A3C0-FC13EABA815E}" type="slidenum">
              <a:rPr lang="en-US" smtClean="0"/>
              <a:t>‹#›</a:t>
            </a:fld>
            <a:endParaRPr lang="en-US"/>
          </a:p>
        </p:txBody>
      </p:sp>
    </p:spTree>
    <p:extLst>
      <p:ext uri="{BB962C8B-B14F-4D97-AF65-F5344CB8AC3E}">
        <p14:creationId xmlns:p14="http://schemas.microsoft.com/office/powerpoint/2010/main" val="1308639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E-LEARNING</a:t>
            </a:r>
            <a:endParaRPr lang="en-US" dirty="0"/>
          </a:p>
        </p:txBody>
      </p:sp>
      <p:sp>
        <p:nvSpPr>
          <p:cNvPr id="3" name="Subtitle 2"/>
          <p:cNvSpPr>
            <a:spLocks noGrp="1"/>
          </p:cNvSpPr>
          <p:nvPr>
            <p:ph type="subTitle" idx="1"/>
          </p:nvPr>
        </p:nvSpPr>
        <p:spPr/>
        <p:txBody>
          <a:bodyPr/>
          <a:lstStyle/>
          <a:p>
            <a:r>
              <a:rPr lang="en-US" dirty="0" smtClean="0"/>
              <a:t>BY ABDULLATIF</a:t>
            </a:r>
            <a:endParaRPr lang="en-US" dirty="0"/>
          </a:p>
        </p:txBody>
      </p:sp>
    </p:spTree>
    <p:extLst>
      <p:ext uri="{BB962C8B-B14F-4D97-AF65-F5344CB8AC3E}">
        <p14:creationId xmlns:p14="http://schemas.microsoft.com/office/powerpoint/2010/main" val="1421472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LEARNING</a:t>
            </a:r>
            <a:endParaRPr lang="en-US" dirty="0"/>
          </a:p>
        </p:txBody>
      </p:sp>
      <p:sp>
        <p:nvSpPr>
          <p:cNvPr id="3" name="Content Placeholder 2"/>
          <p:cNvSpPr>
            <a:spLocks noGrp="1"/>
          </p:cNvSpPr>
          <p:nvPr>
            <p:ph idx="1"/>
          </p:nvPr>
        </p:nvSpPr>
        <p:spPr/>
        <p:txBody>
          <a:bodyPr/>
          <a:lstStyle/>
          <a:p>
            <a:r>
              <a:rPr lang="en-US" b="1" dirty="0">
                <a:solidFill>
                  <a:schemeClr val="accent1"/>
                </a:solidFill>
              </a:rPr>
              <a:t>eLearning, or electronic learning, is the delivery of </a:t>
            </a:r>
            <a:r>
              <a:rPr lang="en-US" b="1" dirty="0" smtClean="0">
                <a:solidFill>
                  <a:schemeClr val="accent1"/>
                </a:solidFill>
              </a:rPr>
              <a:t>learning </a:t>
            </a:r>
            <a:r>
              <a:rPr lang="en-US" b="1" dirty="0">
                <a:solidFill>
                  <a:schemeClr val="accent1"/>
                </a:solidFill>
              </a:rPr>
              <a:t>and training through digital resources. Although eLearning is based on formalized learning, it is provided through electronic devices such as computers, tablets and even cellular phones that are connected to the internet.</a:t>
            </a:r>
            <a:endParaRPr lang="en-US" b="1" dirty="0">
              <a:solidFill>
                <a:schemeClr val="accent1"/>
              </a:solidFill>
            </a:endParaRPr>
          </a:p>
        </p:txBody>
      </p:sp>
    </p:spTree>
    <p:extLst>
      <p:ext uri="{BB962C8B-B14F-4D97-AF65-F5344CB8AC3E}">
        <p14:creationId xmlns:p14="http://schemas.microsoft.com/office/powerpoint/2010/main" val="1434953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705262" cy="1320800"/>
          </a:xfrm>
        </p:spPr>
        <p:txBody>
          <a:bodyPr/>
          <a:lstStyle/>
          <a:p>
            <a:r>
              <a:rPr lang="en-US" dirty="0" smtClean="0"/>
              <a:t>WHAT ARE THE ADVNTGES AND DISADVANTGES OF E-LEARNING</a:t>
            </a:r>
            <a:endParaRPr lang="en-US" dirty="0"/>
          </a:p>
        </p:txBody>
      </p:sp>
      <p:sp>
        <p:nvSpPr>
          <p:cNvPr id="3" name="Content Placeholder 2"/>
          <p:cNvSpPr>
            <a:spLocks noGrp="1"/>
          </p:cNvSpPr>
          <p:nvPr>
            <p:ph idx="1"/>
          </p:nvPr>
        </p:nvSpPr>
        <p:spPr>
          <a:xfrm>
            <a:off x="494454" y="2019272"/>
            <a:ext cx="9156622" cy="2505103"/>
          </a:xfrm>
        </p:spPr>
        <p:txBody>
          <a:bodyPr>
            <a:normAutofit lnSpcReduction="10000"/>
          </a:bodyPr>
          <a:lstStyle/>
          <a:p>
            <a:pPr>
              <a:buAutoNum type="arabicPeriod"/>
            </a:pPr>
            <a:r>
              <a:rPr lang="en-US" b="1" dirty="0" smtClean="0">
                <a:solidFill>
                  <a:schemeClr val="accent1"/>
                </a:solidFill>
              </a:rPr>
              <a:t>It </a:t>
            </a:r>
            <a:r>
              <a:rPr lang="en-US" b="1" dirty="0">
                <a:solidFill>
                  <a:schemeClr val="accent1"/>
                </a:solidFill>
              </a:rPr>
              <a:t>is a very efficient way of delivering courses </a:t>
            </a:r>
            <a:r>
              <a:rPr lang="en-US" b="1" dirty="0" smtClean="0">
                <a:solidFill>
                  <a:schemeClr val="accent1"/>
                </a:solidFill>
              </a:rPr>
              <a:t>online</a:t>
            </a:r>
          </a:p>
          <a:p>
            <a:pPr>
              <a:buFont typeface="Wingdings 3" charset="2"/>
              <a:buAutoNum type="arabicPeriod"/>
            </a:pPr>
            <a:r>
              <a:rPr lang="en-US" dirty="0">
                <a:solidFill>
                  <a:schemeClr val="accent1"/>
                </a:solidFill>
              </a:rPr>
              <a:t>Due to its convenience and flexibility, the resources are available from anywhere and at any time.</a:t>
            </a:r>
          </a:p>
          <a:p>
            <a:pPr>
              <a:buFont typeface="Wingdings 3" charset="2"/>
              <a:buAutoNum type="arabicPeriod"/>
            </a:pPr>
            <a:r>
              <a:rPr lang="en-US" dirty="0">
                <a:solidFill>
                  <a:schemeClr val="accent1"/>
                </a:solidFill>
              </a:rPr>
              <a:t>You are able to link the various resources in several varying formats</a:t>
            </a:r>
            <a:r>
              <a:rPr lang="en-US" dirty="0" smtClean="0">
                <a:solidFill>
                  <a:schemeClr val="accent1"/>
                </a:solidFill>
              </a:rPr>
              <a:t>.</a:t>
            </a:r>
          </a:p>
          <a:p>
            <a:pPr>
              <a:buFont typeface="Wingdings 3" charset="2"/>
              <a:buAutoNum type="arabicPeriod"/>
            </a:pPr>
            <a:r>
              <a:rPr lang="en-US" dirty="0">
                <a:solidFill>
                  <a:schemeClr val="accent1"/>
                </a:solidFill>
              </a:rPr>
              <a:t>Web-based learning promotes active and independent learning</a:t>
            </a:r>
            <a:r>
              <a:rPr lang="en-US" dirty="0" smtClean="0">
                <a:solidFill>
                  <a:schemeClr val="accent1"/>
                </a:solidFill>
              </a:rPr>
              <a:t>.</a:t>
            </a:r>
          </a:p>
          <a:p>
            <a:pPr>
              <a:buFont typeface="Wingdings 3" charset="2"/>
              <a:buAutoNum type="arabicPeriod"/>
            </a:pPr>
            <a:r>
              <a:rPr lang="en-US" dirty="0">
                <a:solidFill>
                  <a:schemeClr val="accent1"/>
                </a:solidFill>
              </a:rPr>
              <a:t>Through discussion boards and chats, you are able to interact with everyone online and also clear your doubts if any.</a:t>
            </a:r>
          </a:p>
          <a:p>
            <a:pPr>
              <a:buFont typeface="Wingdings 3" charset="2"/>
              <a:buAutoNum type="arabicPeriod"/>
            </a:pPr>
            <a:endParaRPr lang="en-US" dirty="0">
              <a:solidFill>
                <a:schemeClr val="accent1"/>
              </a:solidFill>
            </a:endParaRPr>
          </a:p>
          <a:p>
            <a:pPr>
              <a:buFont typeface="Wingdings 3" charset="2"/>
              <a:buAutoNum type="arabicPeriod"/>
            </a:pPr>
            <a:endParaRPr lang="en-US" dirty="0">
              <a:solidFill>
                <a:schemeClr val="accent1"/>
              </a:solidFill>
            </a:endParaRPr>
          </a:p>
          <a:p>
            <a:pPr>
              <a:buAutoNum type="arabicPeriod"/>
            </a:pPr>
            <a:endParaRPr lang="en-US" dirty="0"/>
          </a:p>
        </p:txBody>
      </p:sp>
    </p:spTree>
    <p:extLst>
      <p:ext uri="{BB962C8B-B14F-4D97-AF65-F5344CB8AC3E}">
        <p14:creationId xmlns:p14="http://schemas.microsoft.com/office/powerpoint/2010/main" val="3203574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DISADVANTGES OF E-LEARNING</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1.Most </a:t>
            </a:r>
            <a:r>
              <a:rPr lang="en-US" dirty="0">
                <a:solidFill>
                  <a:schemeClr val="accent1"/>
                </a:solidFill>
              </a:rPr>
              <a:t>of the online assessments are limited to questions that are only objective in nature.</a:t>
            </a:r>
          </a:p>
          <a:p>
            <a:r>
              <a:rPr lang="en-US" dirty="0" smtClean="0">
                <a:solidFill>
                  <a:schemeClr val="accent1"/>
                </a:solidFill>
              </a:rPr>
              <a:t>2.</a:t>
            </a:r>
            <a:r>
              <a:rPr lang="en-US" dirty="0">
                <a:solidFill>
                  <a:schemeClr val="accent1"/>
                </a:solidFill>
              </a:rPr>
              <a:t> There is also the problem of the extent of security of online learning programs</a:t>
            </a:r>
            <a:r>
              <a:rPr lang="en-US" dirty="0" smtClean="0">
                <a:solidFill>
                  <a:schemeClr val="accent1"/>
                </a:solidFill>
              </a:rPr>
              <a:t>.</a:t>
            </a:r>
          </a:p>
          <a:p>
            <a:r>
              <a:rPr lang="en-US" dirty="0" smtClean="0">
                <a:solidFill>
                  <a:schemeClr val="accent1"/>
                </a:solidFill>
              </a:rPr>
              <a:t>3.The </a:t>
            </a:r>
            <a:r>
              <a:rPr lang="en-US" dirty="0">
                <a:solidFill>
                  <a:schemeClr val="accent1"/>
                </a:solidFill>
              </a:rPr>
              <a:t>authenticity of a particular student's work is also a problem as online just about anyone can do a project rather than the actual student itself</a:t>
            </a:r>
            <a:r>
              <a:rPr lang="en-US" dirty="0" smtClean="0">
                <a:solidFill>
                  <a:schemeClr val="accent1"/>
                </a:solidFill>
              </a:rPr>
              <a:t>.</a:t>
            </a:r>
          </a:p>
          <a:p>
            <a:r>
              <a:rPr lang="en-US" dirty="0" smtClean="0">
                <a:solidFill>
                  <a:schemeClr val="accent1"/>
                </a:solidFill>
              </a:rPr>
              <a:t>4.The </a:t>
            </a:r>
            <a:r>
              <a:rPr lang="en-US" dirty="0">
                <a:solidFill>
                  <a:schemeClr val="accent1"/>
                </a:solidFill>
              </a:rPr>
              <a:t>assessments that are computer marked generally have a tendency of being only knowledge-based and not necessarily practicality-based.</a:t>
            </a:r>
          </a:p>
          <a:p>
            <a:endParaRPr lang="en-US" dirty="0">
              <a:solidFill>
                <a:schemeClr val="accent1"/>
              </a:solidFill>
            </a:endParaRPr>
          </a:p>
          <a:p>
            <a:endParaRPr lang="en-US" dirty="0">
              <a:solidFill>
                <a:schemeClr val="accent1"/>
              </a:solidFill>
            </a:endParaRPr>
          </a:p>
          <a:p>
            <a:endParaRPr lang="en-US" dirty="0"/>
          </a:p>
        </p:txBody>
      </p:sp>
    </p:spTree>
    <p:extLst>
      <p:ext uri="{BB962C8B-B14F-4D97-AF65-F5344CB8AC3E}">
        <p14:creationId xmlns:p14="http://schemas.microsoft.com/office/powerpoint/2010/main" val="2041691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USALLY USES E-LERNING </a:t>
            </a:r>
            <a:endParaRPr lang="en-US" dirty="0"/>
          </a:p>
        </p:txBody>
      </p:sp>
      <p:sp>
        <p:nvSpPr>
          <p:cNvPr id="3" name="Content Placeholder 2"/>
          <p:cNvSpPr>
            <a:spLocks noGrp="1"/>
          </p:cNvSpPr>
          <p:nvPr>
            <p:ph idx="1"/>
          </p:nvPr>
        </p:nvSpPr>
        <p:spPr/>
        <p:txBody>
          <a:bodyPr/>
          <a:lstStyle/>
          <a:p>
            <a:r>
              <a:rPr lang="en-US" dirty="0">
                <a:solidFill>
                  <a:schemeClr val="accent1"/>
                </a:solidFill>
              </a:rPr>
              <a:t>63% of high school students in the U.S. are using digital learning platforms. 45% of elementary students use online learning tools. 85% of teachers use digital learning tools to provide students with learning exercises. 66% of Grade 6 to 12 students use digital learning tools in their computer subjects.</a:t>
            </a:r>
            <a:endParaRPr lang="en-US" dirty="0">
              <a:solidFill>
                <a:schemeClr val="accent1"/>
              </a:solidFill>
            </a:endParaRPr>
          </a:p>
        </p:txBody>
      </p:sp>
    </p:spTree>
    <p:extLst>
      <p:ext uri="{BB962C8B-B14F-4D97-AF65-F5344CB8AC3E}">
        <p14:creationId xmlns:p14="http://schemas.microsoft.com/office/powerpoint/2010/main" val="2978867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TotalTime>
  <Words>181</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E-LEARNING</vt:lpstr>
      <vt:lpstr>WHAT IS LEARNING</vt:lpstr>
      <vt:lpstr>WHAT ARE THE ADVNTGES AND DISADVANTGES OF E-LEARNING</vt:lpstr>
      <vt:lpstr>DISADVANTGES OF E-LEARNING</vt:lpstr>
      <vt:lpstr>WHO USALLY USES E-LERNING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USER</dc:creator>
  <cp:lastModifiedBy>USER</cp:lastModifiedBy>
  <cp:revision>2</cp:revision>
  <dcterms:created xsi:type="dcterms:W3CDTF">2023-02-08T18:14:53Z</dcterms:created>
  <dcterms:modified xsi:type="dcterms:W3CDTF">2023-02-08T18:29:23Z</dcterms:modified>
</cp:coreProperties>
</file>