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341"/>
  </p:normalViewPr>
  <p:slideViewPr>
    <p:cSldViewPr snapToGrid="0">
      <p:cViewPr>
        <p:scale>
          <a:sx n="142" d="100"/>
          <a:sy n="142" d="100"/>
        </p:scale>
        <p:origin x="-592" y="-1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  <a:prstGeom prst="rect">
            <a:avLst/>
          </a:prstGeo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158984" y="1792224"/>
            <a:ext cx="990599" cy="304799"/>
          </a:xfrm>
        </p:spPr>
        <p:txBody>
          <a:bodyPr/>
          <a:lstStyle>
            <a:lvl1pPr algn="l">
              <a:defRPr b="0">
                <a:solidFill>
                  <a:schemeClr val="bg1"/>
                </a:solidFill>
              </a:defRPr>
            </a:lvl1pPr>
          </a:lstStyle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1976" y="3227832"/>
            <a:ext cx="3867912" cy="310896"/>
          </a:xfrm>
        </p:spPr>
        <p:txBody>
          <a:bodyPr/>
          <a:lstStyle>
            <a:lvl1pPr>
              <a:defRPr sz="1000" b="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647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4969927"/>
            <a:ext cx="8825657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7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509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0704"/>
            <a:ext cx="8833104" cy="1371600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2144" y="3547872"/>
            <a:ext cx="8825659" cy="2478024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177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2" name="TextBox 11"/>
          <p:cNvSpPr txBox="1"/>
          <p:nvPr/>
        </p:nvSpPr>
        <p:spPr bwMode="gray">
          <a:xfrm>
            <a:off x="898295" y="59676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 bwMode="gray">
          <a:xfrm>
            <a:off x="9715063" y="2629300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698249"/>
          </a:xfrm>
          <a:prstGeom prst="rect">
            <a:avLst/>
          </a:prstGeom>
        </p:spPr>
        <p:txBody>
          <a:bodyPr anchor="ctr" anchorCtr="0"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 bwMode="gray">
          <a:xfrm>
            <a:off x="1945945" y="3679987"/>
            <a:ext cx="7725772" cy="34217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1400" cap="small" dirty="0">
                <a:solidFill>
                  <a:schemeClr val="tx2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 marL="0" lvl="0" indent="0">
              <a:buNone/>
            </a:pPr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8"/>
            <a:ext cx="8825659" cy="997858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169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3525"/>
            <a:ext cx="8865623" cy="1819656"/>
          </a:xfrm>
          <a:prstGeom prst="rect">
            <a:avLst/>
          </a:prstGeo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9200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41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312916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79764"/>
            <a:ext cx="3129168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5380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4"/>
            <a:ext cx="3145380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595032"/>
            <a:ext cx="3161029" cy="58473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79764"/>
            <a:ext cx="3161029" cy="284729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991" y="2603500"/>
            <a:ext cx="32564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5824" y="2603500"/>
            <a:ext cx="0" cy="3423554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033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 anchor="ctr" anchorCtr="0"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5"/>
            <a:ext cx="3050438" cy="57626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0916"/>
            <a:ext cx="2691242" cy="158409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7"/>
            <a:ext cx="3050438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8"/>
            <a:ext cx="3050438" cy="91257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3" y="4532842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3" y="5109107"/>
            <a:ext cx="3050438" cy="91794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4245" y="2603500"/>
            <a:ext cx="1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7352" y="2603500"/>
            <a:ext cx="0" cy="3461811"/>
          </a:xfrm>
          <a:prstGeom prst="line">
            <a:avLst/>
          </a:prstGeom>
          <a:ln w="12700" cmpd="sng">
            <a:solidFill>
              <a:schemeClr val="tx1">
                <a:lumMod val="75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0821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595033"/>
            <a:ext cx="8825659" cy="3424768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7481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6"/>
            <a:ext cx="1441567" cy="4748591"/>
          </a:xfrm>
          <a:prstGeom prst="rect">
            <a:avLst/>
          </a:prstGeo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5"/>
            <a:ext cx="6256025" cy="474859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48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9"/>
            <a:ext cx="8825659" cy="706964"/>
          </a:xfrm>
          <a:prstGeom prst="rect">
            <a:avLst/>
          </a:prstGeom>
        </p:spPr>
        <p:txBody>
          <a:bodyPr anchor="ctr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179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Rectangle 8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9192"/>
            <a:ext cx="4343400" cy="2286000"/>
          </a:xfrm>
          <a:prstGeom prst="rect">
            <a:avLst/>
          </a:prstGeom>
        </p:spPr>
        <p:txBody>
          <a:bodyPr anchor="ctr" anchorCtr="0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4576" y="2679192"/>
            <a:ext cx="3758184" cy="2286000"/>
          </a:xfrm>
        </p:spPr>
        <p:txBody>
          <a:bodyPr anchor="ctr" anchorCtr="0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 b="1"/>
            </a:lvl1pPr>
          </a:lstStyle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457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8032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76" y="2603500"/>
            <a:ext cx="4828032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16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69264"/>
            <a:ext cx="8825659" cy="7040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98448"/>
            <a:ext cx="4828032" cy="2843784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76" y="2606040"/>
            <a:ext cx="48280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1" y="3187921"/>
            <a:ext cx="4825160" cy="285431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182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2144" y="969264"/>
            <a:ext cx="8825659" cy="704088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805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2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298448"/>
            <a:ext cx="2793159" cy="1597152"/>
          </a:xfrm>
          <a:prstGeom prst="rect">
            <a:avLst/>
          </a:prstGeo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9008" y="1447800"/>
            <a:ext cx="5195997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3" y="3129280"/>
            <a:ext cx="2793159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75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tx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622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588" y="0"/>
            <a:ext cx="12193588" cy="6861555"/>
            <a:chOff x="-1588" y="0"/>
            <a:chExt cx="12193588" cy="6861555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108000"/>
                    <a:satMod val="164000"/>
                    <a:lumMod val="74000"/>
                  </a:schemeClr>
                  <a:schemeClr val="dk2">
                    <a:tint val="96000"/>
                    <a:hueMod val="88000"/>
                    <a:satMod val="140000"/>
                    <a:lumMod val="13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761412" y="18288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761412" y="5870955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7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30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2760" y="6391656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32B88D4-F1BC-664B-B6B4-F40D4114FEEA}" type="datetimeFigureOut">
              <a:rPr lang="en-US" smtClean="0"/>
              <a:t>2/8/23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7784" y="6391656"/>
            <a:ext cx="3867912" cy="310896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D1B4C73-9E5D-DA4E-AEC1-BC6DC4611C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183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CD82C-2C66-F4F7-E08F-65447F6CDC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2849254"/>
            <a:ext cx="4410128" cy="1736098"/>
          </a:xfrm>
        </p:spPr>
        <p:txBody>
          <a:bodyPr/>
          <a:lstStyle/>
          <a:p>
            <a:r>
              <a:rPr lang="en-US" dirty="0"/>
              <a:t>Virtual Reality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4744F-BCB5-6827-333B-8F2A877888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4585352"/>
            <a:ext cx="8825658" cy="861420"/>
          </a:xfrm>
        </p:spPr>
        <p:txBody>
          <a:bodyPr/>
          <a:lstStyle/>
          <a:p>
            <a:r>
              <a:rPr lang="en-US" dirty="0"/>
              <a:t>By: Kareem al Abdallat</a:t>
            </a:r>
          </a:p>
        </p:txBody>
      </p:sp>
      <p:pic>
        <p:nvPicPr>
          <p:cNvPr id="1026" name="Picture 2" descr="The Best VR Headsets for 2023 | PCMag">
            <a:extLst>
              <a:ext uri="{FF2B5EF4-FFF2-40B4-BE49-F238E27FC236}">
                <a16:creationId xmlns:a16="http://schemas.microsoft.com/office/drawing/2014/main" id="{ECB63535-DDC3-9BD6-6FDF-0EDE0CF48F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5882" y="638503"/>
            <a:ext cx="8042499" cy="3946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359592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BF35B-DBD1-BABE-1A15-1D1CC062A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virtual reality(VR)?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8DF555-F223-9E11-9E05-09F5CD23C3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Virtual reality (VR) is an experience where you put a device on your head that makes you travel to another dimension.</a:t>
            </a:r>
          </a:p>
        </p:txBody>
      </p:sp>
    </p:spTree>
    <p:extLst>
      <p:ext uri="{BB962C8B-B14F-4D97-AF65-F5344CB8AC3E}">
        <p14:creationId xmlns:p14="http://schemas.microsoft.com/office/powerpoint/2010/main" val="35574581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72B5D2-CD9A-CC39-F1E1-981A7AE62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devices are used for VR?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F8EA98-E61C-AECB-A187-0E7E138964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Devices used for VR are oculus rift, and HTC </a:t>
            </a:r>
            <a:r>
              <a:rPr lang="en-US" dirty="0" err="1"/>
              <a:t>vive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642834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19F789-6E46-4C3B-1F43-C42735CC62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VR used for?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724CAA-3E66-388C-8737-C5C9EA3F44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VR can be used to play games, or to test surgeries for doctors on patients in the games, and driving tests.</a:t>
            </a:r>
          </a:p>
        </p:txBody>
      </p:sp>
    </p:spTree>
    <p:extLst>
      <p:ext uri="{BB962C8B-B14F-4D97-AF65-F5344CB8AC3E}">
        <p14:creationId xmlns:p14="http://schemas.microsoft.com/office/powerpoint/2010/main" val="323229749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  <p:sndAc>
          <p:stSnd>
            <p:snd r:embed="rId2" name="whoosh.wav"/>
          </p:stSnd>
        </p:sndAc>
      </p:transition>
    </mc:Choice>
    <mc:Fallback>
      <p:transition spd="slow">
        <p:fade/>
        <p:sndAc>
          <p:stSnd>
            <p:snd r:embed="rId2" name="whoosh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3C48-BC26-A140-5057-B7430DDDB6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 you so much!!!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DAC37-E08B-45F9-B973-AE275FEDE5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5BD72A4-9EB0-1D0D-E696-5A94FA1F7AB0}"/>
              </a:ext>
            </a:extLst>
          </p:cNvPr>
          <p:cNvSpPr txBox="1"/>
          <p:nvPr/>
        </p:nvSpPr>
        <p:spPr>
          <a:xfrm>
            <a:off x="7089001" y="2689815"/>
            <a:ext cx="106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050" name="Picture 2" descr="Smiley Face Showing Thumbs Up Free Vector And Graphic 52863657.">
            <a:extLst>
              <a:ext uri="{FF2B5EF4-FFF2-40B4-BE49-F238E27FC236}">
                <a16:creationId xmlns:a16="http://schemas.microsoft.com/office/drawing/2014/main" id="{52F81443-1079-7EBC-CC04-E4417C5442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556217"/>
            <a:ext cx="3939988" cy="3451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66041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EC7F02AD-9687-440F-A9DF-FAA6F22270D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{28A5B1C2-1AC5-7C42-8921-739F1C6B86CA}tf10001076</Template>
  <TotalTime>1110</TotalTime>
  <Words>92</Words>
  <Application>Microsoft Macintosh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 Boardroom</vt:lpstr>
      <vt:lpstr>Virtual Reality </vt:lpstr>
      <vt:lpstr>What is virtual reality(VR)?</vt:lpstr>
      <vt:lpstr>What devices are used for VR?</vt:lpstr>
      <vt:lpstr>What is VR used for?</vt:lpstr>
      <vt:lpstr>Thank you so much!!!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kareem abdallat</dc:creator>
  <cp:lastModifiedBy>kareem abdallat</cp:lastModifiedBy>
  <cp:revision>3</cp:revision>
  <dcterms:created xsi:type="dcterms:W3CDTF">2023-02-04T10:10:48Z</dcterms:created>
  <dcterms:modified xsi:type="dcterms:W3CDTF">2023-02-08T18:13:38Z</dcterms:modified>
</cp:coreProperties>
</file>