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341"/>
  </p:normalViewPr>
  <p:slideViewPr>
    <p:cSldViewPr snapToGrid="0">
      <p:cViewPr>
        <p:scale>
          <a:sx n="142" d="100"/>
          <a:sy n="142" d="100"/>
        </p:scale>
        <p:origin x="-592" y="-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732B88D4-F1BC-664B-B6B4-F40D4114FEEA}" type="datetimeFigureOut">
              <a:rPr lang="en-US" smtClean="0"/>
              <a:t>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D1B4C73-9E5D-DA4E-AEC1-BC6DC4611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647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B88D4-F1BC-664B-B6B4-F40D4114FEEA}" type="datetimeFigureOut">
              <a:rPr lang="en-US" smtClean="0"/>
              <a:t>2/8/23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4C73-9E5D-DA4E-AEC1-BC6DC4611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09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B88D4-F1BC-664B-B6B4-F40D4114FEEA}" type="datetimeFigureOut">
              <a:rPr lang="en-US" smtClean="0"/>
              <a:t>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4C73-9E5D-DA4E-AEC1-BC6DC4611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177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B88D4-F1BC-664B-B6B4-F40D4114FEEA}" type="datetimeFigureOut">
              <a:rPr lang="en-US" smtClean="0"/>
              <a:t>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4C73-9E5D-DA4E-AEC1-BC6DC4611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1692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B88D4-F1BC-664B-B6B4-F40D4114FEEA}" type="datetimeFigureOut">
              <a:rPr lang="en-US" smtClean="0"/>
              <a:t>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4C73-9E5D-DA4E-AEC1-BC6DC4611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41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B88D4-F1BC-664B-B6B4-F40D4114FEEA}" type="datetimeFigureOut">
              <a:rPr lang="en-US" smtClean="0"/>
              <a:t>2/8/23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4C73-9E5D-DA4E-AEC1-BC6DC4611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033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B88D4-F1BC-664B-B6B4-F40D4114FEEA}" type="datetimeFigureOut">
              <a:rPr lang="en-US" smtClean="0"/>
              <a:t>2/8/23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4C73-9E5D-DA4E-AEC1-BC6DC4611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082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B88D4-F1BC-664B-B6B4-F40D4114FEEA}" type="datetimeFigureOut">
              <a:rPr lang="en-US" smtClean="0"/>
              <a:t>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4C73-9E5D-DA4E-AEC1-BC6DC4611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7481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B88D4-F1BC-664B-B6B4-F40D4114FEEA}" type="datetimeFigureOut">
              <a:rPr lang="en-US" smtClean="0"/>
              <a:t>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4C73-9E5D-DA4E-AEC1-BC6DC4611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486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B88D4-F1BC-664B-B6B4-F40D4114FEEA}" type="datetimeFigureOut">
              <a:rPr lang="en-US" smtClean="0"/>
              <a:t>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4C73-9E5D-DA4E-AEC1-BC6DC4611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79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B88D4-F1BC-664B-B6B4-F40D4114FEEA}" type="datetimeFigureOut">
              <a:rPr lang="en-US" smtClean="0"/>
              <a:t>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4C73-9E5D-DA4E-AEC1-BC6DC4611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457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B88D4-F1BC-664B-B6B4-F40D4114FEEA}" type="datetimeFigureOut">
              <a:rPr lang="en-US" smtClean="0"/>
              <a:t>2/8/23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4C73-9E5D-DA4E-AEC1-BC6DC4611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16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B88D4-F1BC-664B-B6B4-F40D4114FEEA}" type="datetimeFigureOut">
              <a:rPr lang="en-US" smtClean="0"/>
              <a:t>2/8/23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4C73-9E5D-DA4E-AEC1-BC6DC4611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182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B88D4-F1BC-664B-B6B4-F40D4114FEEA}" type="datetimeFigureOut">
              <a:rPr lang="en-US" smtClean="0"/>
              <a:t>2/8/23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4C73-9E5D-DA4E-AEC1-BC6DC4611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05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B88D4-F1BC-664B-B6B4-F40D4114FEEA}" type="datetimeFigureOut">
              <a:rPr lang="en-US" smtClean="0"/>
              <a:t>2/8/23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4C73-9E5D-DA4E-AEC1-BC6DC4611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927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B88D4-F1BC-664B-B6B4-F40D4114FEEA}" type="datetimeFigureOut">
              <a:rPr lang="en-US" smtClean="0"/>
              <a:t>2/8/23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4C73-9E5D-DA4E-AEC1-BC6DC4611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75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B88D4-F1BC-664B-B6B4-F40D4114FEEA}" type="datetimeFigureOut">
              <a:rPr lang="en-US" smtClean="0"/>
              <a:t>2/8/23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B4C73-9E5D-DA4E-AEC1-BC6DC4611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622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32B88D4-F1BC-664B-B6B4-F40D4114FEEA}" type="datetimeFigureOut">
              <a:rPr lang="en-US" smtClean="0"/>
              <a:t>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D1B4C73-9E5D-DA4E-AEC1-BC6DC4611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183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CD82C-2C66-F4F7-E08F-65447F6CD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2849254"/>
            <a:ext cx="4410128" cy="1736098"/>
          </a:xfrm>
        </p:spPr>
        <p:txBody>
          <a:bodyPr/>
          <a:lstStyle/>
          <a:p>
            <a:r>
              <a:rPr lang="en-US" dirty="0"/>
              <a:t>Virtual Reality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04744F-BCB5-6827-333B-8F2A877888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585352"/>
            <a:ext cx="8825658" cy="861420"/>
          </a:xfrm>
        </p:spPr>
        <p:txBody>
          <a:bodyPr/>
          <a:lstStyle/>
          <a:p>
            <a:r>
              <a:rPr lang="en-US" dirty="0"/>
              <a:t>By: Kareem al Abdallat</a:t>
            </a:r>
          </a:p>
        </p:txBody>
      </p:sp>
      <p:pic>
        <p:nvPicPr>
          <p:cNvPr id="1026" name="Picture 2" descr="The Best VR Headsets for 2023 | PCMag">
            <a:extLst>
              <a:ext uri="{FF2B5EF4-FFF2-40B4-BE49-F238E27FC236}">
                <a16:creationId xmlns:a16="http://schemas.microsoft.com/office/drawing/2014/main" id="{ECB63535-DDC3-9BD6-6FDF-0EDE0CF48F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882" y="638503"/>
            <a:ext cx="8042499" cy="3946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35959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BF35B-DBD1-BABE-1A15-1D1CC062A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virtual reality(VR)?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8DF555-F223-9E11-9E05-09F5CD23C3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Virtual reality (VR) is an experience where you put a device on your head that makes you travel to another dimension.</a:t>
            </a:r>
          </a:p>
        </p:txBody>
      </p:sp>
    </p:spTree>
    <p:extLst>
      <p:ext uri="{BB962C8B-B14F-4D97-AF65-F5344CB8AC3E}">
        <p14:creationId xmlns:p14="http://schemas.microsoft.com/office/powerpoint/2010/main" val="3557458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2B5D2-CD9A-CC39-F1E1-981A7AE62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devices are used for VR?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F8EA98-E61C-AECB-A187-0E7E138964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Devices used for VR are oculus rift, and HTC </a:t>
            </a:r>
            <a:r>
              <a:rPr lang="en-US" dirty="0" err="1"/>
              <a:t>vive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642834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9F789-6E46-4C3B-1F43-C42735CC6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VR used for?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24CAA-3E66-388C-8737-C5C9EA3F44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VR can be used to play games, or to test surgeries for doctors on patients in the games, and driving tests.</a:t>
            </a:r>
          </a:p>
        </p:txBody>
      </p:sp>
    </p:spTree>
    <p:extLst>
      <p:ext uri="{BB962C8B-B14F-4D97-AF65-F5344CB8AC3E}">
        <p14:creationId xmlns:p14="http://schemas.microsoft.com/office/powerpoint/2010/main" val="32322974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  <p:sndAc>
          <p:stSnd>
            <p:snd r:embed="rId2" name="whoosh.wav"/>
          </p:stSnd>
        </p:sndAc>
      </p:transition>
    </mc:Choice>
    <mc:Fallback>
      <p:transition spd="slow">
        <p:fade/>
        <p:sndAc>
          <p:stSnd>
            <p:snd r:embed="rId2" name="whoo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83C48-BC26-A140-5057-B7430DDDB6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 so much!!!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2DAC37-E08B-45F9-B973-AE275FEDE5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BD72A4-9EB0-1D0D-E696-5A94FA1F7AB0}"/>
              </a:ext>
            </a:extLst>
          </p:cNvPr>
          <p:cNvSpPr txBox="1"/>
          <p:nvPr/>
        </p:nvSpPr>
        <p:spPr>
          <a:xfrm>
            <a:off x="7089001" y="2689815"/>
            <a:ext cx="106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050" name="Picture 2" descr="Smiley Face Showing Thumbs Up Free Vector And Graphic 52863657.">
            <a:extLst>
              <a:ext uri="{FF2B5EF4-FFF2-40B4-BE49-F238E27FC236}">
                <a16:creationId xmlns:a16="http://schemas.microsoft.com/office/drawing/2014/main" id="{52F81443-1079-7EBC-CC04-E4417C5442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56217"/>
            <a:ext cx="3939988" cy="3451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66041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{28A5B1C2-1AC5-7C42-8921-739F1C6B86CA}tf10001076</Template>
  <TotalTime>1110</TotalTime>
  <Words>92</Words>
  <Application>Microsoft Macintosh PowerPoint</Application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 Boardroom</vt:lpstr>
      <vt:lpstr>Virtual Reality </vt:lpstr>
      <vt:lpstr>What is virtual reality(VR)?</vt:lpstr>
      <vt:lpstr>What devices are used for VR?</vt:lpstr>
      <vt:lpstr>What is VR used for?</vt:lpstr>
      <vt:lpstr>Thank you so much!!!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kareem abdallat</dc:creator>
  <cp:lastModifiedBy>kareem abdallat</cp:lastModifiedBy>
  <cp:revision>3</cp:revision>
  <dcterms:created xsi:type="dcterms:W3CDTF">2023-02-04T10:10:48Z</dcterms:created>
  <dcterms:modified xsi:type="dcterms:W3CDTF">2023-02-08T18:13:38Z</dcterms:modified>
</cp:coreProperties>
</file>