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8" r:id="rId4"/>
    <p:sldId id="261" r:id="rId5"/>
    <p:sldId id="265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1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3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7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EA5190-9328-4140-8693-4999433749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C82C7E-52D4-4F50-A3BE-9528A3B7B0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howstuffworks.com/elearning.htm#:~:text=It%20involves%20self%2Dpaced%20learning,place%20of%20a%20live%20instructor." TargetMode="External"/><Relationship Id="rId2" Type="http://schemas.openxmlformats.org/officeDocument/2006/relationships/hyperlink" Target="https://www.google.com/search?q=what+is+e-learning%3F&amp;oq=what+is+e-learning%3F&amp;aqs=chrome..69i57j0i512l9.5699j0j7&amp;sourceid=chrome&amp;ie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youtu.be/YBzn1-aDvHs" TargetMode="External"/><Relationship Id="rId4" Type="http://schemas.openxmlformats.org/officeDocument/2006/relationships/hyperlink" Target="https://elearningindustry.com/side-effects-of-online-education#:~:text=The%20challenges%20of%20online%20learning,the%20biggest%20problems%20children%20face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9904-0177-DDCB-6222-025E4145B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055E5-2A54-3CC8-D0D1-9342B6F2D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By: Leen Kurdi 8G</a:t>
            </a:r>
          </a:p>
        </p:txBody>
      </p:sp>
      <p:pic>
        <p:nvPicPr>
          <p:cNvPr id="1026" name="Picture 2" descr="E-learning - A Revolution in the World of Education">
            <a:extLst>
              <a:ext uri="{FF2B5EF4-FFF2-40B4-BE49-F238E27FC236}">
                <a16:creationId xmlns:a16="http://schemas.microsoft.com/office/drawing/2014/main" id="{AD339928-EE3B-E4DA-E7B6-762C57B3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64" y="167151"/>
            <a:ext cx="4741688" cy="25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8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9987-902E-0687-0745-25B9BBD1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e-learning?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2473-8DA2-C435-064F-A07E5AC83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delivery of learning and training through digital resources is known as e-learning, or electronic learning. Despite having a traditional education as its foundation, e-learning is delivered using online-connected technological devices including computers, tablets, and even mobile phones.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-Learning System Sri Lanka | A Flexible Plan For Tutors/Students">
            <a:extLst>
              <a:ext uri="{FF2B5EF4-FFF2-40B4-BE49-F238E27FC236}">
                <a16:creationId xmlns:a16="http://schemas.microsoft.com/office/drawing/2014/main" id="{3921626D-2D3A-678F-9C77-3A889B97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76" y="3074895"/>
            <a:ext cx="4258235" cy="31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4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9913-B677-A512-DBAC-456E571F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e-learning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013B-3B08-C405-0019-8F72EB1C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entails self-paced learning using a CD-ROM, a network, an intranet, or the internet. It might include e-mail, online discussion groups, and access to professors through bulletin boards and discussion boards. A live instructor may not even be necessary if it is completely self-contained and includes connections to reference materials.</a:t>
            </a:r>
          </a:p>
        </p:txBody>
      </p:sp>
      <p:pic>
        <p:nvPicPr>
          <p:cNvPr id="3074" name="Picture 2" descr="5 Ways Machine Learning is Changing the Way Businesses Operate - SmartData  Collective">
            <a:extLst>
              <a:ext uri="{FF2B5EF4-FFF2-40B4-BE49-F238E27FC236}">
                <a16:creationId xmlns:a16="http://schemas.microsoft.com/office/drawing/2014/main" id="{8DD6589F-685B-F0ED-CAAD-1178254C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41" y="3510263"/>
            <a:ext cx="4286531" cy="27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8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4146-A561-B9DB-40D7-484FB0A9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effect of e-learning on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54771-06FB-8C6F-3FFB-28A4B125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3663"/>
            <a:ext cx="10058400" cy="402336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can be greatly impacted by the difficulties of online learning; among the most significant issues they encounter are loss of motivation, lack of self-discipline, and the need to study.</a:t>
            </a:r>
          </a:p>
        </p:txBody>
      </p:sp>
      <p:pic>
        <p:nvPicPr>
          <p:cNvPr id="4100" name="Picture 4" descr="How was e-Learning born and how did it develop?">
            <a:extLst>
              <a:ext uri="{FF2B5EF4-FFF2-40B4-BE49-F238E27FC236}">
                <a16:creationId xmlns:a16="http://schemas.microsoft.com/office/drawing/2014/main" id="{50E56794-1599-7B81-4C8D-C595EC68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325020"/>
            <a:ext cx="5199529" cy="28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7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 is elearning?">
            <a:extLst>
              <a:ext uri="{FF2B5EF4-FFF2-40B4-BE49-F238E27FC236}">
                <a16:creationId xmlns:a16="http://schemas.microsoft.com/office/drawing/2014/main" id="{04DF3F8C-F90D-2150-CE12-CCF910A4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2" y="262824"/>
            <a:ext cx="8880879" cy="60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2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E207-FA6B-478B-88F3-07FB47C4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A349-126C-1D4E-C321-ADF6DE50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sng" dirty="0">
                <a:solidFill>
                  <a:srgbClr val="1967D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https://www.google.com/search?q=what+is+e-learning%3F&amp;oq=what+is+e-learning%3F&amp;aqs=chrome..69i57j0i512l9.5699j0j7&amp;sourceid=chrome&amp;ie=UTF-8</a:t>
            </a:r>
            <a:endParaRPr lang="en-US" b="0" i="0" u="sng" dirty="0">
              <a:solidFill>
                <a:srgbClr val="1967D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en-US" b="0" i="0" u="sng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How E-learning Works - People | HowStuffWorks</a:t>
            </a:r>
          </a:p>
          <a:p>
            <a:r>
              <a:rPr 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Side Effects Of Online Education - eLearning Industry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 to conclude e-learning: 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dirty="0">
                <a:hlinkClick r:id="rId5"/>
              </a:rPr>
              <a:t>https://youtu.be/YBzn1-aDvHs</a:t>
            </a:r>
            <a:endParaRPr lang="en-US" dirty="0"/>
          </a:p>
          <a:p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en-US" b="0" i="0" u="sng" strike="noStrike" dirty="0">
              <a:solidFill>
                <a:srgbClr val="1A0DAB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en-US" dirty="0"/>
          </a:p>
        </p:txBody>
      </p:sp>
      <p:pic>
        <p:nvPicPr>
          <p:cNvPr id="7170" name="Picture 2" descr="Resources - DOIT STEAM">
            <a:extLst>
              <a:ext uri="{FF2B5EF4-FFF2-40B4-BE49-F238E27FC236}">
                <a16:creationId xmlns:a16="http://schemas.microsoft.com/office/drawing/2014/main" id="{E08C7430-1508-EB7F-FC31-AE8D5E81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404" y="4706470"/>
            <a:ext cx="5404599" cy="15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839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232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e-learning</vt:lpstr>
      <vt:lpstr>what is e-learning?</vt:lpstr>
      <vt:lpstr>How e-learning works?</vt:lpstr>
      <vt:lpstr>What is the effect of e-learning on the world?</vt:lpstr>
      <vt:lpstr>PowerPoint Presentation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2023-02-08T11:44:13Z</dcterms:created>
  <dcterms:modified xsi:type="dcterms:W3CDTF">2023-02-08T17:47:24Z</dcterms:modified>
</cp:coreProperties>
</file>