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8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0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66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4785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6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40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15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9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8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04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2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4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4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0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05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B30D62A-6EDC-4BF5-87FE-499E72F1B55C}" type="datetimeFigureOut">
              <a:rPr lang="en-US" smtClean="0"/>
              <a:t>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3B8AF-279B-4B35-AEB9-7E3DD0D7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080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ions.com/articles-and-advice/5-reasons-online-learning-is-future-of-education-17146" TargetMode="External"/><Relationship Id="rId2" Type="http://schemas.openxmlformats.org/officeDocument/2006/relationships/hyperlink" Target="https://ailit.org/top-10-elearning-benefit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D6205-C664-40F6-8F11-8926A6F652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E-Learning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42FD6-1979-427C-B152-69164B7655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By: Jad </a:t>
            </a:r>
            <a:r>
              <a:rPr lang="en-US" dirty="0" err="1"/>
              <a:t>kurdi</a:t>
            </a:r>
            <a:r>
              <a:rPr lang="en-US" dirty="0"/>
              <a:t> 8C</a:t>
            </a:r>
          </a:p>
        </p:txBody>
      </p:sp>
    </p:spTree>
    <p:extLst>
      <p:ext uri="{BB962C8B-B14F-4D97-AF65-F5344CB8AC3E}">
        <p14:creationId xmlns:p14="http://schemas.microsoft.com/office/powerpoint/2010/main" val="957277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A603C-9A3D-4540-8AF1-FC53B2E77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What is E-Learning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0F38F-566E-454F-B79F-1AA63D7FA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E-Learning is the delivery of information and training from your computer, mobile, iPad …..etc.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other words E-Learning or electronic learning is being the home of information. It contains a variety of information like: ideas of a </a:t>
            </a:r>
            <a:r>
              <a:rPr lang="en-US" dirty="0" err="1"/>
              <a:t>cetain</a:t>
            </a:r>
            <a:r>
              <a:rPr lang="en-US" dirty="0"/>
              <a:t> topic which can be very helpful during a project, you can learn skills with electronic learning and finally training sessions to develop new skills and information.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79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2F741-9594-4464-988B-70E3A9E11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Reasons for choosing E-Learning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06FF3-0954-480E-95FC-37D8F0D5A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many reasons for E-Learning and they are: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Weather conditions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It's more cost effective than traditional 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dangerous disease might takeover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Can be more interesting for students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Can takeover in the future generations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8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9CFA-A612-4102-9943-D2D215AB8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Advantages of E-Learning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BFE7D-E169-4DF8-8978-3E2BDD3EE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Reduced cost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very efficient way of delivering courses online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More flexible for students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Efficient way of studying and can be used from anywhere and at any time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8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7193-16DC-4977-9952-2E60EC9C1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Disadvantages of E-Lear</a:t>
            </a:r>
            <a:r>
              <a:rPr lang="en-US" dirty="0"/>
              <a:t>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49674-B4A7-415B-B66F-1F379D066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Isn’t professional as traditional studying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Some E-Learning programs aren’t questionable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Some students aren’t disciplined enough to self train themselves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Some students can be cheating while attempting pop quizzes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higher Percentage of failure than traditional studying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40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FAB85-F9BF-4D22-9F58-D1567C2A4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259106"/>
            <a:ext cx="9404723" cy="5069540"/>
          </a:xfrm>
        </p:spPr>
        <p:txBody>
          <a:bodyPr/>
          <a:lstStyle/>
          <a:p>
            <a:pPr algn="ctr"/>
            <a:r>
              <a:rPr lang="en-US" dirty="0"/>
              <a:t>Thank you for your time</a:t>
            </a:r>
          </a:p>
        </p:txBody>
      </p:sp>
    </p:spTree>
    <p:extLst>
      <p:ext uri="{BB962C8B-B14F-4D97-AF65-F5344CB8AC3E}">
        <p14:creationId xmlns:p14="http://schemas.microsoft.com/office/powerpoint/2010/main" val="118497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54E7-E8D2-43B5-942F-77557E3CC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BF0A7-28F9-44BC-8239-49567017B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linkClick r:id="rId2"/>
              </a:rPr>
              <a:t>https://ailit.org/top-10-elearning-benefits/</a:t>
            </a:r>
            <a:r>
              <a:rPr lang="en-US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hlinkClick r:id="rId3"/>
              </a:rPr>
              <a:t>https://www.educations.com/articles-and-advice/5-reasons-online-learning-is-future-of-education-17146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7642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435</TotalTime>
  <Words>216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Ion</vt:lpstr>
      <vt:lpstr>E-Learning</vt:lpstr>
      <vt:lpstr>What is E-Learning </vt:lpstr>
      <vt:lpstr>Reasons for choosing E-Learning </vt:lpstr>
      <vt:lpstr>Advantages of E-Learning</vt:lpstr>
      <vt:lpstr>Disadvantages of E-Learning </vt:lpstr>
      <vt:lpstr>Thank you for your time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</dc:title>
  <dc:creator>PC</dc:creator>
  <cp:lastModifiedBy>PC</cp:lastModifiedBy>
  <cp:revision>10</cp:revision>
  <dcterms:created xsi:type="dcterms:W3CDTF">2023-02-06T14:39:43Z</dcterms:created>
  <dcterms:modified xsi:type="dcterms:W3CDTF">2023-02-08T16:38:24Z</dcterms:modified>
</cp:coreProperties>
</file>