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sldIdLst>
    <p:sldId id="278" r:id="rId5"/>
    <p:sldId id="279" r:id="rId6"/>
    <p:sldId id="280" r:id="rId7"/>
    <p:sldId id="281" r:id="rId8"/>
    <p:sldId id="28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95"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2/8/2023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a:t> VIRTUAL REALITY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fontScale="90000"/>
          </a:bodyPr>
          <a:lstStyle/>
          <a:p>
            <a:pPr algn="l"/>
            <a:r>
              <a:rPr lang="en-US" sz="4000" dirty="0"/>
              <a:t>What is virtual reality?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fontScale="62500" lnSpcReduction="20000"/>
          </a:bodyPr>
          <a:lstStyle/>
          <a:p>
            <a:pPr marL="36900" lvl="0" indent="0">
              <a:buNone/>
            </a:pPr>
            <a:r>
              <a:rPr lang="en-US" sz="2400" dirty="0"/>
              <a:t>Virtual reality, or VR, is a digital world that was developed decades ago but has come into its own in recent years. This is because only now is the technology small enough, powerful enough, and affordable enough to reach the mainstream. For those reasons, virtual reality is now starting to get used in education.</a:t>
            </a:r>
          </a:p>
          <a:p>
            <a:pPr marL="36900" lvl="0" indent="0">
              <a:buNone/>
            </a:pPr>
            <a:endParaRPr lang="en-US" sz="2400" dirty="0"/>
          </a:p>
          <a:p>
            <a:pPr marL="36900" lvl="0" indent="0">
              <a:buNone/>
            </a:pPr>
            <a:r>
              <a:rPr lang="en-US" sz="2400" dirty="0"/>
              <a:t>VR represents a new media platform that can allow for a more immersive way for students to learn. But, importantly, it can also be an option to offer greater opportunities and experiences to all students. </a:t>
            </a:r>
          </a:p>
          <a:p>
            <a:pPr marL="36900" lvl="0" indent="0">
              <a:buNone/>
            </a:pPr>
            <a:endParaRPr lang="en-US" sz="2400" dirty="0"/>
          </a:p>
          <a:p>
            <a:pPr marL="36900" lvl="0" indent="0">
              <a:buNone/>
            </a:pPr>
            <a:r>
              <a:rPr lang="en-US" sz="2400" dirty="0"/>
              <a:t>For example, students in positions of physical limitations, or schools with limited funding, are now able to experience virtual trips to real places they could not have reached before. </a:t>
            </a:r>
          </a:p>
          <a:p>
            <a:pPr marL="36900" lvl="0" indent="0">
              <a:buNone/>
            </a:pPr>
            <a:endParaRPr lang="en-US" sz="2400" dirty="0"/>
          </a:p>
          <a:p>
            <a:pPr marL="36900" lvl="0" indent="0">
              <a:buNone/>
            </a:pPr>
            <a:endParaRPr lang="en-US" sz="2400" dirty="0"/>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6149-3412-4BC6-5F2B-4231295A9200}"/>
              </a:ext>
            </a:extLst>
          </p:cNvPr>
          <p:cNvSpPr>
            <a:spLocks noGrp="1"/>
          </p:cNvSpPr>
          <p:nvPr>
            <p:ph type="title"/>
          </p:nvPr>
        </p:nvSpPr>
        <p:spPr/>
        <p:txBody>
          <a:bodyPr/>
          <a:lstStyle/>
          <a:p>
            <a:r>
              <a:rPr lang="en-US" dirty="0"/>
              <a:t>What do people use virtual reality for? </a:t>
            </a:r>
          </a:p>
        </p:txBody>
      </p:sp>
      <p:sp>
        <p:nvSpPr>
          <p:cNvPr id="3" name="Content Placeholder 2">
            <a:extLst>
              <a:ext uri="{FF2B5EF4-FFF2-40B4-BE49-F238E27FC236}">
                <a16:creationId xmlns:a16="http://schemas.microsoft.com/office/drawing/2014/main" id="{D14F0707-D0CA-C9BB-A095-48BB7DF61B02}"/>
              </a:ext>
            </a:extLst>
          </p:cNvPr>
          <p:cNvSpPr>
            <a:spLocks noGrp="1"/>
          </p:cNvSpPr>
          <p:nvPr>
            <p:ph idx="1"/>
          </p:nvPr>
        </p:nvSpPr>
        <p:spPr/>
        <p:txBody>
          <a:bodyPr/>
          <a:lstStyle/>
          <a:p>
            <a:r>
              <a:rPr lang="en-US" dirty="0"/>
              <a:t>People use virtual reality for 2 reasons </a:t>
            </a:r>
          </a:p>
          <a:p>
            <a:r>
              <a:rPr lang="en-US" dirty="0"/>
              <a:t>Reason NO.1: teaching and learning, Teachers can let their students use the </a:t>
            </a:r>
            <a:r>
              <a:rPr lang="en-US" dirty="0" err="1"/>
              <a:t>vr</a:t>
            </a:r>
            <a:r>
              <a:rPr lang="en-US" dirty="0"/>
              <a:t> for learning purposes for example biology teachers could use the </a:t>
            </a:r>
            <a:r>
              <a:rPr lang="en-US" dirty="0" err="1"/>
              <a:t>vr</a:t>
            </a:r>
            <a:r>
              <a:rPr lang="en-US" dirty="0"/>
              <a:t> to help their students learn about exotic animals and chemistry teachers can make a virtual lab and let their students do experiments they cant do in real life because its too dangerous, and students can use the </a:t>
            </a:r>
            <a:r>
              <a:rPr lang="en-US" dirty="0" err="1"/>
              <a:t>vr</a:t>
            </a:r>
            <a:r>
              <a:rPr lang="en-US" dirty="0"/>
              <a:t> to study when they go home.</a:t>
            </a:r>
          </a:p>
          <a:p>
            <a:r>
              <a:rPr lang="en-US" dirty="0"/>
              <a:t>Reason NO 2: Entertainment purposes, people can play many different types of games on </a:t>
            </a:r>
            <a:r>
              <a:rPr lang="en-US" dirty="0" err="1"/>
              <a:t>vr</a:t>
            </a:r>
            <a:r>
              <a:rPr lang="en-US" dirty="0"/>
              <a:t> there are even games specifically made for </a:t>
            </a:r>
            <a:r>
              <a:rPr lang="en-US" dirty="0" err="1"/>
              <a:t>vr</a:t>
            </a:r>
            <a:r>
              <a:rPr lang="en-US" dirty="0"/>
              <a:t>. </a:t>
            </a:r>
          </a:p>
        </p:txBody>
      </p:sp>
    </p:spTree>
    <p:extLst>
      <p:ext uri="{BB962C8B-B14F-4D97-AF65-F5344CB8AC3E}">
        <p14:creationId xmlns:p14="http://schemas.microsoft.com/office/powerpoint/2010/main" val="358873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91B3-BFAB-76F0-CE6B-302F11908E86}"/>
              </a:ext>
            </a:extLst>
          </p:cNvPr>
          <p:cNvSpPr>
            <a:spLocks noGrp="1"/>
          </p:cNvSpPr>
          <p:nvPr>
            <p:ph type="title"/>
          </p:nvPr>
        </p:nvSpPr>
        <p:spPr/>
        <p:txBody>
          <a:bodyPr/>
          <a:lstStyle/>
          <a:p>
            <a:endParaRPr lang="en-US" dirty="0"/>
          </a:p>
        </p:txBody>
      </p:sp>
      <p:pic>
        <p:nvPicPr>
          <p:cNvPr id="1026" name="Picture 2" descr="Image result for vr">
            <a:extLst>
              <a:ext uri="{FF2B5EF4-FFF2-40B4-BE49-F238E27FC236}">
                <a16:creationId xmlns:a16="http://schemas.microsoft.com/office/drawing/2014/main" id="{2CF50AB4-C3AB-14BE-57F6-0AC8468D5E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8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42D8C-EC0E-875B-C798-D60EE32A770F}"/>
              </a:ext>
            </a:extLst>
          </p:cNvPr>
          <p:cNvSpPr>
            <a:spLocks noGrp="1"/>
          </p:cNvSpPr>
          <p:nvPr>
            <p:ph type="title"/>
          </p:nvPr>
        </p:nvSpPr>
        <p:spPr/>
        <p:txBody>
          <a:bodyPr/>
          <a:lstStyle/>
          <a:p>
            <a:r>
              <a:rPr lang="en-US" dirty="0"/>
              <a:t>Thank you for listening</a:t>
            </a:r>
          </a:p>
        </p:txBody>
      </p:sp>
      <p:sp>
        <p:nvSpPr>
          <p:cNvPr id="3" name="Content Placeholder 2">
            <a:extLst>
              <a:ext uri="{FF2B5EF4-FFF2-40B4-BE49-F238E27FC236}">
                <a16:creationId xmlns:a16="http://schemas.microsoft.com/office/drawing/2014/main" id="{1AEF97DE-EEC4-78DF-67F1-1CA78BE2CED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92759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{240D0EFE-3731-4EA3-B3F9-FCB07D7F8D50}tf55705232_win32</Template>
  <TotalTime>15</TotalTime>
  <Words>263</Words>
  <Application>Microsoft Office PowerPoint</Application>
  <PresentationFormat>Widescreen</PresentationFormat>
  <Paragraphs>14</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Goudy Old Style</vt:lpstr>
      <vt:lpstr>Wingdings 2</vt:lpstr>
      <vt:lpstr>SlateVTI</vt:lpstr>
      <vt:lpstr> VIRTUAL REALITY </vt:lpstr>
      <vt:lpstr>What is virtual reality? </vt:lpstr>
      <vt:lpstr>What do people use virtual reality for? </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VIRTUAL REALITY </dc:title>
  <dc:creator>hamzahalfayez.2222@gmail.com</dc:creator>
  <cp:lastModifiedBy>hamzahalfayez.2222@gmail.com</cp:lastModifiedBy>
  <cp:revision>1</cp:revision>
  <dcterms:created xsi:type="dcterms:W3CDTF">2023-02-08T17:07:34Z</dcterms:created>
  <dcterms:modified xsi:type="dcterms:W3CDTF">2023-02-08T17:22:35Z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