
<file path=[Content_Types].xml><?xml version="1.0" encoding="utf-8"?>
<Types xmlns="http://schemas.openxmlformats.org/package/2006/content-types">
  <Default Extension="png" ContentType="image/png"/>
  <Default Extension="web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media/image5.webp" ContentType="image/jpe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2"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AF9C0606-46F3-464F-9EF1-4BDBC635299F}" type="datetimeFigureOut">
              <a:rPr lang="en-US" smtClean="0"/>
              <a:t>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95894C-3C93-443A-A19D-840A60B18A00}" type="slidenum">
              <a:rPr lang="en-US" smtClean="0"/>
              <a:t>‹#›</a:t>
            </a:fld>
            <a:endParaRPr lang="en-US"/>
          </a:p>
        </p:txBody>
      </p:sp>
    </p:spTree>
    <p:extLst>
      <p:ext uri="{BB962C8B-B14F-4D97-AF65-F5344CB8AC3E}">
        <p14:creationId xmlns:p14="http://schemas.microsoft.com/office/powerpoint/2010/main" val="3595995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9C0606-46F3-464F-9EF1-4BDBC635299F}" type="datetimeFigureOut">
              <a:rPr lang="en-US" smtClean="0"/>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95894C-3C93-443A-A19D-840A60B18A00}" type="slidenum">
              <a:rPr lang="en-US" smtClean="0"/>
              <a:t>‹#›</a:t>
            </a:fld>
            <a:endParaRPr lang="en-US"/>
          </a:p>
        </p:txBody>
      </p:sp>
    </p:spTree>
    <p:extLst>
      <p:ext uri="{BB962C8B-B14F-4D97-AF65-F5344CB8AC3E}">
        <p14:creationId xmlns:p14="http://schemas.microsoft.com/office/powerpoint/2010/main" val="1285199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9C0606-46F3-464F-9EF1-4BDBC635299F}" type="datetimeFigureOut">
              <a:rPr lang="en-US" smtClean="0"/>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95894C-3C93-443A-A19D-840A60B18A00}" type="slidenum">
              <a:rPr lang="en-US" smtClean="0"/>
              <a:t>‹#›</a:t>
            </a:fld>
            <a:endParaRPr lang="en-US"/>
          </a:p>
        </p:txBody>
      </p:sp>
    </p:spTree>
    <p:extLst>
      <p:ext uri="{BB962C8B-B14F-4D97-AF65-F5344CB8AC3E}">
        <p14:creationId xmlns:p14="http://schemas.microsoft.com/office/powerpoint/2010/main" val="3437312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9C0606-46F3-464F-9EF1-4BDBC635299F}" type="datetimeFigureOut">
              <a:rPr lang="en-US" smtClean="0"/>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95894C-3C93-443A-A19D-840A60B18A00}"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05305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9C0606-46F3-464F-9EF1-4BDBC635299F}" type="datetimeFigureOut">
              <a:rPr lang="en-US" smtClean="0"/>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95894C-3C93-443A-A19D-840A60B18A00}" type="slidenum">
              <a:rPr lang="en-US" smtClean="0"/>
              <a:t>‹#›</a:t>
            </a:fld>
            <a:endParaRPr lang="en-US"/>
          </a:p>
        </p:txBody>
      </p:sp>
    </p:spTree>
    <p:extLst>
      <p:ext uri="{BB962C8B-B14F-4D97-AF65-F5344CB8AC3E}">
        <p14:creationId xmlns:p14="http://schemas.microsoft.com/office/powerpoint/2010/main" val="12791811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AF9C0606-46F3-464F-9EF1-4BDBC635299F}" type="datetimeFigureOut">
              <a:rPr lang="en-US" smtClean="0"/>
              <a:t>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95894C-3C93-443A-A19D-840A60B18A00}" type="slidenum">
              <a:rPr lang="en-US" smtClean="0"/>
              <a:t>‹#›</a:t>
            </a:fld>
            <a:endParaRPr lang="en-US"/>
          </a:p>
        </p:txBody>
      </p:sp>
    </p:spTree>
    <p:extLst>
      <p:ext uri="{BB962C8B-B14F-4D97-AF65-F5344CB8AC3E}">
        <p14:creationId xmlns:p14="http://schemas.microsoft.com/office/powerpoint/2010/main" val="38172496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AF9C0606-46F3-464F-9EF1-4BDBC635299F}" type="datetimeFigureOut">
              <a:rPr lang="en-US" smtClean="0"/>
              <a:t>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95894C-3C93-443A-A19D-840A60B18A00}" type="slidenum">
              <a:rPr lang="en-US" smtClean="0"/>
              <a:t>‹#›</a:t>
            </a:fld>
            <a:endParaRPr lang="en-US"/>
          </a:p>
        </p:txBody>
      </p:sp>
    </p:spTree>
    <p:extLst>
      <p:ext uri="{BB962C8B-B14F-4D97-AF65-F5344CB8AC3E}">
        <p14:creationId xmlns:p14="http://schemas.microsoft.com/office/powerpoint/2010/main" val="23742617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9C0606-46F3-464F-9EF1-4BDBC635299F}"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5894C-3C93-443A-A19D-840A60B18A00}" type="slidenum">
              <a:rPr lang="en-US" smtClean="0"/>
              <a:t>‹#›</a:t>
            </a:fld>
            <a:endParaRPr lang="en-US"/>
          </a:p>
        </p:txBody>
      </p:sp>
    </p:spTree>
    <p:extLst>
      <p:ext uri="{BB962C8B-B14F-4D97-AF65-F5344CB8AC3E}">
        <p14:creationId xmlns:p14="http://schemas.microsoft.com/office/powerpoint/2010/main" val="23412637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9C0606-46F3-464F-9EF1-4BDBC635299F}"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5894C-3C93-443A-A19D-840A60B18A00}" type="slidenum">
              <a:rPr lang="en-US" smtClean="0"/>
              <a:t>‹#›</a:t>
            </a:fld>
            <a:endParaRPr lang="en-US"/>
          </a:p>
        </p:txBody>
      </p:sp>
    </p:spTree>
    <p:extLst>
      <p:ext uri="{BB962C8B-B14F-4D97-AF65-F5344CB8AC3E}">
        <p14:creationId xmlns:p14="http://schemas.microsoft.com/office/powerpoint/2010/main" val="3950333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9C0606-46F3-464F-9EF1-4BDBC635299F}"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5894C-3C93-443A-A19D-840A60B18A00}" type="slidenum">
              <a:rPr lang="en-US" smtClean="0"/>
              <a:t>‹#›</a:t>
            </a:fld>
            <a:endParaRPr lang="en-US"/>
          </a:p>
        </p:txBody>
      </p:sp>
    </p:spTree>
    <p:extLst>
      <p:ext uri="{BB962C8B-B14F-4D97-AF65-F5344CB8AC3E}">
        <p14:creationId xmlns:p14="http://schemas.microsoft.com/office/powerpoint/2010/main" val="2919089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9C0606-46F3-464F-9EF1-4BDBC635299F}" type="datetimeFigureOut">
              <a:rPr lang="en-US" smtClean="0"/>
              <a:t>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95894C-3C93-443A-A19D-840A60B18A00}" type="slidenum">
              <a:rPr lang="en-US" smtClean="0"/>
              <a:t>‹#›</a:t>
            </a:fld>
            <a:endParaRPr lang="en-US"/>
          </a:p>
        </p:txBody>
      </p:sp>
    </p:spTree>
    <p:extLst>
      <p:ext uri="{BB962C8B-B14F-4D97-AF65-F5344CB8AC3E}">
        <p14:creationId xmlns:p14="http://schemas.microsoft.com/office/powerpoint/2010/main" val="96109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F9C0606-46F3-464F-9EF1-4BDBC635299F}" type="datetimeFigureOut">
              <a:rPr lang="en-US" smtClean="0"/>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95894C-3C93-443A-A19D-840A60B18A00}" type="slidenum">
              <a:rPr lang="en-US" smtClean="0"/>
              <a:t>‹#›</a:t>
            </a:fld>
            <a:endParaRPr lang="en-US"/>
          </a:p>
        </p:txBody>
      </p:sp>
    </p:spTree>
    <p:extLst>
      <p:ext uri="{BB962C8B-B14F-4D97-AF65-F5344CB8AC3E}">
        <p14:creationId xmlns:p14="http://schemas.microsoft.com/office/powerpoint/2010/main" val="3765250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F9C0606-46F3-464F-9EF1-4BDBC635299F}" type="datetimeFigureOut">
              <a:rPr lang="en-US" smtClean="0"/>
              <a:t>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95894C-3C93-443A-A19D-840A60B18A00}" type="slidenum">
              <a:rPr lang="en-US" smtClean="0"/>
              <a:t>‹#›</a:t>
            </a:fld>
            <a:endParaRPr lang="en-US"/>
          </a:p>
        </p:txBody>
      </p:sp>
    </p:spTree>
    <p:extLst>
      <p:ext uri="{BB962C8B-B14F-4D97-AF65-F5344CB8AC3E}">
        <p14:creationId xmlns:p14="http://schemas.microsoft.com/office/powerpoint/2010/main" val="1397736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F9C0606-46F3-464F-9EF1-4BDBC635299F}" type="datetimeFigureOut">
              <a:rPr lang="en-US" smtClean="0"/>
              <a:t>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95894C-3C93-443A-A19D-840A60B18A00}" type="slidenum">
              <a:rPr lang="en-US" smtClean="0"/>
              <a:t>‹#›</a:t>
            </a:fld>
            <a:endParaRPr lang="en-US"/>
          </a:p>
        </p:txBody>
      </p:sp>
    </p:spTree>
    <p:extLst>
      <p:ext uri="{BB962C8B-B14F-4D97-AF65-F5344CB8AC3E}">
        <p14:creationId xmlns:p14="http://schemas.microsoft.com/office/powerpoint/2010/main" val="3960651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9C0606-46F3-464F-9EF1-4BDBC635299F}" type="datetimeFigureOut">
              <a:rPr lang="en-US" smtClean="0"/>
              <a:t>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95894C-3C93-443A-A19D-840A60B18A00}" type="slidenum">
              <a:rPr lang="en-US" smtClean="0"/>
              <a:t>‹#›</a:t>
            </a:fld>
            <a:endParaRPr lang="en-US"/>
          </a:p>
        </p:txBody>
      </p:sp>
    </p:spTree>
    <p:extLst>
      <p:ext uri="{BB962C8B-B14F-4D97-AF65-F5344CB8AC3E}">
        <p14:creationId xmlns:p14="http://schemas.microsoft.com/office/powerpoint/2010/main" val="3620918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9C0606-46F3-464F-9EF1-4BDBC635299F}" type="datetimeFigureOut">
              <a:rPr lang="en-US" smtClean="0"/>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95894C-3C93-443A-A19D-840A60B18A00}" type="slidenum">
              <a:rPr lang="en-US" smtClean="0"/>
              <a:t>‹#›</a:t>
            </a:fld>
            <a:endParaRPr lang="en-US"/>
          </a:p>
        </p:txBody>
      </p:sp>
    </p:spTree>
    <p:extLst>
      <p:ext uri="{BB962C8B-B14F-4D97-AF65-F5344CB8AC3E}">
        <p14:creationId xmlns:p14="http://schemas.microsoft.com/office/powerpoint/2010/main" val="993119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9C0606-46F3-464F-9EF1-4BDBC635299F}" type="datetimeFigureOut">
              <a:rPr lang="en-US" smtClean="0"/>
              <a:t>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95894C-3C93-443A-A19D-840A60B18A00}" type="slidenum">
              <a:rPr lang="en-US" smtClean="0"/>
              <a:t>‹#›</a:t>
            </a:fld>
            <a:endParaRPr lang="en-US"/>
          </a:p>
        </p:txBody>
      </p:sp>
    </p:spTree>
    <p:extLst>
      <p:ext uri="{BB962C8B-B14F-4D97-AF65-F5344CB8AC3E}">
        <p14:creationId xmlns:p14="http://schemas.microsoft.com/office/powerpoint/2010/main" val="233246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AF9C0606-46F3-464F-9EF1-4BDBC635299F}" type="datetimeFigureOut">
              <a:rPr lang="en-US" smtClean="0"/>
              <a:t>2/8/2023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DD95894C-3C93-443A-A19D-840A60B18A00}" type="slidenum">
              <a:rPr lang="en-US" smtClean="0"/>
              <a:t>‹#›</a:t>
            </a:fld>
            <a:endParaRPr lang="en-US"/>
          </a:p>
        </p:txBody>
      </p:sp>
    </p:spTree>
    <p:extLst>
      <p:ext uri="{BB962C8B-B14F-4D97-AF65-F5344CB8AC3E}">
        <p14:creationId xmlns:p14="http://schemas.microsoft.com/office/powerpoint/2010/main" val="2489607555"/>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web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web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web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vrs.org.uk/virtual-reality/what-is-virtual-reality.html"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429465"/>
            <a:ext cx="9144000" cy="2387600"/>
          </a:xfrm>
        </p:spPr>
        <p:txBody>
          <a:bodyPr>
            <a:normAutofit/>
          </a:bodyPr>
          <a:lstStyle/>
          <a:p>
            <a:r>
              <a:rPr lang="en-US" sz="7200" b="1" dirty="0" smtClean="0">
                <a:solidFill>
                  <a:schemeClr val="tx1"/>
                </a:solidFill>
                <a:latin typeface="Arial Black" panose="020B0A04020102020204" pitchFamily="34" charset="0"/>
              </a:rPr>
              <a:t>Virtual Reality</a:t>
            </a:r>
            <a:endParaRPr lang="en-US" sz="7200" b="1" dirty="0">
              <a:solidFill>
                <a:schemeClr val="tx1"/>
              </a:solidFill>
              <a:latin typeface="Arial Black" panose="020B0A04020102020204" pitchFamily="34" charset="0"/>
            </a:endParaRPr>
          </a:p>
        </p:txBody>
      </p:sp>
      <p:sp>
        <p:nvSpPr>
          <p:cNvPr id="3" name="Subtitle 2"/>
          <p:cNvSpPr>
            <a:spLocks noGrp="1"/>
          </p:cNvSpPr>
          <p:nvPr>
            <p:ph type="subTitle" idx="1"/>
          </p:nvPr>
        </p:nvSpPr>
        <p:spPr>
          <a:xfrm>
            <a:off x="1524000" y="5229665"/>
            <a:ext cx="9144000" cy="1628335"/>
          </a:xfrm>
        </p:spPr>
        <p:txBody>
          <a:bodyPr/>
          <a:lstStyle/>
          <a:p>
            <a:r>
              <a:rPr lang="en-US" b="1" dirty="0" smtClean="0">
                <a:solidFill>
                  <a:schemeClr val="tx1"/>
                </a:solidFill>
                <a:latin typeface="Arial Black" panose="020B0A04020102020204" pitchFamily="34" charset="0"/>
              </a:rPr>
              <a:t>By </a:t>
            </a:r>
            <a:r>
              <a:rPr lang="en-US" b="1" dirty="0">
                <a:solidFill>
                  <a:schemeClr val="tx1"/>
                </a:solidFill>
                <a:latin typeface="Arial Black" panose="020B0A04020102020204" pitchFamily="34" charset="0"/>
              </a:rPr>
              <a:t>Y</a:t>
            </a:r>
            <a:r>
              <a:rPr lang="en-US" b="1" dirty="0" smtClean="0">
                <a:solidFill>
                  <a:schemeClr val="tx1"/>
                </a:solidFill>
                <a:latin typeface="Arial Black" panose="020B0A04020102020204" pitchFamily="34" charset="0"/>
              </a:rPr>
              <a:t>ahia </a:t>
            </a:r>
            <a:r>
              <a:rPr lang="en-US" b="1" dirty="0">
                <a:solidFill>
                  <a:schemeClr val="tx1"/>
                </a:solidFill>
                <a:latin typeface="Arial Black" panose="020B0A04020102020204" pitchFamily="34" charset="0"/>
              </a:rPr>
              <a:t>A</a:t>
            </a:r>
            <a:r>
              <a:rPr lang="en-US" b="1" dirty="0" smtClean="0">
                <a:solidFill>
                  <a:schemeClr val="tx1"/>
                </a:solidFill>
                <a:latin typeface="Arial Black" panose="020B0A04020102020204" pitchFamily="34" charset="0"/>
              </a:rPr>
              <a:t>bu Hadba</a:t>
            </a:r>
          </a:p>
          <a:p>
            <a:r>
              <a:rPr lang="en-US" b="1" dirty="0" smtClean="0">
                <a:solidFill>
                  <a:schemeClr val="tx1"/>
                </a:solidFill>
                <a:latin typeface="Arial Black" panose="020B0A04020102020204" pitchFamily="34" charset="0"/>
              </a:rPr>
              <a:t>8-C</a:t>
            </a:r>
            <a:endParaRPr lang="en-US" b="1" dirty="0">
              <a:solidFill>
                <a:schemeClr val="tx1"/>
              </a:solidFill>
              <a:latin typeface="Arial Black" panose="020B0A04020102020204" pitchFamily="34" charset="0"/>
            </a:endParaRPr>
          </a:p>
        </p:txBody>
      </p:sp>
    </p:spTree>
    <p:extLst>
      <p:ext uri="{BB962C8B-B14F-4D97-AF65-F5344CB8AC3E}">
        <p14:creationId xmlns:p14="http://schemas.microsoft.com/office/powerpoint/2010/main" val="3125322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tx2">
                    <a:lumMod val="20000"/>
                    <a:lumOff val="80000"/>
                  </a:schemeClr>
                </a:solidFill>
                <a:latin typeface="Arial Black" panose="020B0A04020102020204" pitchFamily="34" charset="0"/>
              </a:rPr>
              <a:t>What is Virtual </a:t>
            </a:r>
            <a:r>
              <a:rPr lang="en-US" sz="4000" b="1" dirty="0">
                <a:solidFill>
                  <a:schemeClr val="tx2">
                    <a:lumMod val="20000"/>
                    <a:lumOff val="80000"/>
                  </a:schemeClr>
                </a:solidFill>
                <a:latin typeface="Arial Black" panose="020B0A04020102020204" pitchFamily="34" charset="0"/>
              </a:rPr>
              <a:t>R</a:t>
            </a:r>
            <a:r>
              <a:rPr lang="en-US" sz="4000" b="1" dirty="0" smtClean="0">
                <a:solidFill>
                  <a:schemeClr val="tx2">
                    <a:lumMod val="20000"/>
                    <a:lumOff val="80000"/>
                  </a:schemeClr>
                </a:solidFill>
                <a:latin typeface="Arial Black" panose="020B0A04020102020204" pitchFamily="34" charset="0"/>
              </a:rPr>
              <a:t>eality ?</a:t>
            </a:r>
            <a:endParaRPr lang="en-US" sz="4000" b="1" dirty="0">
              <a:solidFill>
                <a:schemeClr val="tx2">
                  <a:lumMod val="20000"/>
                  <a:lumOff val="80000"/>
                </a:schemeClr>
              </a:solidFill>
              <a:latin typeface="Arial Black" panose="020B0A04020102020204" pitchFamily="34" charset="0"/>
            </a:endParaRPr>
          </a:p>
        </p:txBody>
      </p:sp>
      <p:sp>
        <p:nvSpPr>
          <p:cNvPr id="3" name="Content Placeholder 2"/>
          <p:cNvSpPr>
            <a:spLocks noGrp="1"/>
          </p:cNvSpPr>
          <p:nvPr>
            <p:ph idx="1"/>
          </p:nvPr>
        </p:nvSpPr>
        <p:spPr/>
        <p:txBody>
          <a:bodyPr/>
          <a:lstStyle/>
          <a:p>
            <a:r>
              <a:rPr lang="en-US" sz="2400" b="1" dirty="0">
                <a:solidFill>
                  <a:schemeClr val="tx2">
                    <a:lumMod val="20000"/>
                    <a:lumOff val="80000"/>
                  </a:schemeClr>
                </a:solidFill>
                <a:latin typeface="Arial Black" panose="020B0A04020102020204" pitchFamily="34" charset="0"/>
              </a:rPr>
              <a:t>Virtual reality is the term used to describe a three-dimensional, computer generated environment which can be explored and interacted with by a person. That person becomes part of this virtual world or is immersed within this environment and whilst there, is able to manipulate objects or perform a series of actions</a:t>
            </a:r>
            <a:r>
              <a:rPr lang="en-US" dirty="0">
                <a:solidFill>
                  <a:schemeClr val="tx2">
                    <a:lumMod val="20000"/>
                    <a:lumOff val="80000"/>
                  </a:schemeClr>
                </a:solidFill>
              </a:rPr>
              <a:t>.</a:t>
            </a:r>
          </a:p>
        </p:txBody>
      </p:sp>
    </p:spTree>
    <p:extLst>
      <p:ext uri="{BB962C8B-B14F-4D97-AF65-F5344CB8AC3E}">
        <p14:creationId xmlns:p14="http://schemas.microsoft.com/office/powerpoint/2010/main" val="222816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accent1">
                    <a:lumMod val="50000"/>
                  </a:schemeClr>
                </a:solidFill>
                <a:latin typeface="Arial Black" panose="020B0A04020102020204" pitchFamily="34" charset="0"/>
              </a:rPr>
              <a:t>What is Virtual </a:t>
            </a:r>
            <a:r>
              <a:rPr lang="en-US" sz="4000" b="1" dirty="0">
                <a:solidFill>
                  <a:schemeClr val="accent1">
                    <a:lumMod val="50000"/>
                  </a:schemeClr>
                </a:solidFill>
                <a:latin typeface="Arial Black" panose="020B0A04020102020204" pitchFamily="34" charset="0"/>
              </a:rPr>
              <a:t>R</a:t>
            </a:r>
            <a:r>
              <a:rPr lang="en-US" sz="4000" b="1" dirty="0" smtClean="0">
                <a:solidFill>
                  <a:schemeClr val="accent1">
                    <a:lumMod val="50000"/>
                  </a:schemeClr>
                </a:solidFill>
                <a:latin typeface="Arial Black" panose="020B0A04020102020204" pitchFamily="34" charset="0"/>
              </a:rPr>
              <a:t>eality used for ?</a:t>
            </a:r>
            <a:endParaRPr lang="en-US" sz="4000" b="1" dirty="0">
              <a:solidFill>
                <a:schemeClr val="accent1">
                  <a:lumMod val="50000"/>
                </a:schemeClr>
              </a:solidFill>
              <a:latin typeface="Arial Black" panose="020B0A04020102020204" pitchFamily="34" charset="0"/>
            </a:endParaRPr>
          </a:p>
        </p:txBody>
      </p:sp>
      <p:sp>
        <p:nvSpPr>
          <p:cNvPr id="3" name="Content Placeholder 2"/>
          <p:cNvSpPr>
            <a:spLocks noGrp="1"/>
          </p:cNvSpPr>
          <p:nvPr>
            <p:ph idx="1"/>
          </p:nvPr>
        </p:nvSpPr>
        <p:spPr>
          <a:xfrm>
            <a:off x="867508" y="1690688"/>
            <a:ext cx="10233800" cy="4351338"/>
          </a:xfrm>
        </p:spPr>
        <p:txBody>
          <a:bodyPr>
            <a:normAutofit/>
          </a:bodyPr>
          <a:lstStyle/>
          <a:p>
            <a:r>
              <a:rPr lang="en-US" sz="2400" b="1" dirty="0">
                <a:solidFill>
                  <a:schemeClr val="accent1">
                    <a:lumMod val="50000"/>
                  </a:schemeClr>
                </a:solidFill>
                <a:latin typeface="Arial Black" panose="020B0A04020102020204" pitchFamily="34" charset="0"/>
              </a:rPr>
              <a:t>Virtual reality is most commonly used in entertainment applications such as video games, 3D cinema, amusement park rides including dark rides and social virtual worlds.</a:t>
            </a:r>
          </a:p>
        </p:txBody>
      </p:sp>
    </p:spTree>
    <p:extLst>
      <p:ext uri="{BB962C8B-B14F-4D97-AF65-F5344CB8AC3E}">
        <p14:creationId xmlns:p14="http://schemas.microsoft.com/office/powerpoint/2010/main" val="16921592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4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86147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3000" b="-2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solidFill>
                  <a:schemeClr val="bg1"/>
                </a:solidFill>
                <a:latin typeface="Arial Black" panose="020B0A04020102020204" pitchFamily="34" charset="0"/>
              </a:rPr>
              <a:t>Advantages of Virtual Reality : </a:t>
            </a:r>
            <a:r>
              <a:rPr lang="en-US" dirty="0" smtClean="0"/>
              <a:t>:</a:t>
            </a:r>
            <a:endParaRPr lang="en-US" dirty="0"/>
          </a:p>
        </p:txBody>
      </p:sp>
      <p:sp>
        <p:nvSpPr>
          <p:cNvPr id="3" name="Content Placeholder 2"/>
          <p:cNvSpPr>
            <a:spLocks noGrp="1"/>
          </p:cNvSpPr>
          <p:nvPr>
            <p:ph idx="1"/>
          </p:nvPr>
        </p:nvSpPr>
        <p:spPr>
          <a:xfrm>
            <a:off x="1120000" y="1558339"/>
            <a:ext cx="10233800" cy="4351338"/>
          </a:xfrm>
        </p:spPr>
        <p:txBody>
          <a:bodyPr/>
          <a:lstStyle/>
          <a:p>
            <a:r>
              <a:rPr lang="en-US" sz="2400" dirty="0">
                <a:solidFill>
                  <a:schemeClr val="bg1"/>
                </a:solidFill>
                <a:latin typeface="Arial Black" panose="020B0A04020102020204" pitchFamily="34" charset="0"/>
              </a:rPr>
              <a:t>Virtual Reality creates the real world around us. It can transform the way of education which is provided nowadays. It can be also used in industries, medical, security, military, Anti-terrorism, Traffic accidents awareness, Weather forecasting, etc</a:t>
            </a:r>
            <a:r>
              <a:rPr lang="en-US" dirty="0">
                <a:solidFill>
                  <a:schemeClr val="bg1"/>
                </a:solidFill>
              </a:rPr>
              <a:t>.</a:t>
            </a:r>
          </a:p>
        </p:txBody>
      </p:sp>
    </p:spTree>
    <p:extLst>
      <p:ext uri="{BB962C8B-B14F-4D97-AF65-F5344CB8AC3E}">
        <p14:creationId xmlns:p14="http://schemas.microsoft.com/office/powerpoint/2010/main" val="7418197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bg1"/>
                </a:solidFill>
                <a:latin typeface="Arial Black" panose="020B0A04020102020204" pitchFamily="34" charset="0"/>
              </a:rPr>
              <a:t>Disadvantages of Virtual Reality :</a:t>
            </a:r>
            <a:endParaRPr lang="en-US" sz="4000" b="1" dirty="0">
              <a:solidFill>
                <a:schemeClr val="bg1"/>
              </a:solidFill>
              <a:latin typeface="Arial Black" panose="020B0A04020102020204" pitchFamily="34" charset="0"/>
            </a:endParaRPr>
          </a:p>
        </p:txBody>
      </p:sp>
      <p:sp>
        <p:nvSpPr>
          <p:cNvPr id="3" name="Content Placeholder 2"/>
          <p:cNvSpPr>
            <a:spLocks noGrp="1"/>
          </p:cNvSpPr>
          <p:nvPr>
            <p:ph idx="1"/>
          </p:nvPr>
        </p:nvSpPr>
        <p:spPr>
          <a:xfrm>
            <a:off x="1120000" y="1454102"/>
            <a:ext cx="10233800" cy="4351338"/>
          </a:xfrm>
        </p:spPr>
        <p:txBody>
          <a:bodyPr>
            <a:normAutofit/>
          </a:bodyPr>
          <a:lstStyle/>
          <a:p>
            <a:r>
              <a:rPr lang="en-US" sz="2400" b="1" dirty="0" smtClean="0">
                <a:solidFill>
                  <a:schemeClr val="bg1"/>
                </a:solidFill>
                <a:latin typeface="Arial Black" panose="020B0A04020102020204" pitchFamily="34" charset="0"/>
              </a:rPr>
              <a:t>One of the main disadvantages is the health risks associated with using VR headsets. These headsets can cause eye problems, such as eyestrain, headaches, and nausea. They can also cause motion sickness because they can make users feel like they are moving when they are not.</a:t>
            </a:r>
            <a:endParaRPr lang="en-US" sz="2400" b="1"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34065969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Arial Black" panose="020B0A04020102020204" pitchFamily="34" charset="0"/>
              </a:rPr>
              <a:t>Sources :</a:t>
            </a:r>
            <a:endParaRPr lang="en-US" sz="4000" dirty="0">
              <a:latin typeface="Arial Black" panose="020B0A04020102020204" pitchFamily="34" charset="0"/>
            </a:endParaRPr>
          </a:p>
        </p:txBody>
      </p:sp>
      <p:sp>
        <p:nvSpPr>
          <p:cNvPr id="3" name="Content Placeholder 2"/>
          <p:cNvSpPr>
            <a:spLocks noGrp="1"/>
          </p:cNvSpPr>
          <p:nvPr>
            <p:ph idx="1"/>
          </p:nvPr>
        </p:nvSpPr>
        <p:spPr/>
        <p:txBody>
          <a:bodyPr>
            <a:normAutofit/>
          </a:bodyPr>
          <a:lstStyle/>
          <a:p>
            <a:r>
              <a:rPr lang="en-US" sz="2400" b="1" dirty="0" smtClean="0">
                <a:latin typeface="Arial Black" panose="020B0A04020102020204" pitchFamily="34" charset="0"/>
                <a:hlinkClick r:id="rId3"/>
              </a:rPr>
              <a:t>https://www.vrs.org.uk/virtual-reality/what-is-virtual-reality.html</a:t>
            </a:r>
            <a:endParaRPr lang="en-US" sz="2400" b="1" dirty="0" smtClean="0">
              <a:latin typeface="Arial Black" panose="020B0A04020102020204" pitchFamily="34" charset="0"/>
            </a:endParaRPr>
          </a:p>
          <a:p>
            <a:endParaRPr lang="en-US" sz="2400" b="1" dirty="0">
              <a:latin typeface="Arial Black" panose="020B0A04020102020204" pitchFamily="34" charset="0"/>
            </a:endParaRPr>
          </a:p>
          <a:p>
            <a:r>
              <a:rPr lang="en-US" sz="2400" b="1" dirty="0" smtClean="0">
                <a:latin typeface="Arial Black" panose="020B0A04020102020204" pitchFamily="34" charset="0"/>
              </a:rPr>
              <a:t> All the information is stated in this website.</a:t>
            </a:r>
            <a:endParaRPr lang="en-US" sz="2400" b="1" dirty="0">
              <a:latin typeface="Arial Black" panose="020B0A04020102020204" pitchFamily="34" charset="0"/>
            </a:endParaRPr>
          </a:p>
        </p:txBody>
      </p:sp>
    </p:spTree>
    <p:extLst>
      <p:ext uri="{BB962C8B-B14F-4D97-AF65-F5344CB8AC3E}">
        <p14:creationId xmlns:p14="http://schemas.microsoft.com/office/powerpoint/2010/main" val="785900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TM04033923[[fn=Depth]]</Template>
  <TotalTime>59</TotalTime>
  <Words>65</Words>
  <Application>Microsoft Office PowerPoint</Application>
  <PresentationFormat>Widescreen</PresentationFormat>
  <Paragraphs>15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 Black</vt:lpstr>
      <vt:lpstr>Corbel</vt:lpstr>
      <vt:lpstr>Depth</vt:lpstr>
      <vt:lpstr>Virtual Reality</vt:lpstr>
      <vt:lpstr>What is Virtual Reality ?</vt:lpstr>
      <vt:lpstr>What is Virtual Reality used for ?</vt:lpstr>
      <vt:lpstr>PowerPoint Presentation</vt:lpstr>
      <vt:lpstr>Advantages of Virtual Reality : :</vt:lpstr>
      <vt:lpstr>Disadvantages of Virtual Reality :</vt:lpstr>
      <vt:lpstr>Sources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reality</dc:title>
  <dc:creator>HP</dc:creator>
  <cp:lastModifiedBy>HP</cp:lastModifiedBy>
  <cp:revision>7</cp:revision>
  <dcterms:created xsi:type="dcterms:W3CDTF">2023-02-08T15:23:15Z</dcterms:created>
  <dcterms:modified xsi:type="dcterms:W3CDTF">2023-02-08T16:22:54Z</dcterms:modified>
</cp:coreProperties>
</file>