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33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5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26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5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7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3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5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9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2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8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4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1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1B3C-4881-4298-A52B-B6B7343BC62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756438-A023-4986-9A29-BC91B29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3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Artificial intelligence(AI)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1534" y="5404421"/>
            <a:ext cx="3704475" cy="1453579"/>
          </a:xfrm>
        </p:spPr>
        <p:txBody>
          <a:bodyPr>
            <a:no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Sanad Mraybeh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8E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tse3.mm.bing.net/th?id=OIP.4gR8AppXqA2EXV5m-XawsAHaE8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04763" y="195667"/>
            <a:ext cx="4449680" cy="2966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9" y="4160136"/>
            <a:ext cx="3838576" cy="255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5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Artificial Intelligence?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8873"/>
            <a:ext cx="8596668" cy="2669105"/>
          </a:xfrm>
        </p:spPr>
        <p:txBody>
          <a:bodyPr>
            <a:normAutofit/>
          </a:bodyPr>
          <a:lstStyle/>
          <a:p>
            <a:r>
              <a:rPr lang="en-US" sz="2600" dirty="0"/>
              <a:t>Artificial intelligence (AI) refers to the simulation of human intelligence in machines that are programmed to think like humans </a:t>
            </a:r>
            <a:r>
              <a:rPr lang="en-US" sz="2600" dirty="0" smtClean="0"/>
              <a:t>and copy their actions. 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phrase can also be used to refer to any computer that demonstrates characteristics of the human </a:t>
            </a:r>
            <a:r>
              <a:rPr lang="en-US" sz="2600" dirty="0" smtClean="0"/>
              <a:t>mind, </a:t>
            </a:r>
            <a:r>
              <a:rPr lang="en-US" sz="2600" dirty="0"/>
              <a:t>like learning and </a:t>
            </a:r>
            <a:r>
              <a:rPr lang="en-US" sz="2600" dirty="0" smtClean="0"/>
              <a:t>problem solving</a:t>
            </a:r>
            <a:r>
              <a:rPr lang="en-US" sz="2600" dirty="0"/>
              <a:t>.</a:t>
            </a:r>
            <a:endParaRPr lang="en-US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808" y="4057477"/>
            <a:ext cx="45148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86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 the 6 uses of Artificial intelligence?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voice recognition</a:t>
            </a:r>
          </a:p>
          <a:p>
            <a:pPr fontAlgn="base"/>
            <a:r>
              <a:rPr lang="en-US" b="1" dirty="0" smtClean="0"/>
              <a:t>self driving cars</a:t>
            </a:r>
          </a:p>
          <a:p>
            <a:pPr fontAlgn="base"/>
            <a:r>
              <a:rPr lang="en-US" b="1" dirty="0" smtClean="0"/>
              <a:t>chatbots</a:t>
            </a:r>
          </a:p>
          <a:p>
            <a:pPr fontAlgn="base"/>
            <a:r>
              <a:rPr lang="en-US" b="1" dirty="0" smtClean="0"/>
              <a:t>online shopping</a:t>
            </a:r>
          </a:p>
          <a:p>
            <a:pPr fontAlgn="base"/>
            <a:r>
              <a:rPr lang="en-US" b="1" dirty="0" smtClean="0"/>
              <a:t>streaming services</a:t>
            </a:r>
          </a:p>
          <a:p>
            <a:pPr fontAlgn="base"/>
            <a:r>
              <a:rPr lang="en-US" b="1" dirty="0" smtClean="0"/>
              <a:t>healthcare technology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93" y="1757651"/>
            <a:ext cx="5958757" cy="33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9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9971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Advantages of Artificial intelligence: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0771"/>
            <a:ext cx="377828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1. Reduction in Human Error</a:t>
            </a:r>
          </a:p>
          <a:p>
            <a:r>
              <a:rPr lang="en-US" sz="2000" dirty="0"/>
              <a:t>2. Zero Risks</a:t>
            </a:r>
          </a:p>
          <a:p>
            <a:r>
              <a:rPr lang="en-US" sz="2000" dirty="0"/>
              <a:t>3. </a:t>
            </a:r>
            <a:r>
              <a:rPr lang="en-US" sz="2000" dirty="0" smtClean="0"/>
              <a:t>24/7 </a:t>
            </a:r>
            <a:r>
              <a:rPr lang="en-US" sz="2000" dirty="0"/>
              <a:t>Availability</a:t>
            </a:r>
          </a:p>
          <a:p>
            <a:r>
              <a:rPr lang="en-US" sz="2000" dirty="0"/>
              <a:t>4. Digital Assistance</a:t>
            </a:r>
          </a:p>
          <a:p>
            <a:r>
              <a:rPr lang="en-US" sz="2000" dirty="0"/>
              <a:t>5. New Inventions</a:t>
            </a:r>
          </a:p>
          <a:p>
            <a:r>
              <a:rPr lang="en-US" sz="2000" dirty="0"/>
              <a:t>6. Unbiased Decisions</a:t>
            </a:r>
          </a:p>
          <a:p>
            <a:r>
              <a:rPr lang="en-US" sz="2000" dirty="0"/>
              <a:t>7. Perform Repetitive Jobs</a:t>
            </a:r>
          </a:p>
          <a:p>
            <a:r>
              <a:rPr lang="en-US" sz="2000" dirty="0"/>
              <a:t>8. Daily Applications</a:t>
            </a:r>
          </a:p>
          <a:p>
            <a:r>
              <a:rPr lang="it-IT" sz="2000" dirty="0"/>
              <a:t>9. AI in Risky Situations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396" y="2053244"/>
            <a:ext cx="5343717" cy="3303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135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Disadvantages of 	Artificial Intelligence: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1332"/>
            <a:ext cx="3254586" cy="2569352"/>
          </a:xfrm>
        </p:spPr>
        <p:txBody>
          <a:bodyPr>
            <a:normAutofit/>
          </a:bodyPr>
          <a:lstStyle/>
          <a:p>
            <a:r>
              <a:rPr lang="en-US" sz="2000" dirty="0"/>
              <a:t>1. High Costs</a:t>
            </a:r>
          </a:p>
          <a:p>
            <a:r>
              <a:rPr lang="en-US" sz="2000" dirty="0"/>
              <a:t>2. No creativity</a:t>
            </a:r>
          </a:p>
          <a:p>
            <a:r>
              <a:rPr lang="en-US" sz="2000" dirty="0"/>
              <a:t>3. Unemployment</a:t>
            </a:r>
          </a:p>
          <a:p>
            <a:r>
              <a:rPr lang="en-US" sz="2000" dirty="0"/>
              <a:t>4. Make Humans Lazy</a:t>
            </a:r>
          </a:p>
          <a:p>
            <a:r>
              <a:rPr lang="en-US" sz="2000" dirty="0"/>
              <a:t>5. No Ethics</a:t>
            </a:r>
          </a:p>
          <a:p>
            <a:r>
              <a:rPr lang="en-US" sz="2000" dirty="0"/>
              <a:t>6. Emotionless</a:t>
            </a:r>
          </a:p>
          <a:p>
            <a:endParaRPr lang="en-US" sz="2000" dirty="0"/>
          </a:p>
        </p:txBody>
      </p:sp>
      <p:pic>
        <p:nvPicPr>
          <p:cNvPr id="1038" name="Picture 14" descr="https://authenticredcreative.com/wp-content/uploads/2018/12/Artificial-intelligence-already-has-ethical-principles.jpg1_.jpg1_.jpg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70" y="1930399"/>
            <a:ext cx="5856327" cy="393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</a:t>
            </a:r>
            <a:r>
              <a:rPr lang="en-US" dirty="0">
                <a:solidFill>
                  <a:schemeClr val="tx1"/>
                </a:solidFill>
              </a:rPr>
              <a:t>the impact of artificial intelligence on our </a:t>
            </a:r>
            <a:r>
              <a:rPr lang="en-US" dirty="0" smtClean="0">
                <a:solidFill>
                  <a:schemeClr val="tx1"/>
                </a:solidFill>
              </a:rPr>
              <a:t>life?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Every day, artificial intelligence improves the effectiveness of our lives. </a:t>
            </a:r>
          </a:p>
          <a:p>
            <a:r>
              <a:rPr lang="en-US" sz="2800" dirty="0" smtClean="0"/>
              <a:t>Many </a:t>
            </a:r>
            <a:r>
              <a:rPr lang="en-US" sz="2800" dirty="0"/>
              <a:t>applications and services that assist us in performing routine tasks, including contacting friends or utilizing email programs, are powered by AI.</a:t>
            </a:r>
          </a:p>
        </p:txBody>
      </p:sp>
      <p:pic>
        <p:nvPicPr>
          <p:cNvPr id="2050" name="Picture 2" descr="https://tse2.mm.bing.net/th?id=OIP.SzKKi7F9Tvf2fPAbYpd2_wHaEo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8" y="374073"/>
            <a:ext cx="3128639" cy="195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8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51411"/>
            <a:ext cx="8596668" cy="13208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Citations: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Duggal, N. (2023, January 27). </a:t>
            </a:r>
            <a:r>
              <a:rPr lang="en-US" sz="2800" i="1" dirty="0"/>
              <a:t>Top advantages and disadvantages of Artificial Intelligence [2023 edition]</a:t>
            </a:r>
            <a:r>
              <a:rPr lang="en-US" sz="2800" dirty="0"/>
              <a:t>. Simplilearn.com. </a:t>
            </a:r>
            <a:endParaRPr lang="en-US" sz="2800" dirty="0" smtClean="0"/>
          </a:p>
          <a:p>
            <a:r>
              <a:rPr lang="en-US" sz="2800" dirty="0"/>
              <a:t>Admin. (2022, December 8). </a:t>
            </a:r>
            <a:r>
              <a:rPr lang="en-US" sz="2800" i="1" dirty="0"/>
              <a:t>Top 7 different uses of Artificial Intelligence</a:t>
            </a:r>
            <a:r>
              <a:rPr lang="en-US" sz="2800" dirty="0"/>
              <a:t>. Java Assignment Help</a:t>
            </a:r>
            <a:r>
              <a:rPr lang="en-US" sz="2800" dirty="0" smtClean="0"/>
              <a:t>. </a:t>
            </a:r>
          </a:p>
          <a:p>
            <a:r>
              <a:rPr lang="en-US" sz="2800" dirty="0"/>
              <a:t>Frankenfield, J. (2023, January 19). </a:t>
            </a:r>
            <a:r>
              <a:rPr lang="en-US" sz="2800" i="1" dirty="0"/>
              <a:t>Artificial Intelligence: What it is and how it is </a:t>
            </a:r>
            <a:r>
              <a:rPr lang="en-US" sz="2800" i="1" dirty="0" smtClean="0"/>
              <a:t>used</a:t>
            </a:r>
            <a:r>
              <a:rPr lang="en-US" sz="2800" dirty="0" smtClean="0"/>
              <a:t>. 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se1.mm.bing.net/th?id=OIP.31tRHleRUiSrg_Gj7ez5VgHaEK&amp;pid=Api&amp;P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8" y="927252"/>
            <a:ext cx="9068853" cy="508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806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1851</TotalTime>
  <Words>269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Artificial intelligence(AI)</vt:lpstr>
      <vt:lpstr>What is Artificial Intelligence?</vt:lpstr>
      <vt:lpstr>What are the 6 uses of Artificial intelligence?</vt:lpstr>
      <vt:lpstr>Advantages of Artificial intelligence:</vt:lpstr>
      <vt:lpstr>Disadvantages of  Artificial Intelligence:</vt:lpstr>
      <vt:lpstr>What is the impact of artificial intelligence on our life?</vt:lpstr>
      <vt:lpstr>Citations: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intelligence(AI)</dc:title>
  <dc:creator>Microsoft account</dc:creator>
  <cp:lastModifiedBy>Microsoft account</cp:lastModifiedBy>
  <cp:revision>12</cp:revision>
  <dcterms:created xsi:type="dcterms:W3CDTF">2023-02-07T09:21:11Z</dcterms:created>
  <dcterms:modified xsi:type="dcterms:W3CDTF">2023-02-08T16:12:58Z</dcterms:modified>
</cp:coreProperties>
</file>