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26" r:id="rId1"/>
  </p:sldMasterIdLst>
  <p:notesMasterIdLst>
    <p:notesMasterId r:id="rId8"/>
  </p:notesMasterIdLst>
  <p:sldIdLst>
    <p:sldId id="256" r:id="rId2"/>
    <p:sldId id="260" r:id="rId3"/>
    <p:sldId id="259" r:id="rId4"/>
    <p:sldId id="262" r:id="rId5"/>
    <p:sldId id="264" r:id="rId6"/>
    <p:sldId id="355" r:id="rId7"/>
  </p:sldIdLst>
  <p:sldSz cx="9144000" cy="5143500" type="screen16x9"/>
  <p:notesSz cx="6858000" cy="9144000"/>
  <p:embeddedFontLst>
    <p:embeddedFont>
      <p:font typeface="Manjari" charset="0"/>
      <p:regular r:id="rId9"/>
      <p:bold r:id="rId10"/>
    </p:embeddedFont>
    <p:embeddedFont>
      <p:font typeface="Hammersmith One" charset="0"/>
      <p:regular r:id="rId11"/>
    </p:embeddedFont>
    <p:embeddedFont>
      <p:font typeface="Ubuntu"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E71A9026-2723-4B0B-BE6D-64F3DC299DDF}">
  <a:tblStyle styleId="{E71A9026-2723-4B0B-BE6D-64F3DC299DD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35B179B-015B-48BB-8EBE-FB5B8D591F45}" styleName="Table_1">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4E7E7"/>
          </a:solidFill>
        </a:fill>
      </a:tcStyle>
    </a:wholeTbl>
    <a:band1H>
      <a:tcTxStyle/>
      <a:tcStyle>
        <a:tcBdr/>
        <a:fill>
          <a:solidFill>
            <a:srgbClr val="E8CCCB"/>
          </a:solidFill>
        </a:fill>
      </a:tcStyle>
    </a:band1H>
    <a:band2H>
      <a:tcTxStyle/>
      <a:tcStyle>
        <a:tcBdr/>
      </a:tcStyle>
    </a:band2H>
    <a:band1V>
      <a:tcTxStyle/>
      <a:tcStyle>
        <a:tcBdr/>
        <a:fill>
          <a:solidFill>
            <a:srgbClr val="E8CCCB"/>
          </a:solidFill>
        </a:fill>
      </a:tcStyle>
    </a:band1V>
    <a:band2V>
      <a:tcTxStyle/>
      <a:tcStyle>
        <a:tcBdr/>
      </a:tcStyle>
    </a:band2V>
    <a:lastCol>
      <a:tcTxStyle b="on" i="off">
        <a:font>
          <a:latin typeface="Calibri"/>
          <a:ea typeface="Calibri"/>
          <a:cs typeface="Calibri"/>
        </a:font>
        <a:srgbClr val="FFFFFF"/>
      </a:tcTxStyle>
      <a:tcStyle>
        <a:tcBdr/>
        <a:fill>
          <a:solidFill>
            <a:srgbClr val="FCBD24"/>
          </a:solidFill>
        </a:fill>
      </a:tcStyle>
    </a:lastCol>
    <a:firstCol>
      <a:tcTxStyle b="on" i="off">
        <a:font>
          <a:latin typeface="Calibri"/>
          <a:ea typeface="Calibri"/>
          <a:cs typeface="Calibri"/>
        </a:font>
        <a:srgbClr val="FFFFFF"/>
      </a:tcTxStyle>
      <a:tcStyle>
        <a:tcBdr/>
        <a:fill>
          <a:solidFill>
            <a:srgbClr val="FCBD24"/>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FCBD24"/>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FCBD24"/>
          </a:solidFill>
        </a:fill>
      </a:tcStyle>
    </a:firstRow>
    <a:neCell>
      <a:tcTxStyle/>
      <a:tcStyle>
        <a:tcBdr/>
      </a:tcStyle>
    </a:neCell>
    <a:nwCell>
      <a:tcTxStyle/>
      <a:tcStyle>
        <a:tcBdr/>
      </a:tcStyle>
    </a:nwCell>
  </a:tblStyle>
  <a:tblStyle styleId="{54F0F026-1FED-48A0-9233-EC5C195B5B4B}" styleName="Table_2">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ECF3"/>
          </a:solidFill>
        </a:fill>
      </a:tcStyle>
    </a:wholeTbl>
    <a:band1H>
      <a:tcTxStyle/>
      <a:tcStyle>
        <a:tcBdr/>
        <a:fill>
          <a:solidFill>
            <a:srgbClr val="CBD7E6"/>
          </a:solidFill>
        </a:fill>
      </a:tcStyle>
    </a:band1H>
    <a:band2H>
      <a:tcTxStyle/>
      <a:tcStyle>
        <a:tcBdr/>
      </a:tcStyle>
    </a:band2H>
    <a:band1V>
      <a:tcTxStyle/>
      <a:tcStyle>
        <a:tcBdr/>
        <a:fill>
          <a:solidFill>
            <a:srgbClr val="CBD7E6"/>
          </a:solidFill>
        </a:fill>
      </a:tcStyle>
    </a:band1V>
    <a:band2V>
      <a:tcTxStyle/>
      <a:tcStyle>
        <a:tcBdr/>
      </a:tcStyle>
    </a:band2V>
    <a:lastCol>
      <a:tcTxStyle b="on" i="off">
        <a:font>
          <a:latin typeface="Calibri"/>
          <a:ea typeface="Calibri"/>
          <a:cs typeface="Calibri"/>
        </a:font>
        <a:srgbClr val="FFFFFF"/>
      </a:tcTxStyle>
      <a:tcStyle>
        <a:tcBdr/>
        <a:fill>
          <a:solidFill>
            <a:srgbClr val="5EB2FC"/>
          </a:solidFill>
        </a:fill>
      </a:tcStyle>
    </a:lastCol>
    <a:firstCol>
      <a:tcTxStyle b="on" i="off">
        <a:font>
          <a:latin typeface="Calibri"/>
          <a:ea typeface="Calibri"/>
          <a:cs typeface="Calibri"/>
        </a:font>
        <a:srgbClr val="FFFFFF"/>
      </a:tcTxStyle>
      <a:tcStyle>
        <a:tcBdr/>
        <a:fill>
          <a:solidFill>
            <a:srgbClr val="5EB2FC"/>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5EB2FC"/>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5EB2FC"/>
          </a:solidFill>
        </a:fill>
      </a:tcStyle>
    </a:firstRow>
    <a:neCell>
      <a:tcTxStyle/>
      <a:tcStyle>
        <a:tcBdr/>
      </a:tcStyle>
    </a:neCell>
    <a:nwCell>
      <a:tcTxStyle/>
      <a:tcStyle>
        <a:tcBdr/>
      </a:tcStyle>
    </a:nwCell>
  </a:tblStyle>
  <a:tblStyle styleId="{7670CC73-22EB-442D-A304-DF11592569E5}" styleName="Table_3">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8E7E8"/>
          </a:solidFill>
        </a:fill>
      </a:tcStyle>
    </a:wholeTbl>
    <a:band1H>
      <a:tcTxStyle/>
      <a:tcStyle>
        <a:tcBdr/>
        <a:fill>
          <a:solidFill>
            <a:srgbClr val="CECBCF"/>
          </a:solidFill>
        </a:fill>
      </a:tcStyle>
    </a:band1H>
    <a:band2H>
      <a:tcTxStyle/>
      <a:tcStyle>
        <a:tcBdr/>
      </a:tcStyle>
    </a:band2H>
    <a:band1V>
      <a:tcTxStyle/>
      <a:tcStyle>
        <a:tcBdr/>
        <a:fill>
          <a:solidFill>
            <a:srgbClr val="CECBCF"/>
          </a:solidFill>
        </a:fill>
      </a:tcStyle>
    </a:band1V>
    <a:band2V>
      <a:tcTxStyle/>
      <a:tcStyle>
        <a:tcBdr/>
      </a:tcStyle>
    </a:band2V>
    <a:lastCol>
      <a:tcTxStyle b="on" i="off">
        <a:font>
          <a:latin typeface="Calibri"/>
          <a:ea typeface="Calibri"/>
          <a:cs typeface="Calibri"/>
        </a:font>
        <a:srgbClr val="FFFFFF"/>
      </a:tcTxStyle>
      <a:tcStyle>
        <a:tcBdr/>
        <a:fill>
          <a:solidFill>
            <a:srgbClr val="EC3A3B"/>
          </a:solidFill>
        </a:fill>
      </a:tcStyle>
    </a:lastCol>
    <a:firstCol>
      <a:tcTxStyle b="on" i="off">
        <a:font>
          <a:latin typeface="Calibri"/>
          <a:ea typeface="Calibri"/>
          <a:cs typeface="Calibri"/>
        </a:font>
        <a:srgbClr val="FFFFFF"/>
      </a:tcTxStyle>
      <a:tcStyle>
        <a:tcBdr/>
        <a:fill>
          <a:solidFill>
            <a:srgbClr val="EC3A3B"/>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EC3A3B"/>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EC3A3B"/>
          </a:solidFill>
        </a:fill>
      </a:tcStyle>
    </a:firstRow>
    <a:neCell>
      <a:tcTxStyle/>
      <a:tcStyle>
        <a:tcBdr/>
      </a:tcStyle>
    </a:neCell>
    <a:nwCell>
      <a:tcTxStyle/>
      <a:tcStyle>
        <a:tcBdr/>
      </a:tcStyle>
    </a:nwCell>
  </a:tblStyle>
  <a:tblStyle styleId="{ED421925-2882-4A14-A90F-5947358AB7EB}" styleName="Table_4">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F0ED"/>
          </a:solidFill>
        </a:fill>
      </a:tcStyle>
    </a:wholeTbl>
    <a:band1H>
      <a:tcTxStyle/>
      <a:tcStyle>
        <a:tcBdr/>
        <a:fill>
          <a:solidFill>
            <a:srgbClr val="CADFD8"/>
          </a:solidFill>
        </a:fill>
      </a:tcStyle>
    </a:band1H>
    <a:band2H>
      <a:tcTxStyle/>
      <a:tcStyle>
        <a:tcBdr/>
      </a:tcStyle>
    </a:band2H>
    <a:band1V>
      <a:tcTxStyle/>
      <a:tcStyle>
        <a:tcBdr/>
        <a:fill>
          <a:solidFill>
            <a:srgbClr val="CADFD8"/>
          </a:solidFill>
        </a:fill>
      </a:tcStyle>
    </a:band1V>
    <a:band2V>
      <a:tcTxStyle/>
      <a:tcStyle>
        <a:tcBdr/>
      </a:tcStyle>
    </a:band2V>
    <a:lastCol>
      <a:tcTxStyle b="on" i="off">
        <a:font>
          <a:latin typeface="Calibri"/>
          <a:ea typeface="Calibri"/>
          <a:cs typeface="Calibri"/>
        </a:font>
        <a:srgbClr val="FFFFFF"/>
      </a:tcTxStyle>
      <a:tcStyle>
        <a:tcBdr/>
        <a:fill>
          <a:solidFill>
            <a:srgbClr val="69E781"/>
          </a:solidFill>
        </a:fill>
      </a:tcStyle>
    </a:lastCol>
    <a:firstCol>
      <a:tcTxStyle b="on" i="off">
        <a:font>
          <a:latin typeface="Calibri"/>
          <a:ea typeface="Calibri"/>
          <a:cs typeface="Calibri"/>
        </a:font>
        <a:srgbClr val="FFFFFF"/>
      </a:tcTxStyle>
      <a:tcStyle>
        <a:tcBdr/>
        <a:fill>
          <a:solidFill>
            <a:srgbClr val="69E781"/>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69E781"/>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69E781"/>
          </a:solidFill>
        </a:fill>
      </a:tcStyle>
    </a:firstRow>
    <a:neCell>
      <a:tcTxStyle/>
      <a:tcStyle>
        <a:tcBdr/>
      </a:tcStyle>
    </a:neCell>
    <a:nwCell>
      <a:tcTxStyle/>
      <a:tcStyle>
        <a:tcBdr/>
      </a:tcStyle>
    </a:nwCell>
  </a:tblStyle>
  <a:tblStyle styleId="{C39338E6-E492-44F1-B757-2357612D775C}" styleName="Table_5">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DEFE6"/>
          </a:solidFill>
        </a:fill>
      </a:tcStyle>
    </a:wholeTbl>
    <a:band1H>
      <a:tcTxStyle/>
      <a:tcStyle>
        <a:tcBdr/>
        <a:fill>
          <a:solidFill>
            <a:srgbClr val="FADECA"/>
          </a:solidFill>
        </a:fill>
      </a:tcStyle>
    </a:band1H>
    <a:band2H>
      <a:tcTxStyle/>
      <a:tcStyle>
        <a:tcBdr/>
      </a:tcStyle>
    </a:band2H>
    <a:band1V>
      <a:tcTxStyle/>
      <a:tcStyle>
        <a:tcBdr/>
        <a:fill>
          <a:solidFill>
            <a:srgbClr val="FADECA"/>
          </a:solidFill>
        </a:fill>
      </a:tcStyle>
    </a:band1V>
    <a:band2V>
      <a:tcTxStyle/>
      <a:tcStyle>
        <a:tcBdr/>
      </a:tcStyle>
    </a:band2V>
    <a:lastCol>
      <a:tcTxStyle b="on" i="off">
        <a:font>
          <a:latin typeface="Calibri"/>
          <a:ea typeface="Calibri"/>
          <a:cs typeface="Calibri"/>
        </a:font>
        <a:srgbClr val="FFFFFF"/>
      </a:tcTxStyle>
      <a:tcStyle>
        <a:tcBdr/>
        <a:fill>
          <a:solidFill>
            <a:srgbClr val="4949E7"/>
          </a:solidFill>
        </a:fill>
      </a:tcStyle>
    </a:lastCol>
    <a:firstCol>
      <a:tcTxStyle b="on" i="off">
        <a:font>
          <a:latin typeface="Calibri"/>
          <a:ea typeface="Calibri"/>
          <a:cs typeface="Calibri"/>
        </a:font>
        <a:srgbClr val="FFFFFF"/>
      </a:tcTxStyle>
      <a:tcStyle>
        <a:tcBdr/>
        <a:fill>
          <a:solidFill>
            <a:srgbClr val="4949E7"/>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4949E7"/>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4949E7"/>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9" d="100"/>
          <a:sy n="99" d="100"/>
        </p:scale>
        <p:origin x="-546" y="22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3944994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1"/>
        <p:cNvGrpSpPr/>
        <p:nvPr/>
      </p:nvGrpSpPr>
      <p:grpSpPr>
        <a:xfrm>
          <a:off x="0" y="0"/>
          <a:ext cx="0" cy="0"/>
          <a:chOff x="0" y="0"/>
          <a:chExt cx="0" cy="0"/>
        </a:xfrm>
      </p:grpSpPr>
      <p:sp>
        <p:nvSpPr>
          <p:cNvPr id="2002" name="Google Shape;200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3" name="Google Shape;200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6"/>
        <p:cNvGrpSpPr/>
        <p:nvPr/>
      </p:nvGrpSpPr>
      <p:grpSpPr>
        <a:xfrm>
          <a:off x="0" y="0"/>
          <a:ext cx="0" cy="0"/>
          <a:chOff x="0" y="0"/>
          <a:chExt cx="0" cy="0"/>
        </a:xfrm>
      </p:grpSpPr>
      <p:sp>
        <p:nvSpPr>
          <p:cNvPr id="2037" name="Google Shape;2037;gfbfe6ab361_1_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8" name="Google Shape;2038;gfbfe6ab361_1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7"/>
        <p:cNvGrpSpPr/>
        <p:nvPr/>
      </p:nvGrpSpPr>
      <p:grpSpPr>
        <a:xfrm>
          <a:off x="0" y="0"/>
          <a:ext cx="0" cy="0"/>
          <a:chOff x="0" y="0"/>
          <a:chExt cx="0" cy="0"/>
        </a:xfrm>
      </p:grpSpPr>
      <p:sp>
        <p:nvSpPr>
          <p:cNvPr id="2068" name="Google Shape;2068;gc6a01074ef_0_206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9" name="Google Shape;2069;gc6a01074ef_0_206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0"/>
        <p:cNvGrpSpPr/>
        <p:nvPr/>
      </p:nvGrpSpPr>
      <p:grpSpPr>
        <a:xfrm>
          <a:off x="0" y="0"/>
          <a:ext cx="0" cy="0"/>
          <a:chOff x="0" y="0"/>
          <a:chExt cx="0" cy="0"/>
        </a:xfrm>
      </p:grpSpPr>
      <p:sp>
        <p:nvSpPr>
          <p:cNvPr id="2081" name="Google Shape;2081;gc6a01074ef_0_215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2" name="Google Shape;2082;gc6a01074ef_0_215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7"/>
        <p:cNvGrpSpPr/>
        <p:nvPr/>
      </p:nvGrpSpPr>
      <p:grpSpPr>
        <a:xfrm>
          <a:off x="0" y="0"/>
          <a:ext cx="0" cy="0"/>
          <a:chOff x="0" y="0"/>
          <a:chExt cx="0" cy="0"/>
        </a:xfrm>
      </p:grpSpPr>
      <p:sp>
        <p:nvSpPr>
          <p:cNvPr id="3708" name="Google Shape;3708;gc6a01074ef_0_213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9" name="Google Shape;3709;gc6a01074ef_0_213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800000" flipH="1">
            <a:off x="-1411582" y="-1157400"/>
            <a:ext cx="4436782" cy="3714342"/>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062825" y="3370500"/>
            <a:ext cx="775608" cy="1012954"/>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605425" y="342175"/>
            <a:ext cx="2052600" cy="2052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6412578" y="-640069"/>
            <a:ext cx="1962482" cy="1953284"/>
            <a:chOff x="386328" y="2672681"/>
            <a:chExt cx="1962482" cy="1953284"/>
          </a:xfrm>
        </p:grpSpPr>
        <p:sp>
          <p:nvSpPr>
            <p:cNvPr id="13" name="Google Shape;13;p2"/>
            <p:cNvSpPr/>
            <p:nvPr/>
          </p:nvSpPr>
          <p:spPr>
            <a:xfrm>
              <a:off x="602590" y="3031586"/>
              <a:ext cx="2321" cy="2364"/>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86328" y="2672681"/>
              <a:ext cx="1962482" cy="1953284"/>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5817" y="2846396"/>
              <a:ext cx="10401" cy="808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906269" y="2679600"/>
              <a:ext cx="308321" cy="260014"/>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14642" y="2672681"/>
              <a:ext cx="309481" cy="266933"/>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724131" y="2785411"/>
              <a:ext cx="117372" cy="69065"/>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874810" y="2808447"/>
              <a:ext cx="6962" cy="131167"/>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1868" y="3289279"/>
              <a:ext cx="2364" cy="4642"/>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16292" y="3153513"/>
              <a:ext cx="88620" cy="55269"/>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04963" y="2940732"/>
              <a:ext cx="308321" cy="353189"/>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113335" y="2940732"/>
              <a:ext cx="309481" cy="35202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522825" y="2940732"/>
              <a:ext cx="308321" cy="35202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931197" y="2975243"/>
              <a:ext cx="308321" cy="317518"/>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89766" y="3559565"/>
              <a:ext cx="8080" cy="10401"/>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97897" y="3303075"/>
              <a:ext cx="308321" cy="35202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906269" y="3303075"/>
              <a:ext cx="308321" cy="35202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314642" y="3303075"/>
              <a:ext cx="309481" cy="35202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724131" y="3301915"/>
              <a:ext cx="308321" cy="353189"/>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132503" y="3301915"/>
              <a:ext cx="207109" cy="353189"/>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5525" y="3644703"/>
              <a:ext cx="209386" cy="35202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4963" y="3644703"/>
              <a:ext cx="308321" cy="35202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113335" y="3644703"/>
              <a:ext cx="309481" cy="35202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22825" y="3644703"/>
              <a:ext cx="308321" cy="35202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931197" y="3644703"/>
              <a:ext cx="308321" cy="35202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339569" y="3728681"/>
              <a:ext cx="6919" cy="10401"/>
            </a:xfrm>
            <a:custGeom>
              <a:avLst/>
              <a:gdLst/>
              <a:ahLst/>
              <a:cxnLst/>
              <a:rect l="l" t="t" r="r" b="b"/>
              <a:pathLst>
                <a:path w="161" h="242" extrusionOk="0">
                  <a:moveTo>
                    <a:pt x="81" y="1"/>
                  </a:moveTo>
                  <a:lnTo>
                    <a:pt x="0" y="161"/>
                  </a:lnTo>
                  <a:lnTo>
                    <a:pt x="134" y="241"/>
                  </a:lnTo>
                  <a:cubicBezTo>
                    <a:pt x="134" y="161"/>
                    <a:pt x="134" y="108"/>
                    <a:pt x="161" y="27"/>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97897" y="4010528"/>
              <a:ext cx="308321" cy="314080"/>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906269" y="4010528"/>
              <a:ext cx="308321" cy="35202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314642" y="4010528"/>
              <a:ext cx="309481" cy="35202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724131" y="4010528"/>
              <a:ext cx="308321" cy="35202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132503" y="4095623"/>
              <a:ext cx="84021" cy="52948"/>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90153" y="4437294"/>
              <a:ext cx="123131" cy="73663"/>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855642" y="4352156"/>
              <a:ext cx="6962" cy="139247"/>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113335" y="4352156"/>
              <a:ext cx="309481" cy="273810"/>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522825" y="4352156"/>
              <a:ext cx="308321" cy="26577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931197" y="4437294"/>
              <a:ext cx="13839" cy="10401"/>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 name="Google Shape;48;p2"/>
          <p:cNvSpPr/>
          <p:nvPr/>
        </p:nvSpPr>
        <p:spPr>
          <a:xfrm>
            <a:off x="-125" y="4599425"/>
            <a:ext cx="9144321" cy="595550"/>
          </a:xfrm>
          <a:custGeom>
            <a:avLst/>
            <a:gdLst/>
            <a:ahLst/>
            <a:cxnLst/>
            <a:rect l="l" t="t" r="r" b="b"/>
            <a:pathLst>
              <a:path w="287196" h="23822" extrusionOk="0">
                <a:moveTo>
                  <a:pt x="1" y="0"/>
                </a:moveTo>
                <a:lnTo>
                  <a:pt x="1" y="23822"/>
                </a:lnTo>
                <a:lnTo>
                  <a:pt x="287196" y="23822"/>
                </a:lnTo>
                <a:lnTo>
                  <a:pt x="2871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txBox="1">
            <a:spLocks noGrp="1"/>
          </p:cNvSpPr>
          <p:nvPr>
            <p:ph type="ctrTitle"/>
          </p:nvPr>
        </p:nvSpPr>
        <p:spPr>
          <a:xfrm>
            <a:off x="1283094" y="1290750"/>
            <a:ext cx="65778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500" b="1">
                <a:solidFill>
                  <a:srgbClr val="80686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0" name="Google Shape;50;p2"/>
          <p:cNvSpPr txBox="1">
            <a:spLocks noGrp="1"/>
          </p:cNvSpPr>
          <p:nvPr>
            <p:ph type="subTitle" idx="1"/>
          </p:nvPr>
        </p:nvSpPr>
        <p:spPr>
          <a:xfrm>
            <a:off x="1283100" y="3394625"/>
            <a:ext cx="6577800" cy="458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500">
                <a:latin typeface="Manjari"/>
                <a:ea typeface="Manjari"/>
                <a:cs typeface="Manjari"/>
                <a:sym typeface="Manjari"/>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7"/>
        <p:cNvGrpSpPr/>
        <p:nvPr/>
      </p:nvGrpSpPr>
      <p:grpSpPr>
        <a:xfrm>
          <a:off x="0" y="0"/>
          <a:ext cx="0" cy="0"/>
          <a:chOff x="0" y="0"/>
          <a:chExt cx="0" cy="0"/>
        </a:xfrm>
      </p:grpSpPr>
      <p:sp>
        <p:nvSpPr>
          <p:cNvPr id="158" name="Google Shape;158;p9"/>
          <p:cNvSpPr/>
          <p:nvPr/>
        </p:nvSpPr>
        <p:spPr>
          <a:xfrm>
            <a:off x="763275" y="799200"/>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9"/>
          <p:cNvSpPr/>
          <p:nvPr/>
        </p:nvSpPr>
        <p:spPr>
          <a:xfrm>
            <a:off x="6926300" y="-86950"/>
            <a:ext cx="4030804" cy="5999550"/>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a:off x="112700" y="3113038"/>
            <a:ext cx="1938817" cy="3305577"/>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600">
                <a:solidFill>
                  <a:schemeClr val="accent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62" name="Google Shape;162;p9"/>
          <p:cNvSpPr txBox="1">
            <a:spLocks noGrp="1"/>
          </p:cNvSpPr>
          <p:nvPr>
            <p:ph type="subTitle" idx="1"/>
          </p:nvPr>
        </p:nvSpPr>
        <p:spPr>
          <a:xfrm>
            <a:off x="1904250" y="2756350"/>
            <a:ext cx="53355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a:solidFill>
                  <a:schemeClr val="accent2"/>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1">
  <p:cSld name="CUSTOM_38">
    <p:spTree>
      <p:nvGrpSpPr>
        <p:cNvPr id="1" name="Shape 233"/>
        <p:cNvGrpSpPr/>
        <p:nvPr/>
      </p:nvGrpSpPr>
      <p:grpSpPr>
        <a:xfrm>
          <a:off x="0" y="0"/>
          <a:ext cx="0" cy="0"/>
          <a:chOff x="0" y="0"/>
          <a:chExt cx="0" cy="0"/>
        </a:xfrm>
      </p:grpSpPr>
      <p:sp>
        <p:nvSpPr>
          <p:cNvPr id="234" name="Google Shape;234;p14"/>
          <p:cNvSpPr/>
          <p:nvPr/>
        </p:nvSpPr>
        <p:spPr>
          <a:xfrm rot="-3798042">
            <a:off x="6317727" y="1597507"/>
            <a:ext cx="6147380" cy="3782036"/>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5" name="Google Shape;235;p14"/>
          <p:cNvGrpSpPr/>
          <p:nvPr/>
        </p:nvGrpSpPr>
        <p:grpSpPr>
          <a:xfrm rot="10800000" flipH="1">
            <a:off x="5207341" y="-686580"/>
            <a:ext cx="1696762" cy="1688828"/>
            <a:chOff x="2414491" y="671177"/>
            <a:chExt cx="1830972" cy="1822411"/>
          </a:xfrm>
        </p:grpSpPr>
        <p:sp>
          <p:nvSpPr>
            <p:cNvPr id="236" name="Google Shape;236;p14"/>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4"/>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4"/>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4"/>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4"/>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4"/>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4"/>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4"/>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4"/>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4"/>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4"/>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4"/>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4"/>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4"/>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4"/>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4"/>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4"/>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4"/>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4"/>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4"/>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4"/>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4"/>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4"/>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4"/>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4"/>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4"/>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4"/>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4"/>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4"/>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4"/>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4"/>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4"/>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4"/>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4"/>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0" name="Google Shape;270;p14"/>
          <p:cNvSpPr/>
          <p:nvPr/>
        </p:nvSpPr>
        <p:spPr>
          <a:xfrm rot="5400000">
            <a:off x="-2258800" y="3179758"/>
            <a:ext cx="4913539" cy="3022943"/>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4"/>
          <p:cNvSpPr/>
          <p:nvPr/>
        </p:nvSpPr>
        <p:spPr>
          <a:xfrm rot="-2266405" flipH="1">
            <a:off x="7096023" y="2189513"/>
            <a:ext cx="1938828" cy="3305595"/>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4"/>
          <p:cNvSpPr txBox="1">
            <a:spLocks noGrp="1"/>
          </p:cNvSpPr>
          <p:nvPr>
            <p:ph type="subTitle" idx="1"/>
          </p:nvPr>
        </p:nvSpPr>
        <p:spPr>
          <a:xfrm>
            <a:off x="4024200" y="3684975"/>
            <a:ext cx="2669400" cy="5910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73" name="Google Shape;273;p14"/>
          <p:cNvSpPr txBox="1">
            <a:spLocks noGrp="1"/>
          </p:cNvSpPr>
          <p:nvPr>
            <p:ph type="subTitle" idx="2"/>
          </p:nvPr>
        </p:nvSpPr>
        <p:spPr>
          <a:xfrm>
            <a:off x="941850" y="3684975"/>
            <a:ext cx="2701500" cy="5910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74" name="Google Shape;274;p14"/>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75" name="Google Shape;275;p14">
            <a:hlinkClick r:id="" action="ppaction://noaction"/>
          </p:cNvPr>
          <p:cNvSpPr txBox="1">
            <a:spLocks noGrp="1"/>
          </p:cNvSpPr>
          <p:nvPr>
            <p:ph type="subTitle" idx="3"/>
          </p:nvPr>
        </p:nvSpPr>
        <p:spPr>
          <a:xfrm>
            <a:off x="941850" y="1739275"/>
            <a:ext cx="27015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76" name="Google Shape;276;p14">
            <a:hlinkClick r:id="" action="ppaction://noaction"/>
          </p:cNvPr>
          <p:cNvSpPr txBox="1">
            <a:spLocks noGrp="1"/>
          </p:cNvSpPr>
          <p:nvPr>
            <p:ph type="subTitle" idx="4"/>
          </p:nvPr>
        </p:nvSpPr>
        <p:spPr>
          <a:xfrm>
            <a:off x="4024200" y="1739275"/>
            <a:ext cx="26694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77" name="Google Shape;277;p14">
            <a:hlinkClick r:id="" action="ppaction://noaction"/>
          </p:cNvPr>
          <p:cNvSpPr txBox="1">
            <a:spLocks noGrp="1"/>
          </p:cNvSpPr>
          <p:nvPr>
            <p:ph type="subTitle" idx="5"/>
          </p:nvPr>
        </p:nvSpPr>
        <p:spPr>
          <a:xfrm>
            <a:off x="941850" y="3297074"/>
            <a:ext cx="27015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78" name="Google Shape;278;p14">
            <a:hlinkClick r:id="" action="ppaction://noaction"/>
          </p:cNvPr>
          <p:cNvSpPr txBox="1">
            <a:spLocks noGrp="1"/>
          </p:cNvSpPr>
          <p:nvPr>
            <p:ph type="subTitle" idx="6"/>
          </p:nvPr>
        </p:nvSpPr>
        <p:spPr>
          <a:xfrm>
            <a:off x="4024200" y="3297087"/>
            <a:ext cx="26694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79" name="Google Shape;279;p14"/>
          <p:cNvSpPr txBox="1">
            <a:spLocks noGrp="1"/>
          </p:cNvSpPr>
          <p:nvPr>
            <p:ph type="subTitle" idx="7"/>
          </p:nvPr>
        </p:nvSpPr>
        <p:spPr>
          <a:xfrm>
            <a:off x="945650" y="2130000"/>
            <a:ext cx="2701500" cy="5910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0" name="Google Shape;280;p14"/>
          <p:cNvSpPr txBox="1">
            <a:spLocks noGrp="1"/>
          </p:cNvSpPr>
          <p:nvPr>
            <p:ph type="subTitle" idx="8"/>
          </p:nvPr>
        </p:nvSpPr>
        <p:spPr>
          <a:xfrm>
            <a:off x="4027952" y="2130000"/>
            <a:ext cx="2669400" cy="5910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1" name="Google Shape;281;p14">
            <a:hlinkClick r:id="" action="ppaction://noaction"/>
          </p:cNvPr>
          <p:cNvSpPr txBox="1">
            <a:spLocks noGrp="1"/>
          </p:cNvSpPr>
          <p:nvPr>
            <p:ph type="title" idx="9" hasCustomPrompt="1"/>
          </p:nvPr>
        </p:nvSpPr>
        <p:spPr>
          <a:xfrm>
            <a:off x="945650" y="1363850"/>
            <a:ext cx="846000" cy="4113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3300">
                <a:solidFill>
                  <a:schemeClr val="accent1"/>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82" name="Google Shape;282;p14">
            <a:hlinkClick r:id="" action="ppaction://noaction"/>
          </p:cNvPr>
          <p:cNvSpPr txBox="1">
            <a:spLocks noGrp="1"/>
          </p:cNvSpPr>
          <p:nvPr>
            <p:ph type="title" idx="13" hasCustomPrompt="1"/>
          </p:nvPr>
        </p:nvSpPr>
        <p:spPr>
          <a:xfrm>
            <a:off x="4024200" y="1363850"/>
            <a:ext cx="846000" cy="4113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3300">
                <a:solidFill>
                  <a:schemeClr val="accent1"/>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83" name="Google Shape;283;p14">
            <a:hlinkClick r:id="" action="ppaction://noaction"/>
          </p:cNvPr>
          <p:cNvSpPr txBox="1">
            <a:spLocks noGrp="1"/>
          </p:cNvSpPr>
          <p:nvPr>
            <p:ph type="title" idx="14" hasCustomPrompt="1"/>
          </p:nvPr>
        </p:nvSpPr>
        <p:spPr>
          <a:xfrm>
            <a:off x="945650" y="2918848"/>
            <a:ext cx="846000" cy="4113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3300">
                <a:solidFill>
                  <a:schemeClr val="accent1"/>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84" name="Google Shape;284;p14">
            <a:hlinkClick r:id="" action="ppaction://noaction"/>
          </p:cNvPr>
          <p:cNvSpPr txBox="1">
            <a:spLocks noGrp="1"/>
          </p:cNvSpPr>
          <p:nvPr>
            <p:ph type="title" idx="15" hasCustomPrompt="1"/>
          </p:nvPr>
        </p:nvSpPr>
        <p:spPr>
          <a:xfrm>
            <a:off x="4024200" y="2918848"/>
            <a:ext cx="846000" cy="4113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1800"/>
              <a:buNone/>
              <a:defRPr sz="3300">
                <a:solidFill>
                  <a:schemeClr val="accent1"/>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ext 2">
  <p:cSld name="CUSTOM_24_1">
    <p:spTree>
      <p:nvGrpSpPr>
        <p:cNvPr id="1" name="Shape 539"/>
        <p:cNvGrpSpPr/>
        <p:nvPr/>
      </p:nvGrpSpPr>
      <p:grpSpPr>
        <a:xfrm>
          <a:off x="0" y="0"/>
          <a:ext cx="0" cy="0"/>
          <a:chOff x="0" y="0"/>
          <a:chExt cx="0" cy="0"/>
        </a:xfrm>
      </p:grpSpPr>
      <p:sp>
        <p:nvSpPr>
          <p:cNvPr id="540" name="Google Shape;540;p23"/>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41" name="Google Shape;541;p23"/>
          <p:cNvSpPr txBox="1">
            <a:spLocks noGrp="1"/>
          </p:cNvSpPr>
          <p:nvPr>
            <p:ph type="subTitle" idx="1"/>
          </p:nvPr>
        </p:nvSpPr>
        <p:spPr>
          <a:xfrm>
            <a:off x="713250" y="1123450"/>
            <a:ext cx="7717500" cy="34428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1800"/>
              <a:buAutoNum type="arabicPeriod"/>
              <a:defRPr sz="1600"/>
            </a:lvl1pPr>
            <a:lvl2pPr lvl="1">
              <a:spcBef>
                <a:spcPts val="0"/>
              </a:spcBef>
              <a:spcAft>
                <a:spcPts val="0"/>
              </a:spcAft>
              <a:buClr>
                <a:schemeClr val="accent1"/>
              </a:buClr>
              <a:buSzPts val="1400"/>
              <a:buAutoNum type="alphaLcPeriod"/>
              <a:defRPr sz="1600"/>
            </a:lvl2pPr>
            <a:lvl3pPr lvl="2">
              <a:spcBef>
                <a:spcPts val="0"/>
              </a:spcBef>
              <a:spcAft>
                <a:spcPts val="0"/>
              </a:spcAft>
              <a:buSzPts val="1400"/>
              <a:buAutoNum type="romanLcPeriod"/>
              <a:defRPr/>
            </a:lvl3pPr>
            <a:lvl4pPr lvl="3">
              <a:spcBef>
                <a:spcPts val="0"/>
              </a:spcBef>
              <a:spcAft>
                <a:spcPts val="0"/>
              </a:spcAft>
              <a:buSzPts val="1400"/>
              <a:buAutoNum type="arabicPeriod"/>
              <a:defRPr/>
            </a:lvl4pPr>
            <a:lvl5pPr lvl="4">
              <a:spcBef>
                <a:spcPts val="0"/>
              </a:spcBef>
              <a:spcAft>
                <a:spcPts val="0"/>
              </a:spcAft>
              <a:buSzPts val="1400"/>
              <a:buAutoNum type="alphaLcPeriod"/>
              <a:defRPr/>
            </a:lvl5pPr>
            <a:lvl6pPr lvl="5">
              <a:spcBef>
                <a:spcPts val="0"/>
              </a:spcBef>
              <a:spcAft>
                <a:spcPts val="0"/>
              </a:spcAft>
              <a:buSzPts val="1400"/>
              <a:buAutoNum type="romanLcPeriod"/>
              <a:defRPr/>
            </a:lvl6pPr>
            <a:lvl7pPr lvl="6">
              <a:spcBef>
                <a:spcPts val="0"/>
              </a:spcBef>
              <a:spcAft>
                <a:spcPts val="0"/>
              </a:spcAft>
              <a:buSzPts val="1400"/>
              <a:buAutoNum type="arabicPeriod"/>
              <a:defRPr/>
            </a:lvl7pPr>
            <a:lvl8pPr lvl="7">
              <a:spcBef>
                <a:spcPts val="0"/>
              </a:spcBef>
              <a:spcAft>
                <a:spcPts val="0"/>
              </a:spcAft>
              <a:buSzPts val="1400"/>
              <a:buAutoNum type="alphaLcPeriod"/>
              <a:defRPr/>
            </a:lvl8pPr>
            <a:lvl9pPr lvl="8">
              <a:spcBef>
                <a:spcPts val="0"/>
              </a:spcBef>
              <a:spcAft>
                <a:spcPts val="0"/>
              </a:spcAft>
              <a:buSzPts val="1400"/>
              <a:buAutoNum type="romanLcPeriod"/>
              <a:defRPr/>
            </a:lvl9pPr>
          </a:lstStyle>
          <a:p>
            <a:endParaRPr/>
          </a:p>
        </p:txBody>
      </p:sp>
      <p:sp>
        <p:nvSpPr>
          <p:cNvPr id="542" name="Google Shape;542;p23"/>
          <p:cNvSpPr/>
          <p:nvPr/>
        </p:nvSpPr>
        <p:spPr>
          <a:xfrm>
            <a:off x="-598400" y="3985675"/>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3"/>
          <p:cNvSpPr/>
          <p:nvPr/>
        </p:nvSpPr>
        <p:spPr>
          <a:xfrm rot="7619243">
            <a:off x="7150868" y="2766901"/>
            <a:ext cx="3210914" cy="3197601"/>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4" name="Google Shape;544;p23"/>
          <p:cNvGrpSpPr/>
          <p:nvPr/>
        </p:nvGrpSpPr>
        <p:grpSpPr>
          <a:xfrm>
            <a:off x="7295305" y="-672969"/>
            <a:ext cx="2270935" cy="2260334"/>
            <a:chOff x="6762468" y="1386456"/>
            <a:chExt cx="2270935" cy="2260334"/>
          </a:xfrm>
        </p:grpSpPr>
        <p:sp>
          <p:nvSpPr>
            <p:cNvPr id="545" name="Google Shape;545;p23"/>
            <p:cNvSpPr/>
            <p:nvPr/>
          </p:nvSpPr>
          <p:spPr>
            <a:xfrm>
              <a:off x="6762468" y="1386456"/>
              <a:ext cx="2270935" cy="2260292"/>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3"/>
            <p:cNvSpPr/>
            <p:nvPr/>
          </p:nvSpPr>
          <p:spPr>
            <a:xfrm>
              <a:off x="7236329" y="1587480"/>
              <a:ext cx="12035" cy="935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3"/>
            <p:cNvSpPr/>
            <p:nvPr/>
          </p:nvSpPr>
          <p:spPr>
            <a:xfrm>
              <a:off x="7364144" y="1394464"/>
              <a:ext cx="356781" cy="300882"/>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3"/>
            <p:cNvSpPr/>
            <p:nvPr/>
          </p:nvSpPr>
          <p:spPr>
            <a:xfrm>
              <a:off x="7836713" y="1386456"/>
              <a:ext cx="358124" cy="308889"/>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3"/>
            <p:cNvSpPr/>
            <p:nvPr/>
          </p:nvSpPr>
          <p:spPr>
            <a:xfrm>
              <a:off x="8310574" y="1516908"/>
              <a:ext cx="135819" cy="79920"/>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3"/>
            <p:cNvSpPr/>
            <p:nvPr/>
          </p:nvSpPr>
          <p:spPr>
            <a:xfrm>
              <a:off x="8484940" y="1543565"/>
              <a:ext cx="8057" cy="151784"/>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3"/>
            <p:cNvSpPr/>
            <p:nvPr/>
          </p:nvSpPr>
          <p:spPr>
            <a:xfrm>
              <a:off x="6838311" y="2099984"/>
              <a:ext cx="2735" cy="537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3"/>
            <p:cNvSpPr/>
            <p:nvPr/>
          </p:nvSpPr>
          <p:spPr>
            <a:xfrm>
              <a:off x="7012727" y="1801781"/>
              <a:ext cx="2686" cy="273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3"/>
            <p:cNvSpPr/>
            <p:nvPr/>
          </p:nvSpPr>
          <p:spPr>
            <a:xfrm>
              <a:off x="6912862" y="1942876"/>
              <a:ext cx="102548" cy="63956"/>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3"/>
            <p:cNvSpPr/>
            <p:nvPr/>
          </p:nvSpPr>
          <p:spPr>
            <a:xfrm>
              <a:off x="7131192" y="1696645"/>
              <a:ext cx="356781" cy="408702"/>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3"/>
            <p:cNvSpPr/>
            <p:nvPr/>
          </p:nvSpPr>
          <p:spPr>
            <a:xfrm>
              <a:off x="7603761" y="1696645"/>
              <a:ext cx="358124" cy="40735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3"/>
            <p:cNvSpPr/>
            <p:nvPr/>
          </p:nvSpPr>
          <p:spPr>
            <a:xfrm>
              <a:off x="8077622" y="1696645"/>
              <a:ext cx="356781" cy="40735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3"/>
            <p:cNvSpPr/>
            <p:nvPr/>
          </p:nvSpPr>
          <p:spPr>
            <a:xfrm>
              <a:off x="8550190" y="1736581"/>
              <a:ext cx="356781" cy="367424"/>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3"/>
            <p:cNvSpPr/>
            <p:nvPr/>
          </p:nvSpPr>
          <p:spPr>
            <a:xfrm>
              <a:off x="6891576" y="2115948"/>
              <a:ext cx="356781" cy="40735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3"/>
            <p:cNvSpPr/>
            <p:nvPr/>
          </p:nvSpPr>
          <p:spPr>
            <a:xfrm>
              <a:off x="7364144" y="2115948"/>
              <a:ext cx="356781" cy="40735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3"/>
            <p:cNvSpPr/>
            <p:nvPr/>
          </p:nvSpPr>
          <p:spPr>
            <a:xfrm>
              <a:off x="7836713" y="2115948"/>
              <a:ext cx="358124" cy="40735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3"/>
            <p:cNvSpPr/>
            <p:nvPr/>
          </p:nvSpPr>
          <p:spPr>
            <a:xfrm>
              <a:off x="8310574" y="2114606"/>
              <a:ext cx="356781" cy="408702"/>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3"/>
            <p:cNvSpPr/>
            <p:nvPr/>
          </p:nvSpPr>
          <p:spPr>
            <a:xfrm>
              <a:off x="8783142" y="2114606"/>
              <a:ext cx="239661" cy="408702"/>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3"/>
            <p:cNvSpPr/>
            <p:nvPr/>
          </p:nvSpPr>
          <p:spPr>
            <a:xfrm>
              <a:off x="6773111" y="2511280"/>
              <a:ext cx="242297" cy="40735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3"/>
            <p:cNvSpPr/>
            <p:nvPr/>
          </p:nvSpPr>
          <p:spPr>
            <a:xfrm>
              <a:off x="7131192" y="2511280"/>
              <a:ext cx="356781" cy="40735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3"/>
            <p:cNvSpPr/>
            <p:nvPr/>
          </p:nvSpPr>
          <p:spPr>
            <a:xfrm>
              <a:off x="7603761" y="2511280"/>
              <a:ext cx="358124" cy="40735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3"/>
            <p:cNvSpPr/>
            <p:nvPr/>
          </p:nvSpPr>
          <p:spPr>
            <a:xfrm>
              <a:off x="8077622" y="2511280"/>
              <a:ext cx="356781" cy="40735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3"/>
            <p:cNvSpPr/>
            <p:nvPr/>
          </p:nvSpPr>
          <p:spPr>
            <a:xfrm>
              <a:off x="8550190" y="2511280"/>
              <a:ext cx="356781" cy="40735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3"/>
            <p:cNvSpPr/>
            <p:nvPr/>
          </p:nvSpPr>
          <p:spPr>
            <a:xfrm>
              <a:off x="6891576" y="2934613"/>
              <a:ext cx="356781" cy="363445"/>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3"/>
            <p:cNvSpPr/>
            <p:nvPr/>
          </p:nvSpPr>
          <p:spPr>
            <a:xfrm>
              <a:off x="7364144" y="2934613"/>
              <a:ext cx="356781" cy="40735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3"/>
            <p:cNvSpPr/>
            <p:nvPr/>
          </p:nvSpPr>
          <p:spPr>
            <a:xfrm>
              <a:off x="7836713" y="2934613"/>
              <a:ext cx="358124" cy="40735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3"/>
            <p:cNvSpPr/>
            <p:nvPr/>
          </p:nvSpPr>
          <p:spPr>
            <a:xfrm>
              <a:off x="8310574" y="2934613"/>
              <a:ext cx="356781" cy="40735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3"/>
            <p:cNvSpPr/>
            <p:nvPr/>
          </p:nvSpPr>
          <p:spPr>
            <a:xfrm>
              <a:off x="8783142" y="3033085"/>
              <a:ext cx="97227" cy="6127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3"/>
            <p:cNvSpPr/>
            <p:nvPr/>
          </p:nvSpPr>
          <p:spPr>
            <a:xfrm>
              <a:off x="7345494" y="3428467"/>
              <a:ext cx="142484" cy="85242"/>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3"/>
            <p:cNvSpPr/>
            <p:nvPr/>
          </p:nvSpPr>
          <p:spPr>
            <a:xfrm>
              <a:off x="7305558" y="3329945"/>
              <a:ext cx="8057" cy="161133"/>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3"/>
            <p:cNvSpPr/>
            <p:nvPr/>
          </p:nvSpPr>
          <p:spPr>
            <a:xfrm>
              <a:off x="7603761" y="3329945"/>
              <a:ext cx="358124" cy="316846"/>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3"/>
            <p:cNvSpPr/>
            <p:nvPr/>
          </p:nvSpPr>
          <p:spPr>
            <a:xfrm>
              <a:off x="8077622" y="3329945"/>
              <a:ext cx="356781" cy="307546"/>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3"/>
            <p:cNvSpPr/>
            <p:nvPr/>
          </p:nvSpPr>
          <p:spPr>
            <a:xfrm>
              <a:off x="8550190" y="3428467"/>
              <a:ext cx="16014" cy="12035"/>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6 ">
  <p:cSld name="CUSTOM_32_2_1">
    <p:spTree>
      <p:nvGrpSpPr>
        <p:cNvPr id="1" name="Shape 690"/>
        <p:cNvGrpSpPr/>
        <p:nvPr/>
      </p:nvGrpSpPr>
      <p:grpSpPr>
        <a:xfrm>
          <a:off x="0" y="0"/>
          <a:ext cx="0" cy="0"/>
          <a:chOff x="0" y="0"/>
          <a:chExt cx="0" cy="0"/>
        </a:xfrm>
      </p:grpSpPr>
      <p:sp>
        <p:nvSpPr>
          <p:cNvPr id="691" name="Google Shape;691;p27"/>
          <p:cNvSpPr/>
          <p:nvPr/>
        </p:nvSpPr>
        <p:spPr>
          <a:xfrm rot="672094">
            <a:off x="-3534661" y="414138"/>
            <a:ext cx="4680680" cy="4251900"/>
          </a:xfrm>
          <a:custGeom>
            <a:avLst/>
            <a:gdLst/>
            <a:ahLst/>
            <a:cxnLst/>
            <a:rect l="l" t="t" r="r" b="b"/>
            <a:pathLst>
              <a:path w="65181" h="59210" extrusionOk="0">
                <a:moveTo>
                  <a:pt x="23617" y="9808"/>
                </a:moveTo>
                <a:cubicBezTo>
                  <a:pt x="25785" y="15712"/>
                  <a:pt x="27153" y="21883"/>
                  <a:pt x="35092" y="17079"/>
                </a:cubicBezTo>
                <a:cubicBezTo>
                  <a:pt x="42998" y="12309"/>
                  <a:pt x="55740" y="12376"/>
                  <a:pt x="59276" y="17546"/>
                </a:cubicBezTo>
                <a:cubicBezTo>
                  <a:pt x="62812" y="22717"/>
                  <a:pt x="56140" y="30055"/>
                  <a:pt x="55940" y="36393"/>
                </a:cubicBezTo>
                <a:cubicBezTo>
                  <a:pt x="55740" y="42731"/>
                  <a:pt x="65180" y="49603"/>
                  <a:pt x="57741" y="54406"/>
                </a:cubicBezTo>
                <a:cubicBezTo>
                  <a:pt x="50303" y="59210"/>
                  <a:pt x="31556" y="57108"/>
                  <a:pt x="33224" y="47535"/>
                </a:cubicBezTo>
                <a:cubicBezTo>
                  <a:pt x="34892" y="37928"/>
                  <a:pt x="25719" y="35026"/>
                  <a:pt x="17579" y="31256"/>
                </a:cubicBezTo>
                <a:cubicBezTo>
                  <a:pt x="9440" y="27520"/>
                  <a:pt x="0" y="13744"/>
                  <a:pt x="7706" y="6872"/>
                </a:cubicBezTo>
                <a:cubicBezTo>
                  <a:pt x="15411" y="1"/>
                  <a:pt x="21449" y="3870"/>
                  <a:pt x="23617" y="980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7"/>
          <p:cNvSpPr/>
          <p:nvPr/>
        </p:nvSpPr>
        <p:spPr>
          <a:xfrm>
            <a:off x="8264550" y="465501"/>
            <a:ext cx="1460036" cy="1906827"/>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7"/>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694" name="Google Shape;694;p27"/>
          <p:cNvSpPr txBox="1">
            <a:spLocks noGrp="1"/>
          </p:cNvSpPr>
          <p:nvPr>
            <p:ph type="subTitle" idx="1"/>
          </p:nvPr>
        </p:nvSpPr>
        <p:spPr>
          <a:xfrm>
            <a:off x="713250" y="1126100"/>
            <a:ext cx="7717500" cy="3442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050"/>
              <a:buFont typeface="Ubuntu"/>
              <a:buChar char="●"/>
              <a:defRPr sz="1600"/>
            </a:lvl1pPr>
            <a:lvl2pPr lvl="1" rtl="0">
              <a:spcBef>
                <a:spcPts val="0"/>
              </a:spcBef>
              <a:spcAft>
                <a:spcPts val="0"/>
              </a:spcAft>
              <a:buClr>
                <a:schemeClr val="dk1"/>
              </a:buClr>
              <a:buSzPts val="1400"/>
              <a:buFont typeface="Ubuntu"/>
              <a:buAutoNum type="alphaLcPeriod"/>
              <a:defRPr sz="1600"/>
            </a:lvl2pPr>
            <a:lvl3pPr lvl="2" rtl="0">
              <a:spcBef>
                <a:spcPts val="0"/>
              </a:spcBef>
              <a:spcAft>
                <a:spcPts val="0"/>
              </a:spcAft>
              <a:buClr>
                <a:schemeClr val="dk1"/>
              </a:buClr>
              <a:buSzPts val="1400"/>
              <a:buFont typeface="Ubuntu"/>
              <a:buAutoNum type="romanLcPeriod"/>
              <a:defRPr/>
            </a:lvl3pPr>
            <a:lvl4pPr lvl="3" rtl="0">
              <a:spcBef>
                <a:spcPts val="0"/>
              </a:spcBef>
              <a:spcAft>
                <a:spcPts val="0"/>
              </a:spcAft>
              <a:buClr>
                <a:schemeClr val="dk1"/>
              </a:buClr>
              <a:buSzPts val="1400"/>
              <a:buFont typeface="Ubuntu"/>
              <a:buAutoNum type="arabicPeriod"/>
              <a:defRPr/>
            </a:lvl4pPr>
            <a:lvl5pPr lvl="4" rtl="0">
              <a:spcBef>
                <a:spcPts val="0"/>
              </a:spcBef>
              <a:spcAft>
                <a:spcPts val="0"/>
              </a:spcAft>
              <a:buClr>
                <a:schemeClr val="dk1"/>
              </a:buClr>
              <a:buSzPts val="1400"/>
              <a:buFont typeface="Ubuntu"/>
              <a:buAutoNum type="alphaLcPeriod"/>
              <a:defRPr/>
            </a:lvl5pPr>
            <a:lvl6pPr lvl="5" rtl="0">
              <a:spcBef>
                <a:spcPts val="0"/>
              </a:spcBef>
              <a:spcAft>
                <a:spcPts val="0"/>
              </a:spcAft>
              <a:buClr>
                <a:schemeClr val="dk1"/>
              </a:buClr>
              <a:buSzPts val="1400"/>
              <a:buFont typeface="Ubuntu"/>
              <a:buAutoNum type="romanLcPeriod"/>
              <a:defRPr/>
            </a:lvl6pPr>
            <a:lvl7pPr lvl="6" rtl="0">
              <a:spcBef>
                <a:spcPts val="0"/>
              </a:spcBef>
              <a:spcAft>
                <a:spcPts val="0"/>
              </a:spcAft>
              <a:buClr>
                <a:schemeClr val="dk1"/>
              </a:buClr>
              <a:buSzPts val="1400"/>
              <a:buFont typeface="Ubuntu"/>
              <a:buAutoNum type="arabicPeriod"/>
              <a:defRPr/>
            </a:lvl7pPr>
            <a:lvl8pPr lvl="7" rtl="0">
              <a:spcBef>
                <a:spcPts val="0"/>
              </a:spcBef>
              <a:spcAft>
                <a:spcPts val="0"/>
              </a:spcAft>
              <a:buClr>
                <a:schemeClr val="dk1"/>
              </a:buClr>
              <a:buSzPts val="1400"/>
              <a:buFont typeface="Ubuntu"/>
              <a:buAutoNum type="alphaLcPeriod"/>
              <a:defRPr/>
            </a:lvl8pPr>
            <a:lvl9pPr lvl="8" rtl="0">
              <a:spcBef>
                <a:spcPts val="0"/>
              </a:spcBef>
              <a:spcAft>
                <a:spcPts val="0"/>
              </a:spcAft>
              <a:buClr>
                <a:schemeClr val="dk1"/>
              </a:buClr>
              <a:buSzPts val="1400"/>
              <a:buFont typeface="Ubuntu"/>
              <a:buAutoNum type="romanLcPeriod"/>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1">
  <p:cSld name="CUSTOM_47">
    <p:spTree>
      <p:nvGrpSpPr>
        <p:cNvPr id="1" name="Shape 949"/>
        <p:cNvGrpSpPr/>
        <p:nvPr/>
      </p:nvGrpSpPr>
      <p:grpSpPr>
        <a:xfrm>
          <a:off x="0" y="0"/>
          <a:ext cx="0" cy="0"/>
          <a:chOff x="0" y="0"/>
          <a:chExt cx="0" cy="0"/>
        </a:xfrm>
      </p:grpSpPr>
      <p:grpSp>
        <p:nvGrpSpPr>
          <p:cNvPr id="950" name="Google Shape;950;p38"/>
          <p:cNvGrpSpPr/>
          <p:nvPr/>
        </p:nvGrpSpPr>
        <p:grpSpPr>
          <a:xfrm flipH="1">
            <a:off x="6914055" y="-80449"/>
            <a:ext cx="2277317" cy="5304377"/>
            <a:chOff x="224725" y="566950"/>
            <a:chExt cx="1850875" cy="4311100"/>
          </a:xfrm>
        </p:grpSpPr>
        <p:sp>
          <p:nvSpPr>
            <p:cNvPr id="951" name="Google Shape;951;p38"/>
            <p:cNvSpPr/>
            <p:nvPr/>
          </p:nvSpPr>
          <p:spPr>
            <a:xfrm>
              <a:off x="1914975" y="566950"/>
              <a:ext cx="160625" cy="2033000"/>
            </a:xfrm>
            <a:custGeom>
              <a:avLst/>
              <a:gdLst/>
              <a:ahLst/>
              <a:cxnLst/>
              <a:rect l="l" t="t" r="r" b="b"/>
              <a:pathLst>
                <a:path w="6425" h="81320" extrusionOk="0">
                  <a:moveTo>
                    <a:pt x="126" y="1"/>
                  </a:moveTo>
                  <a:cubicBezTo>
                    <a:pt x="81" y="1"/>
                    <a:pt x="44" y="24"/>
                    <a:pt x="27" y="57"/>
                  </a:cubicBezTo>
                  <a:cubicBezTo>
                    <a:pt x="27" y="84"/>
                    <a:pt x="27" y="110"/>
                    <a:pt x="27" y="137"/>
                  </a:cubicBezTo>
                  <a:cubicBezTo>
                    <a:pt x="27" y="164"/>
                    <a:pt x="27"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45" y="15394"/>
                    <a:pt x="2945" y="15447"/>
                    <a:pt x="2945" y="15501"/>
                  </a:cubicBezTo>
                  <a:cubicBezTo>
                    <a:pt x="2998" y="17321"/>
                    <a:pt x="1848" y="19248"/>
                    <a:pt x="108" y="20292"/>
                  </a:cubicBezTo>
                  <a:cubicBezTo>
                    <a:pt x="54" y="20292"/>
                    <a:pt x="27" y="20318"/>
                    <a:pt x="27" y="20372"/>
                  </a:cubicBezTo>
                  <a:cubicBezTo>
                    <a:pt x="1" y="20425"/>
                    <a:pt x="27" y="20479"/>
                    <a:pt x="81" y="20506"/>
                  </a:cubicBezTo>
                  <a:cubicBezTo>
                    <a:pt x="1794" y="21496"/>
                    <a:pt x="2865" y="23316"/>
                    <a:pt x="2945" y="25324"/>
                  </a:cubicBezTo>
                  <a:cubicBezTo>
                    <a:pt x="2945" y="25350"/>
                    <a:pt x="2972" y="25404"/>
                    <a:pt x="2998" y="25431"/>
                  </a:cubicBezTo>
                  <a:cubicBezTo>
                    <a:pt x="4952" y="26394"/>
                    <a:pt x="6157" y="28348"/>
                    <a:pt x="6157" y="30543"/>
                  </a:cubicBezTo>
                  <a:cubicBezTo>
                    <a:pt x="6157" y="32711"/>
                    <a:pt x="4952" y="34665"/>
                    <a:pt x="2998" y="35628"/>
                  </a:cubicBezTo>
                  <a:cubicBezTo>
                    <a:pt x="2945" y="35655"/>
                    <a:pt x="2918" y="35709"/>
                    <a:pt x="2945" y="35762"/>
                  </a:cubicBezTo>
                  <a:cubicBezTo>
                    <a:pt x="3106"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1" y="81297"/>
                    <a:pt x="104" y="81320"/>
                    <a:pt x="145" y="81320"/>
                  </a:cubicBezTo>
                  <a:cubicBezTo>
                    <a:pt x="170" y="81320"/>
                    <a:pt x="194" y="81311"/>
                    <a:pt x="215" y="81290"/>
                  </a:cubicBezTo>
                  <a:cubicBezTo>
                    <a:pt x="2008" y="80273"/>
                    <a:pt x="3106" y="78427"/>
                    <a:pt x="3186" y="76366"/>
                  </a:cubicBezTo>
                  <a:cubicBezTo>
                    <a:pt x="5166" y="75322"/>
                    <a:pt x="6424" y="73314"/>
                    <a:pt x="6424" y="71066"/>
                  </a:cubicBezTo>
                  <a:cubicBezTo>
                    <a:pt x="6424" y="68818"/>
                    <a:pt x="5166" y="66784"/>
                    <a:pt x="3186" y="65766"/>
                  </a:cubicBezTo>
                  <a:cubicBezTo>
                    <a:pt x="3106" y="63786"/>
                    <a:pt x="2062" y="61992"/>
                    <a:pt x="375" y="60922"/>
                  </a:cubicBezTo>
                  <a:cubicBezTo>
                    <a:pt x="2062" y="59878"/>
                    <a:pt x="3106" y="58085"/>
                    <a:pt x="3186" y="56104"/>
                  </a:cubicBezTo>
                  <a:cubicBezTo>
                    <a:pt x="5166" y="55060"/>
                    <a:pt x="6424" y="53053"/>
                    <a:pt x="6424" y="50804"/>
                  </a:cubicBezTo>
                  <a:cubicBezTo>
                    <a:pt x="6424" y="48556"/>
                    <a:pt x="5166" y="46522"/>
                    <a:pt x="3186" y="45505"/>
                  </a:cubicBezTo>
                  <a:cubicBezTo>
                    <a:pt x="3159" y="43604"/>
                    <a:pt x="2088" y="41731"/>
                    <a:pt x="375" y="40660"/>
                  </a:cubicBezTo>
                  <a:cubicBezTo>
                    <a:pt x="1901" y="39723"/>
                    <a:pt x="3320" y="37877"/>
                    <a:pt x="3186" y="35816"/>
                  </a:cubicBezTo>
                  <a:cubicBezTo>
                    <a:pt x="5193" y="34799"/>
                    <a:pt x="6424" y="32764"/>
                    <a:pt x="6424" y="30543"/>
                  </a:cubicBezTo>
                  <a:cubicBezTo>
                    <a:pt x="6424" y="28295"/>
                    <a:pt x="5166" y="26260"/>
                    <a:pt x="3186" y="25243"/>
                  </a:cubicBezTo>
                  <a:cubicBezTo>
                    <a:pt x="3106" y="23236"/>
                    <a:pt x="2062" y="21443"/>
                    <a:pt x="375" y="20399"/>
                  </a:cubicBezTo>
                  <a:cubicBezTo>
                    <a:pt x="2088" y="19328"/>
                    <a:pt x="3186" y="17454"/>
                    <a:pt x="3186" y="15608"/>
                  </a:cubicBezTo>
                  <a:cubicBezTo>
                    <a:pt x="3186" y="15608"/>
                    <a:pt x="3186" y="15581"/>
                    <a:pt x="3186" y="15554"/>
                  </a:cubicBezTo>
                  <a:cubicBezTo>
                    <a:pt x="5166" y="14537"/>
                    <a:pt x="6424" y="12503"/>
                    <a:pt x="6424" y="10255"/>
                  </a:cubicBezTo>
                  <a:cubicBezTo>
                    <a:pt x="6424" y="8033"/>
                    <a:pt x="5166" y="5999"/>
                    <a:pt x="3186" y="4982"/>
                  </a:cubicBezTo>
                  <a:lnTo>
                    <a:pt x="3186" y="4955"/>
                  </a:lnTo>
                  <a:cubicBezTo>
                    <a:pt x="3186" y="3028"/>
                    <a:pt x="2008" y="1074"/>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8"/>
            <p:cNvSpPr/>
            <p:nvPr/>
          </p:nvSpPr>
          <p:spPr>
            <a:xfrm>
              <a:off x="1761075" y="818875"/>
              <a:ext cx="160625" cy="2032875"/>
            </a:xfrm>
            <a:custGeom>
              <a:avLst/>
              <a:gdLst/>
              <a:ahLst/>
              <a:cxnLst/>
              <a:rect l="l" t="t" r="r" b="b"/>
              <a:pathLst>
                <a:path w="6425" h="81315" extrusionOk="0">
                  <a:moveTo>
                    <a:pt x="149" y="1"/>
                  </a:moveTo>
                  <a:cubicBezTo>
                    <a:pt x="110" y="1"/>
                    <a:pt x="71" y="20"/>
                    <a:pt x="54" y="70"/>
                  </a:cubicBezTo>
                  <a:cubicBezTo>
                    <a:pt x="27" y="70"/>
                    <a:pt x="27" y="97"/>
                    <a:pt x="27" y="124"/>
                  </a:cubicBezTo>
                  <a:cubicBezTo>
                    <a:pt x="27" y="178"/>
                    <a:pt x="54" y="204"/>
                    <a:pt x="81" y="231"/>
                  </a:cubicBezTo>
                  <a:cubicBezTo>
                    <a:pt x="1821" y="1248"/>
                    <a:pt x="2972" y="3175"/>
                    <a:pt x="2945" y="5022"/>
                  </a:cubicBezTo>
                  <a:cubicBezTo>
                    <a:pt x="2945" y="5076"/>
                    <a:pt x="2972" y="5129"/>
                    <a:pt x="2998" y="5156"/>
                  </a:cubicBezTo>
                  <a:cubicBezTo>
                    <a:pt x="4952" y="6119"/>
                    <a:pt x="6183" y="8073"/>
                    <a:pt x="6183" y="10268"/>
                  </a:cubicBezTo>
                  <a:cubicBezTo>
                    <a:pt x="6183" y="12436"/>
                    <a:pt x="4952" y="14390"/>
                    <a:pt x="2998" y="15354"/>
                  </a:cubicBezTo>
                  <a:cubicBezTo>
                    <a:pt x="2972" y="15380"/>
                    <a:pt x="2945" y="15461"/>
                    <a:pt x="2945" y="15487"/>
                  </a:cubicBezTo>
                  <a:cubicBezTo>
                    <a:pt x="2998" y="17334"/>
                    <a:pt x="1847" y="19235"/>
                    <a:pt x="108" y="20278"/>
                  </a:cubicBezTo>
                  <a:cubicBezTo>
                    <a:pt x="81" y="20278"/>
                    <a:pt x="27" y="20305"/>
                    <a:pt x="27" y="20359"/>
                  </a:cubicBezTo>
                  <a:cubicBezTo>
                    <a:pt x="27" y="20412"/>
                    <a:pt x="27" y="20466"/>
                    <a:pt x="81" y="20493"/>
                  </a:cubicBezTo>
                  <a:cubicBezTo>
                    <a:pt x="1821" y="21510"/>
                    <a:pt x="2891" y="23303"/>
                    <a:pt x="2945" y="25310"/>
                  </a:cubicBezTo>
                  <a:cubicBezTo>
                    <a:pt x="2945" y="25364"/>
                    <a:pt x="2972" y="25391"/>
                    <a:pt x="2998" y="25417"/>
                  </a:cubicBezTo>
                  <a:cubicBezTo>
                    <a:pt x="4952" y="26381"/>
                    <a:pt x="6183" y="28362"/>
                    <a:pt x="6183" y="30530"/>
                  </a:cubicBezTo>
                  <a:cubicBezTo>
                    <a:pt x="6183" y="32698"/>
                    <a:pt x="4952" y="34652"/>
                    <a:pt x="2998" y="35642"/>
                  </a:cubicBezTo>
                  <a:cubicBezTo>
                    <a:pt x="2972" y="35642"/>
                    <a:pt x="2945" y="35695"/>
                    <a:pt x="2945" y="35749"/>
                  </a:cubicBezTo>
                  <a:cubicBezTo>
                    <a:pt x="3105" y="37837"/>
                    <a:pt x="1633" y="39630"/>
                    <a:pt x="108" y="40540"/>
                  </a:cubicBezTo>
                  <a:cubicBezTo>
                    <a:pt x="81" y="40540"/>
                    <a:pt x="27" y="40594"/>
                    <a:pt x="27" y="40620"/>
                  </a:cubicBezTo>
                  <a:cubicBezTo>
                    <a:pt x="27" y="40674"/>
                    <a:pt x="27" y="40727"/>
                    <a:pt x="81" y="40754"/>
                  </a:cubicBezTo>
                  <a:cubicBezTo>
                    <a:pt x="1821" y="41771"/>
                    <a:pt x="2945" y="43645"/>
                    <a:pt x="2945" y="45545"/>
                  </a:cubicBezTo>
                  <a:cubicBezTo>
                    <a:pt x="2945" y="45545"/>
                    <a:pt x="2945" y="45545"/>
                    <a:pt x="2945" y="45572"/>
                  </a:cubicBezTo>
                  <a:cubicBezTo>
                    <a:pt x="2945" y="45626"/>
                    <a:pt x="2972" y="45652"/>
                    <a:pt x="2998" y="45679"/>
                  </a:cubicBezTo>
                  <a:cubicBezTo>
                    <a:pt x="4952" y="46669"/>
                    <a:pt x="6183" y="48623"/>
                    <a:pt x="6183" y="50791"/>
                  </a:cubicBezTo>
                  <a:cubicBezTo>
                    <a:pt x="6183" y="52959"/>
                    <a:pt x="4952" y="54913"/>
                    <a:pt x="2998" y="55904"/>
                  </a:cubicBezTo>
                  <a:cubicBezTo>
                    <a:pt x="2972" y="55930"/>
                    <a:pt x="2945" y="55957"/>
                    <a:pt x="2945" y="56011"/>
                  </a:cubicBezTo>
                  <a:cubicBezTo>
                    <a:pt x="2891" y="57991"/>
                    <a:pt x="1847" y="59785"/>
                    <a:pt x="108" y="60802"/>
                  </a:cubicBezTo>
                  <a:cubicBezTo>
                    <a:pt x="81" y="60828"/>
                    <a:pt x="27" y="60855"/>
                    <a:pt x="27" y="60882"/>
                  </a:cubicBezTo>
                  <a:cubicBezTo>
                    <a:pt x="27" y="60935"/>
                    <a:pt x="27" y="60989"/>
                    <a:pt x="81" y="61016"/>
                  </a:cubicBezTo>
                  <a:cubicBezTo>
                    <a:pt x="1821" y="62033"/>
                    <a:pt x="2891" y="63826"/>
                    <a:pt x="2945" y="65834"/>
                  </a:cubicBezTo>
                  <a:cubicBezTo>
                    <a:pt x="2945" y="65887"/>
                    <a:pt x="2972" y="65914"/>
                    <a:pt x="2998" y="65941"/>
                  </a:cubicBezTo>
                  <a:cubicBezTo>
                    <a:pt x="4952" y="66931"/>
                    <a:pt x="6183" y="68885"/>
                    <a:pt x="6183" y="71053"/>
                  </a:cubicBezTo>
                  <a:cubicBezTo>
                    <a:pt x="6183" y="73221"/>
                    <a:pt x="4952" y="75175"/>
                    <a:pt x="2998" y="76165"/>
                  </a:cubicBezTo>
                  <a:cubicBezTo>
                    <a:pt x="2972" y="76192"/>
                    <a:pt x="2945" y="76219"/>
                    <a:pt x="2945" y="76272"/>
                  </a:cubicBezTo>
                  <a:cubicBezTo>
                    <a:pt x="2891" y="78280"/>
                    <a:pt x="1821" y="80073"/>
                    <a:pt x="81" y="81090"/>
                  </a:cubicBezTo>
                  <a:cubicBezTo>
                    <a:pt x="27" y="81117"/>
                    <a:pt x="1" y="81197"/>
                    <a:pt x="54" y="81251"/>
                  </a:cubicBezTo>
                  <a:cubicBezTo>
                    <a:pt x="74" y="81290"/>
                    <a:pt x="122" y="81315"/>
                    <a:pt x="167" y="81315"/>
                  </a:cubicBezTo>
                  <a:cubicBezTo>
                    <a:pt x="184" y="81315"/>
                    <a:pt x="200" y="81311"/>
                    <a:pt x="215" y="81304"/>
                  </a:cubicBezTo>
                  <a:cubicBezTo>
                    <a:pt x="2008" y="80260"/>
                    <a:pt x="3105" y="78413"/>
                    <a:pt x="3186" y="76352"/>
                  </a:cubicBezTo>
                  <a:cubicBezTo>
                    <a:pt x="5193" y="75309"/>
                    <a:pt x="6424" y="73301"/>
                    <a:pt x="6424" y="71053"/>
                  </a:cubicBezTo>
                  <a:cubicBezTo>
                    <a:pt x="6424" y="68805"/>
                    <a:pt x="5193" y="66797"/>
                    <a:pt x="3186" y="65753"/>
                  </a:cubicBezTo>
                  <a:cubicBezTo>
                    <a:pt x="3132" y="63773"/>
                    <a:pt x="2088" y="61979"/>
                    <a:pt x="402" y="60909"/>
                  </a:cubicBezTo>
                  <a:cubicBezTo>
                    <a:pt x="2088" y="59865"/>
                    <a:pt x="3132" y="58072"/>
                    <a:pt x="3186" y="56091"/>
                  </a:cubicBezTo>
                  <a:cubicBezTo>
                    <a:pt x="5193" y="55047"/>
                    <a:pt x="6424" y="53040"/>
                    <a:pt x="6424" y="50791"/>
                  </a:cubicBezTo>
                  <a:cubicBezTo>
                    <a:pt x="6424" y="48543"/>
                    <a:pt x="5193" y="46536"/>
                    <a:pt x="3186" y="45492"/>
                  </a:cubicBezTo>
                  <a:cubicBezTo>
                    <a:pt x="3186" y="43591"/>
                    <a:pt x="2088" y="41718"/>
                    <a:pt x="402" y="40647"/>
                  </a:cubicBezTo>
                  <a:cubicBezTo>
                    <a:pt x="1901" y="39710"/>
                    <a:pt x="3320" y="37890"/>
                    <a:pt x="3186" y="35829"/>
                  </a:cubicBezTo>
                  <a:cubicBezTo>
                    <a:pt x="5193" y="34785"/>
                    <a:pt x="6424" y="32751"/>
                    <a:pt x="6424" y="30530"/>
                  </a:cubicBezTo>
                  <a:cubicBezTo>
                    <a:pt x="6424" y="28281"/>
                    <a:pt x="5193" y="26247"/>
                    <a:pt x="3186" y="25230"/>
                  </a:cubicBezTo>
                  <a:cubicBezTo>
                    <a:pt x="3105" y="23223"/>
                    <a:pt x="2062" y="21429"/>
                    <a:pt x="402" y="20386"/>
                  </a:cubicBezTo>
                  <a:cubicBezTo>
                    <a:pt x="2115" y="19315"/>
                    <a:pt x="3212" y="17415"/>
                    <a:pt x="3186" y="15541"/>
                  </a:cubicBezTo>
                  <a:cubicBezTo>
                    <a:pt x="5193" y="14524"/>
                    <a:pt x="6424" y="12490"/>
                    <a:pt x="6424" y="10268"/>
                  </a:cubicBezTo>
                  <a:cubicBezTo>
                    <a:pt x="6424" y="8020"/>
                    <a:pt x="5193" y="5986"/>
                    <a:pt x="3186" y="4969"/>
                  </a:cubicBezTo>
                  <a:lnTo>
                    <a:pt x="3186" y="4942"/>
                  </a:lnTo>
                  <a:cubicBezTo>
                    <a:pt x="3186" y="3041"/>
                    <a:pt x="2008" y="1061"/>
                    <a:pt x="215" y="17"/>
                  </a:cubicBezTo>
                  <a:cubicBezTo>
                    <a:pt x="195" y="7"/>
                    <a:pt x="172" y="1"/>
                    <a:pt x="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8"/>
            <p:cNvSpPr/>
            <p:nvPr/>
          </p:nvSpPr>
          <p:spPr>
            <a:xfrm>
              <a:off x="1607850" y="566950"/>
              <a:ext cx="159950" cy="2033000"/>
            </a:xfrm>
            <a:custGeom>
              <a:avLst/>
              <a:gdLst/>
              <a:ahLst/>
              <a:cxnLst/>
              <a:rect l="l" t="t" r="r" b="b"/>
              <a:pathLst>
                <a:path w="6398" h="81320" extrusionOk="0">
                  <a:moveTo>
                    <a:pt x="119" y="1"/>
                  </a:moveTo>
                  <a:cubicBezTo>
                    <a:pt x="81" y="1"/>
                    <a:pt x="44" y="24"/>
                    <a:pt x="27" y="57"/>
                  </a:cubicBezTo>
                  <a:cubicBezTo>
                    <a:pt x="0"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71" y="17347"/>
                    <a:pt x="1847" y="19248"/>
                    <a:pt x="81" y="20292"/>
                  </a:cubicBezTo>
                  <a:cubicBezTo>
                    <a:pt x="54" y="20292"/>
                    <a:pt x="27" y="20318"/>
                    <a:pt x="0"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0"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64" y="58004"/>
                    <a:pt x="1820" y="59798"/>
                    <a:pt x="81" y="60815"/>
                  </a:cubicBezTo>
                  <a:cubicBezTo>
                    <a:pt x="54" y="60815"/>
                    <a:pt x="27" y="60868"/>
                    <a:pt x="0" y="60895"/>
                  </a:cubicBezTo>
                  <a:cubicBezTo>
                    <a:pt x="0" y="60949"/>
                    <a:pt x="27" y="61002"/>
                    <a:pt x="81" y="61029"/>
                  </a:cubicBezTo>
                  <a:cubicBezTo>
                    <a:pt x="1820" y="62046"/>
                    <a:pt x="2864"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64" y="78266"/>
                    <a:pt x="1820" y="80086"/>
                    <a:pt x="81" y="81076"/>
                  </a:cubicBezTo>
                  <a:cubicBezTo>
                    <a:pt x="27" y="81130"/>
                    <a:pt x="0" y="81183"/>
                    <a:pt x="27" y="81264"/>
                  </a:cubicBezTo>
                  <a:cubicBezTo>
                    <a:pt x="44" y="81297"/>
                    <a:pt x="81" y="81320"/>
                    <a:pt x="119" y="81320"/>
                  </a:cubicBezTo>
                  <a:cubicBezTo>
                    <a:pt x="143" y="81320"/>
                    <a:pt x="167" y="81311"/>
                    <a:pt x="188" y="81290"/>
                  </a:cubicBezTo>
                  <a:cubicBezTo>
                    <a:pt x="1981"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61" y="41731"/>
                    <a:pt x="375" y="40660"/>
                  </a:cubicBezTo>
                  <a:cubicBezTo>
                    <a:pt x="1901" y="39723"/>
                    <a:pt x="3292" y="37877"/>
                    <a:pt x="3185" y="35816"/>
                  </a:cubicBezTo>
                  <a:cubicBezTo>
                    <a:pt x="5166" y="34799"/>
                    <a:pt x="6397" y="32764"/>
                    <a:pt x="6397" y="30543"/>
                  </a:cubicBezTo>
                  <a:cubicBezTo>
                    <a:pt x="6397" y="28295"/>
                    <a:pt x="5166" y="26260"/>
                    <a:pt x="3185" y="25243"/>
                  </a:cubicBezTo>
                  <a:cubicBezTo>
                    <a:pt x="3078" y="23236"/>
                    <a:pt x="2061" y="21443"/>
                    <a:pt x="375" y="20399"/>
                  </a:cubicBezTo>
                  <a:cubicBezTo>
                    <a:pt x="2061" y="19328"/>
                    <a:pt x="3185" y="17454"/>
                    <a:pt x="3185" y="15608"/>
                  </a:cubicBezTo>
                  <a:cubicBezTo>
                    <a:pt x="3185" y="15608"/>
                    <a:pt x="3185" y="1558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8"/>
            <p:cNvSpPr/>
            <p:nvPr/>
          </p:nvSpPr>
          <p:spPr>
            <a:xfrm>
              <a:off x="1453950" y="818875"/>
              <a:ext cx="160600" cy="2032875"/>
            </a:xfrm>
            <a:custGeom>
              <a:avLst/>
              <a:gdLst/>
              <a:ahLst/>
              <a:cxnLst/>
              <a:rect l="l" t="t" r="r" b="b"/>
              <a:pathLst>
                <a:path w="6424" h="81315" extrusionOk="0">
                  <a:moveTo>
                    <a:pt x="136" y="1"/>
                  </a:moveTo>
                  <a:cubicBezTo>
                    <a:pt x="95" y="1"/>
                    <a:pt x="61" y="20"/>
                    <a:pt x="27" y="70"/>
                  </a:cubicBezTo>
                  <a:cubicBezTo>
                    <a:pt x="27" y="70"/>
                    <a:pt x="27" y="97"/>
                    <a:pt x="27" y="124"/>
                  </a:cubicBezTo>
                  <a:cubicBezTo>
                    <a:pt x="27" y="178"/>
                    <a:pt x="27"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34"/>
                    <a:pt x="2944" y="15487"/>
                  </a:cubicBezTo>
                  <a:cubicBezTo>
                    <a:pt x="2944" y="15514"/>
                    <a:pt x="2944" y="15568"/>
                    <a:pt x="2944" y="15595"/>
                  </a:cubicBezTo>
                  <a:cubicBezTo>
                    <a:pt x="2944" y="17415"/>
                    <a:pt x="1820" y="19261"/>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44" y="35642"/>
                    <a:pt x="2918"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72"/>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27" y="81251"/>
                  </a:cubicBezTo>
                  <a:cubicBezTo>
                    <a:pt x="66" y="81290"/>
                    <a:pt x="120" y="81315"/>
                    <a:pt x="167" y="81315"/>
                  </a:cubicBezTo>
                  <a:cubicBezTo>
                    <a:pt x="184" y="81315"/>
                    <a:pt x="200" y="81311"/>
                    <a:pt x="214" y="81304"/>
                  </a:cubicBezTo>
                  <a:cubicBezTo>
                    <a:pt x="2008" y="80260"/>
                    <a:pt x="3105" y="78413"/>
                    <a:pt x="3185" y="76352"/>
                  </a:cubicBezTo>
                  <a:cubicBezTo>
                    <a:pt x="5166" y="75309"/>
                    <a:pt x="6424" y="73301"/>
                    <a:pt x="6424" y="71053"/>
                  </a:cubicBezTo>
                  <a:cubicBezTo>
                    <a:pt x="6424" y="68805"/>
                    <a:pt x="5166" y="66797"/>
                    <a:pt x="3185" y="65753"/>
                  </a:cubicBezTo>
                  <a:cubicBezTo>
                    <a:pt x="3105" y="63773"/>
                    <a:pt x="2061" y="61979"/>
                    <a:pt x="375" y="60909"/>
                  </a:cubicBezTo>
                  <a:cubicBezTo>
                    <a:pt x="2061" y="59865"/>
                    <a:pt x="3105" y="58072"/>
                    <a:pt x="3185" y="56091"/>
                  </a:cubicBezTo>
                  <a:cubicBezTo>
                    <a:pt x="5166" y="55047"/>
                    <a:pt x="6424" y="53040"/>
                    <a:pt x="6424" y="50791"/>
                  </a:cubicBezTo>
                  <a:cubicBezTo>
                    <a:pt x="6424" y="48543"/>
                    <a:pt x="5193" y="46536"/>
                    <a:pt x="3185" y="45492"/>
                  </a:cubicBezTo>
                  <a:cubicBezTo>
                    <a:pt x="3159" y="43591"/>
                    <a:pt x="2088" y="41718"/>
                    <a:pt x="375" y="40647"/>
                  </a:cubicBezTo>
                  <a:cubicBezTo>
                    <a:pt x="1901" y="39710"/>
                    <a:pt x="3319" y="37890"/>
                    <a:pt x="3185" y="35829"/>
                  </a:cubicBezTo>
                  <a:cubicBezTo>
                    <a:pt x="5193" y="34785"/>
                    <a:pt x="6424" y="32751"/>
                    <a:pt x="6424" y="30530"/>
                  </a:cubicBezTo>
                  <a:cubicBezTo>
                    <a:pt x="6424" y="28281"/>
                    <a:pt x="5166" y="26247"/>
                    <a:pt x="3185" y="25230"/>
                  </a:cubicBezTo>
                  <a:cubicBezTo>
                    <a:pt x="3105" y="23223"/>
                    <a:pt x="2061" y="21429"/>
                    <a:pt x="375"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cubicBezTo>
                    <a:pt x="3185" y="3041"/>
                    <a:pt x="2008" y="1061"/>
                    <a:pt x="214" y="17"/>
                  </a:cubicBezTo>
                  <a:cubicBezTo>
                    <a:pt x="185" y="7"/>
                    <a:pt x="159" y="1"/>
                    <a:pt x="13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8"/>
            <p:cNvSpPr/>
            <p:nvPr/>
          </p:nvSpPr>
          <p:spPr>
            <a:xfrm>
              <a:off x="1300050" y="566950"/>
              <a:ext cx="160600" cy="2033000"/>
            </a:xfrm>
            <a:custGeom>
              <a:avLst/>
              <a:gdLst/>
              <a:ahLst/>
              <a:cxnLst/>
              <a:rect l="l" t="t" r="r" b="b"/>
              <a:pathLst>
                <a:path w="6424" h="81320" extrusionOk="0">
                  <a:moveTo>
                    <a:pt x="146" y="1"/>
                  </a:moveTo>
                  <a:cubicBezTo>
                    <a:pt x="107" y="1"/>
                    <a:pt x="70" y="24"/>
                    <a:pt x="54" y="57"/>
                  </a:cubicBezTo>
                  <a:cubicBezTo>
                    <a:pt x="27" y="84"/>
                    <a:pt x="27" y="110"/>
                    <a:pt x="27" y="137"/>
                  </a:cubicBezTo>
                  <a:cubicBezTo>
                    <a:pt x="27" y="164"/>
                    <a:pt x="54" y="217"/>
                    <a:pt x="80" y="244"/>
                  </a:cubicBezTo>
                  <a:cubicBezTo>
                    <a:pt x="1820" y="1261"/>
                    <a:pt x="2971" y="3188"/>
                    <a:pt x="2944" y="5035"/>
                  </a:cubicBezTo>
                  <a:cubicBezTo>
                    <a:pt x="2944" y="5089"/>
                    <a:pt x="2971" y="5142"/>
                    <a:pt x="3025" y="5169"/>
                  </a:cubicBezTo>
                  <a:cubicBezTo>
                    <a:pt x="4952" y="6133"/>
                    <a:pt x="6183" y="8086"/>
                    <a:pt x="6183" y="10255"/>
                  </a:cubicBezTo>
                  <a:cubicBezTo>
                    <a:pt x="6183" y="12449"/>
                    <a:pt x="4952" y="14403"/>
                    <a:pt x="3025" y="15367"/>
                  </a:cubicBezTo>
                  <a:cubicBezTo>
                    <a:pt x="2971" y="15394"/>
                    <a:pt x="2944" y="15447"/>
                    <a:pt x="2944" y="15501"/>
                  </a:cubicBezTo>
                  <a:cubicBezTo>
                    <a:pt x="2998" y="17321"/>
                    <a:pt x="1847" y="19248"/>
                    <a:pt x="107" y="20292"/>
                  </a:cubicBezTo>
                  <a:cubicBezTo>
                    <a:pt x="80" y="20292"/>
                    <a:pt x="54" y="20318"/>
                    <a:pt x="27" y="20372"/>
                  </a:cubicBezTo>
                  <a:cubicBezTo>
                    <a:pt x="27" y="20425"/>
                    <a:pt x="27" y="20479"/>
                    <a:pt x="80" y="20506"/>
                  </a:cubicBezTo>
                  <a:cubicBezTo>
                    <a:pt x="1820" y="21496"/>
                    <a:pt x="2891" y="23316"/>
                    <a:pt x="2944" y="25324"/>
                  </a:cubicBezTo>
                  <a:cubicBezTo>
                    <a:pt x="2944" y="25350"/>
                    <a:pt x="2971" y="25404"/>
                    <a:pt x="3025" y="25431"/>
                  </a:cubicBezTo>
                  <a:cubicBezTo>
                    <a:pt x="4952" y="26394"/>
                    <a:pt x="6183" y="28348"/>
                    <a:pt x="6183" y="30543"/>
                  </a:cubicBezTo>
                  <a:cubicBezTo>
                    <a:pt x="6183" y="32711"/>
                    <a:pt x="4952" y="34665"/>
                    <a:pt x="3025" y="35628"/>
                  </a:cubicBezTo>
                  <a:cubicBezTo>
                    <a:pt x="2971" y="35655"/>
                    <a:pt x="2944" y="35709"/>
                    <a:pt x="2944" y="35762"/>
                  </a:cubicBezTo>
                  <a:cubicBezTo>
                    <a:pt x="3105" y="37823"/>
                    <a:pt x="1633" y="39643"/>
                    <a:pt x="107" y="40553"/>
                  </a:cubicBezTo>
                  <a:cubicBezTo>
                    <a:pt x="80" y="40553"/>
                    <a:pt x="54" y="40580"/>
                    <a:pt x="27" y="40633"/>
                  </a:cubicBezTo>
                  <a:cubicBezTo>
                    <a:pt x="27" y="40687"/>
                    <a:pt x="27" y="40741"/>
                    <a:pt x="80" y="40767"/>
                  </a:cubicBezTo>
                  <a:cubicBezTo>
                    <a:pt x="1820" y="41784"/>
                    <a:pt x="2944" y="43658"/>
                    <a:pt x="2944" y="45532"/>
                  </a:cubicBezTo>
                  <a:cubicBezTo>
                    <a:pt x="2944" y="45558"/>
                    <a:pt x="2944" y="45558"/>
                    <a:pt x="2944" y="45585"/>
                  </a:cubicBezTo>
                  <a:cubicBezTo>
                    <a:pt x="2944" y="45612"/>
                    <a:pt x="2971" y="45665"/>
                    <a:pt x="3025" y="45692"/>
                  </a:cubicBezTo>
                  <a:cubicBezTo>
                    <a:pt x="4952" y="46656"/>
                    <a:pt x="6183" y="48636"/>
                    <a:pt x="6183" y="50804"/>
                  </a:cubicBezTo>
                  <a:cubicBezTo>
                    <a:pt x="6183" y="52972"/>
                    <a:pt x="4952" y="54926"/>
                    <a:pt x="3025" y="55917"/>
                  </a:cubicBezTo>
                  <a:cubicBezTo>
                    <a:pt x="2971" y="55917"/>
                    <a:pt x="2944" y="55970"/>
                    <a:pt x="2944" y="56024"/>
                  </a:cubicBezTo>
                  <a:cubicBezTo>
                    <a:pt x="2891" y="58004"/>
                    <a:pt x="1847" y="59798"/>
                    <a:pt x="107" y="60815"/>
                  </a:cubicBezTo>
                  <a:cubicBezTo>
                    <a:pt x="80" y="60815"/>
                    <a:pt x="54" y="60868"/>
                    <a:pt x="27" y="60895"/>
                  </a:cubicBezTo>
                  <a:cubicBezTo>
                    <a:pt x="27" y="60949"/>
                    <a:pt x="27" y="61002"/>
                    <a:pt x="80" y="61029"/>
                  </a:cubicBezTo>
                  <a:cubicBezTo>
                    <a:pt x="1820" y="62046"/>
                    <a:pt x="2891" y="63839"/>
                    <a:pt x="2944" y="65847"/>
                  </a:cubicBezTo>
                  <a:cubicBezTo>
                    <a:pt x="2944" y="65900"/>
                    <a:pt x="2971" y="65927"/>
                    <a:pt x="3025" y="65954"/>
                  </a:cubicBezTo>
                  <a:cubicBezTo>
                    <a:pt x="4952" y="66944"/>
                    <a:pt x="6183" y="68898"/>
                    <a:pt x="6183" y="71066"/>
                  </a:cubicBezTo>
                  <a:cubicBezTo>
                    <a:pt x="6183" y="73234"/>
                    <a:pt x="4952" y="75188"/>
                    <a:pt x="3025" y="76178"/>
                  </a:cubicBezTo>
                  <a:cubicBezTo>
                    <a:pt x="2971" y="76178"/>
                    <a:pt x="2944" y="76232"/>
                    <a:pt x="2944" y="76285"/>
                  </a:cubicBezTo>
                  <a:cubicBezTo>
                    <a:pt x="2891" y="78266"/>
                    <a:pt x="1820" y="80086"/>
                    <a:pt x="80" y="81076"/>
                  </a:cubicBezTo>
                  <a:cubicBezTo>
                    <a:pt x="27" y="81130"/>
                    <a:pt x="0" y="81183"/>
                    <a:pt x="54" y="81264"/>
                  </a:cubicBezTo>
                  <a:cubicBezTo>
                    <a:pt x="70" y="81297"/>
                    <a:pt x="107" y="81320"/>
                    <a:pt x="146" y="81320"/>
                  </a:cubicBezTo>
                  <a:cubicBezTo>
                    <a:pt x="169" y="81320"/>
                    <a:pt x="194" y="81311"/>
                    <a:pt x="214" y="81290"/>
                  </a:cubicBezTo>
                  <a:cubicBezTo>
                    <a:pt x="2007" y="80273"/>
                    <a:pt x="3105" y="78427"/>
                    <a:pt x="3185" y="76366"/>
                  </a:cubicBezTo>
                  <a:cubicBezTo>
                    <a:pt x="5193" y="75322"/>
                    <a:pt x="6424" y="73314"/>
                    <a:pt x="6424" y="71066"/>
                  </a:cubicBezTo>
                  <a:cubicBezTo>
                    <a:pt x="6424" y="68818"/>
                    <a:pt x="5193" y="66784"/>
                    <a:pt x="3185" y="65766"/>
                  </a:cubicBezTo>
                  <a:cubicBezTo>
                    <a:pt x="3132" y="63786"/>
                    <a:pt x="2088" y="61992"/>
                    <a:pt x="402" y="60922"/>
                  </a:cubicBezTo>
                  <a:cubicBezTo>
                    <a:pt x="2088" y="59878"/>
                    <a:pt x="3132" y="58085"/>
                    <a:pt x="3185" y="56104"/>
                  </a:cubicBezTo>
                  <a:cubicBezTo>
                    <a:pt x="5193" y="55060"/>
                    <a:pt x="6424" y="53053"/>
                    <a:pt x="6424" y="50804"/>
                  </a:cubicBezTo>
                  <a:cubicBezTo>
                    <a:pt x="6424" y="48556"/>
                    <a:pt x="5193" y="46522"/>
                    <a:pt x="3185" y="45505"/>
                  </a:cubicBezTo>
                  <a:cubicBezTo>
                    <a:pt x="3185" y="43604"/>
                    <a:pt x="2088" y="41731"/>
                    <a:pt x="402" y="40660"/>
                  </a:cubicBezTo>
                  <a:cubicBezTo>
                    <a:pt x="1927" y="39723"/>
                    <a:pt x="3319" y="37903"/>
                    <a:pt x="3212" y="35816"/>
                  </a:cubicBezTo>
                  <a:cubicBezTo>
                    <a:pt x="5193" y="34799"/>
                    <a:pt x="6424" y="32764"/>
                    <a:pt x="6424" y="30543"/>
                  </a:cubicBezTo>
                  <a:cubicBezTo>
                    <a:pt x="6424" y="28295"/>
                    <a:pt x="5193" y="26260"/>
                    <a:pt x="3185" y="25243"/>
                  </a:cubicBezTo>
                  <a:cubicBezTo>
                    <a:pt x="3105" y="23236"/>
                    <a:pt x="2061" y="21443"/>
                    <a:pt x="402" y="20399"/>
                  </a:cubicBezTo>
                  <a:cubicBezTo>
                    <a:pt x="2088" y="19328"/>
                    <a:pt x="3185" y="17454"/>
                    <a:pt x="3185" y="15608"/>
                  </a:cubicBezTo>
                  <a:cubicBezTo>
                    <a:pt x="3185" y="15608"/>
                    <a:pt x="3185" y="15581"/>
                    <a:pt x="3185" y="15554"/>
                  </a:cubicBezTo>
                  <a:cubicBezTo>
                    <a:pt x="5193" y="14537"/>
                    <a:pt x="6424" y="12503"/>
                    <a:pt x="6424" y="10255"/>
                  </a:cubicBezTo>
                  <a:cubicBezTo>
                    <a:pt x="6424" y="8033"/>
                    <a:pt x="5193" y="5999"/>
                    <a:pt x="3185" y="4982"/>
                  </a:cubicBezTo>
                  <a:lnTo>
                    <a:pt x="3185" y="4955"/>
                  </a:lnTo>
                  <a:cubicBezTo>
                    <a:pt x="3185" y="3028"/>
                    <a:pt x="2007" y="1074"/>
                    <a:pt x="214" y="30"/>
                  </a:cubicBezTo>
                  <a:cubicBezTo>
                    <a:pt x="194" y="10"/>
                    <a:pt x="169"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8"/>
            <p:cNvSpPr/>
            <p:nvPr/>
          </p:nvSpPr>
          <p:spPr>
            <a:xfrm>
              <a:off x="1146800" y="818875"/>
              <a:ext cx="159950" cy="2032875"/>
            </a:xfrm>
            <a:custGeom>
              <a:avLst/>
              <a:gdLst/>
              <a:ahLst/>
              <a:cxnLst/>
              <a:rect l="l" t="t" r="r" b="b"/>
              <a:pathLst>
                <a:path w="6398" h="81315" extrusionOk="0">
                  <a:moveTo>
                    <a:pt x="123" y="1"/>
                  </a:moveTo>
                  <a:cubicBezTo>
                    <a:pt x="83" y="1"/>
                    <a:pt x="44" y="20"/>
                    <a:pt x="28" y="70"/>
                  </a:cubicBezTo>
                  <a:cubicBezTo>
                    <a:pt x="28" y="70"/>
                    <a:pt x="1" y="97"/>
                    <a:pt x="1" y="124"/>
                  </a:cubicBezTo>
                  <a:cubicBezTo>
                    <a:pt x="1" y="178"/>
                    <a:pt x="28" y="204"/>
                    <a:pt x="81" y="231"/>
                  </a:cubicBezTo>
                  <a:cubicBezTo>
                    <a:pt x="1821" y="1248"/>
                    <a:pt x="2972" y="3175"/>
                    <a:pt x="2918" y="5022"/>
                  </a:cubicBezTo>
                  <a:cubicBezTo>
                    <a:pt x="2918" y="5076"/>
                    <a:pt x="2945" y="5129"/>
                    <a:pt x="2998" y="5156"/>
                  </a:cubicBezTo>
                  <a:cubicBezTo>
                    <a:pt x="4952" y="6119"/>
                    <a:pt x="6157" y="8073"/>
                    <a:pt x="6157" y="10268"/>
                  </a:cubicBezTo>
                  <a:cubicBezTo>
                    <a:pt x="6157" y="12436"/>
                    <a:pt x="4952" y="14390"/>
                    <a:pt x="2998" y="15354"/>
                  </a:cubicBezTo>
                  <a:cubicBezTo>
                    <a:pt x="2945" y="15380"/>
                    <a:pt x="2918" y="15434"/>
                    <a:pt x="2918" y="15487"/>
                  </a:cubicBezTo>
                  <a:cubicBezTo>
                    <a:pt x="2998" y="17334"/>
                    <a:pt x="1848" y="19235"/>
                    <a:pt x="81" y="20278"/>
                  </a:cubicBezTo>
                  <a:cubicBezTo>
                    <a:pt x="54" y="20278"/>
                    <a:pt x="28" y="20305"/>
                    <a:pt x="1" y="20359"/>
                  </a:cubicBezTo>
                  <a:cubicBezTo>
                    <a:pt x="1" y="20412"/>
                    <a:pt x="28" y="20466"/>
                    <a:pt x="81" y="20493"/>
                  </a:cubicBezTo>
                  <a:cubicBezTo>
                    <a:pt x="1794" y="21510"/>
                    <a:pt x="2865" y="23303"/>
                    <a:pt x="2918" y="25310"/>
                  </a:cubicBezTo>
                  <a:cubicBezTo>
                    <a:pt x="2918" y="25364"/>
                    <a:pt x="2945"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079" y="37837"/>
                    <a:pt x="1633" y="39630"/>
                    <a:pt x="81" y="40540"/>
                  </a:cubicBezTo>
                  <a:cubicBezTo>
                    <a:pt x="54" y="40540"/>
                    <a:pt x="28" y="40594"/>
                    <a:pt x="1" y="40620"/>
                  </a:cubicBezTo>
                  <a:cubicBezTo>
                    <a:pt x="1" y="40674"/>
                    <a:pt x="28"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81" y="60802"/>
                  </a:cubicBezTo>
                  <a:cubicBezTo>
                    <a:pt x="54" y="60828"/>
                    <a:pt x="28" y="60855"/>
                    <a:pt x="1" y="60882"/>
                  </a:cubicBezTo>
                  <a:cubicBezTo>
                    <a:pt x="1" y="60935"/>
                    <a:pt x="28"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8" y="81117"/>
                    <a:pt x="1" y="81197"/>
                    <a:pt x="28" y="81251"/>
                  </a:cubicBezTo>
                  <a:cubicBezTo>
                    <a:pt x="47" y="81290"/>
                    <a:pt x="95" y="81315"/>
                    <a:pt x="151" y="81315"/>
                  </a:cubicBezTo>
                  <a:cubicBezTo>
                    <a:pt x="172" y="81315"/>
                    <a:pt x="193" y="81311"/>
                    <a:pt x="215" y="81304"/>
                  </a:cubicBezTo>
                  <a:cubicBezTo>
                    <a:pt x="1981" y="80260"/>
                    <a:pt x="3106" y="78413"/>
                    <a:pt x="3186" y="76352"/>
                  </a:cubicBezTo>
                  <a:cubicBezTo>
                    <a:pt x="5167" y="75309"/>
                    <a:pt x="6398" y="73301"/>
                    <a:pt x="6398" y="71053"/>
                  </a:cubicBezTo>
                  <a:cubicBezTo>
                    <a:pt x="6398" y="68805"/>
                    <a:pt x="5167" y="66797"/>
                    <a:pt x="3186" y="65753"/>
                  </a:cubicBezTo>
                  <a:cubicBezTo>
                    <a:pt x="3106" y="63773"/>
                    <a:pt x="2062" y="61979"/>
                    <a:pt x="375" y="60909"/>
                  </a:cubicBezTo>
                  <a:cubicBezTo>
                    <a:pt x="2062" y="59865"/>
                    <a:pt x="3106" y="58072"/>
                    <a:pt x="3186" y="56091"/>
                  </a:cubicBezTo>
                  <a:cubicBezTo>
                    <a:pt x="5167" y="55047"/>
                    <a:pt x="6398" y="53040"/>
                    <a:pt x="6398" y="50791"/>
                  </a:cubicBezTo>
                  <a:cubicBezTo>
                    <a:pt x="6398" y="48543"/>
                    <a:pt x="5167" y="46536"/>
                    <a:pt x="3186" y="45492"/>
                  </a:cubicBezTo>
                  <a:cubicBezTo>
                    <a:pt x="3159" y="43591"/>
                    <a:pt x="2088" y="41718"/>
                    <a:pt x="375" y="40647"/>
                  </a:cubicBezTo>
                  <a:cubicBezTo>
                    <a:pt x="1901" y="39710"/>
                    <a:pt x="3293" y="37890"/>
                    <a:pt x="3186" y="35829"/>
                  </a:cubicBezTo>
                  <a:cubicBezTo>
                    <a:pt x="5167" y="34785"/>
                    <a:pt x="6398" y="32751"/>
                    <a:pt x="6398" y="30530"/>
                  </a:cubicBezTo>
                  <a:cubicBezTo>
                    <a:pt x="6398" y="28281"/>
                    <a:pt x="5167" y="26247"/>
                    <a:pt x="3186" y="25230"/>
                  </a:cubicBezTo>
                  <a:cubicBezTo>
                    <a:pt x="3079" y="23223"/>
                    <a:pt x="2062" y="21429"/>
                    <a:pt x="375" y="20386"/>
                  </a:cubicBezTo>
                  <a:cubicBezTo>
                    <a:pt x="2088" y="19315"/>
                    <a:pt x="3186" y="17415"/>
                    <a:pt x="3186" y="15541"/>
                  </a:cubicBezTo>
                  <a:cubicBezTo>
                    <a:pt x="5167" y="14524"/>
                    <a:pt x="6398" y="12490"/>
                    <a:pt x="6398" y="10268"/>
                  </a:cubicBezTo>
                  <a:cubicBezTo>
                    <a:pt x="6398" y="8020"/>
                    <a:pt x="5167" y="5986"/>
                    <a:pt x="3186" y="4969"/>
                  </a:cubicBezTo>
                  <a:lnTo>
                    <a:pt x="3186" y="4942"/>
                  </a:lnTo>
                  <a:cubicBezTo>
                    <a:pt x="3186" y="3041"/>
                    <a:pt x="1981" y="1061"/>
                    <a:pt x="188" y="17"/>
                  </a:cubicBezTo>
                  <a:cubicBezTo>
                    <a:pt x="169" y="7"/>
                    <a:pt x="145" y="1"/>
                    <a:pt x="1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8"/>
            <p:cNvSpPr/>
            <p:nvPr/>
          </p:nvSpPr>
          <p:spPr>
            <a:xfrm>
              <a:off x="992900" y="566950"/>
              <a:ext cx="160625" cy="2033000"/>
            </a:xfrm>
            <a:custGeom>
              <a:avLst/>
              <a:gdLst/>
              <a:ahLst/>
              <a:cxnLst/>
              <a:rect l="l" t="t" r="r" b="b"/>
              <a:pathLst>
                <a:path w="6425" h="81320" extrusionOk="0">
                  <a:moveTo>
                    <a:pt x="145" y="1"/>
                  </a:moveTo>
                  <a:cubicBezTo>
                    <a:pt x="104" y="1"/>
                    <a:pt x="60" y="24"/>
                    <a:pt x="27" y="57"/>
                  </a:cubicBezTo>
                  <a:cubicBezTo>
                    <a:pt x="27" y="84"/>
                    <a:pt x="27" y="110"/>
                    <a:pt x="27" y="137"/>
                  </a:cubicBezTo>
                  <a:cubicBezTo>
                    <a:pt x="27" y="164"/>
                    <a:pt x="54"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72" y="15394"/>
                    <a:pt x="2945" y="15447"/>
                    <a:pt x="2945" y="15501"/>
                  </a:cubicBezTo>
                  <a:cubicBezTo>
                    <a:pt x="2998" y="17347"/>
                    <a:pt x="1847" y="19248"/>
                    <a:pt x="108" y="20292"/>
                  </a:cubicBezTo>
                  <a:cubicBezTo>
                    <a:pt x="54" y="20292"/>
                    <a:pt x="27" y="20318"/>
                    <a:pt x="27" y="20372"/>
                  </a:cubicBezTo>
                  <a:cubicBezTo>
                    <a:pt x="1" y="20425"/>
                    <a:pt x="27" y="20479"/>
                    <a:pt x="81" y="20506"/>
                  </a:cubicBezTo>
                  <a:cubicBezTo>
                    <a:pt x="1794" y="21496"/>
                    <a:pt x="2865" y="23289"/>
                    <a:pt x="2945" y="25324"/>
                  </a:cubicBezTo>
                  <a:cubicBezTo>
                    <a:pt x="2945" y="25350"/>
                    <a:pt x="2972" y="25404"/>
                    <a:pt x="2998" y="25431"/>
                  </a:cubicBezTo>
                  <a:cubicBezTo>
                    <a:pt x="4952" y="26394"/>
                    <a:pt x="6157" y="28348"/>
                    <a:pt x="6157" y="30543"/>
                  </a:cubicBezTo>
                  <a:cubicBezTo>
                    <a:pt x="6157" y="32711"/>
                    <a:pt x="4952" y="34665"/>
                    <a:pt x="2998" y="35628"/>
                  </a:cubicBezTo>
                  <a:cubicBezTo>
                    <a:pt x="2972" y="35655"/>
                    <a:pt x="2945" y="35709"/>
                    <a:pt x="2945" y="35762"/>
                  </a:cubicBezTo>
                  <a:cubicBezTo>
                    <a:pt x="3105"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0" y="81297"/>
                    <a:pt x="104" y="81320"/>
                    <a:pt x="145" y="81320"/>
                  </a:cubicBezTo>
                  <a:cubicBezTo>
                    <a:pt x="170" y="81320"/>
                    <a:pt x="194" y="81311"/>
                    <a:pt x="215" y="81290"/>
                  </a:cubicBezTo>
                  <a:cubicBezTo>
                    <a:pt x="2008" y="80273"/>
                    <a:pt x="3105" y="78427"/>
                    <a:pt x="3186" y="76366"/>
                  </a:cubicBezTo>
                  <a:cubicBezTo>
                    <a:pt x="5193" y="75322"/>
                    <a:pt x="6424" y="73314"/>
                    <a:pt x="6424" y="71066"/>
                  </a:cubicBezTo>
                  <a:cubicBezTo>
                    <a:pt x="6424" y="68818"/>
                    <a:pt x="5193" y="66784"/>
                    <a:pt x="3186" y="65766"/>
                  </a:cubicBezTo>
                  <a:cubicBezTo>
                    <a:pt x="3105" y="63786"/>
                    <a:pt x="2088" y="61992"/>
                    <a:pt x="402" y="60922"/>
                  </a:cubicBezTo>
                  <a:cubicBezTo>
                    <a:pt x="2088" y="59878"/>
                    <a:pt x="3105" y="58085"/>
                    <a:pt x="3186" y="56104"/>
                  </a:cubicBezTo>
                  <a:cubicBezTo>
                    <a:pt x="5193" y="55060"/>
                    <a:pt x="6424" y="53053"/>
                    <a:pt x="6424" y="50804"/>
                  </a:cubicBezTo>
                  <a:cubicBezTo>
                    <a:pt x="6424" y="48556"/>
                    <a:pt x="5193" y="46522"/>
                    <a:pt x="3186" y="45505"/>
                  </a:cubicBezTo>
                  <a:cubicBezTo>
                    <a:pt x="3159" y="43604"/>
                    <a:pt x="2088" y="41731"/>
                    <a:pt x="402" y="40660"/>
                  </a:cubicBezTo>
                  <a:cubicBezTo>
                    <a:pt x="1901" y="39723"/>
                    <a:pt x="3320" y="37877"/>
                    <a:pt x="3186" y="35816"/>
                  </a:cubicBezTo>
                  <a:cubicBezTo>
                    <a:pt x="5193" y="34799"/>
                    <a:pt x="6424" y="32764"/>
                    <a:pt x="6424" y="30543"/>
                  </a:cubicBezTo>
                  <a:cubicBezTo>
                    <a:pt x="6424" y="28295"/>
                    <a:pt x="5193" y="26260"/>
                    <a:pt x="3186" y="25243"/>
                  </a:cubicBezTo>
                  <a:cubicBezTo>
                    <a:pt x="3105" y="23236"/>
                    <a:pt x="2062" y="21443"/>
                    <a:pt x="402" y="20399"/>
                  </a:cubicBezTo>
                  <a:cubicBezTo>
                    <a:pt x="2088" y="19328"/>
                    <a:pt x="3186" y="17454"/>
                    <a:pt x="3186" y="15608"/>
                  </a:cubicBezTo>
                  <a:cubicBezTo>
                    <a:pt x="3186" y="15608"/>
                    <a:pt x="3186" y="15581"/>
                    <a:pt x="3186" y="15554"/>
                  </a:cubicBezTo>
                  <a:cubicBezTo>
                    <a:pt x="5193" y="14537"/>
                    <a:pt x="6424" y="12503"/>
                    <a:pt x="6424" y="10255"/>
                  </a:cubicBezTo>
                  <a:cubicBezTo>
                    <a:pt x="6424" y="8033"/>
                    <a:pt x="5193" y="5999"/>
                    <a:pt x="3186" y="4982"/>
                  </a:cubicBezTo>
                  <a:lnTo>
                    <a:pt x="3186" y="4955"/>
                  </a:lnTo>
                  <a:cubicBezTo>
                    <a:pt x="3186" y="3028"/>
                    <a:pt x="2008" y="1074"/>
                    <a:pt x="215" y="30"/>
                  </a:cubicBezTo>
                  <a:cubicBezTo>
                    <a:pt x="194" y="10"/>
                    <a:pt x="170" y="1"/>
                    <a:pt x="1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8"/>
            <p:cNvSpPr/>
            <p:nvPr/>
          </p:nvSpPr>
          <p:spPr>
            <a:xfrm>
              <a:off x="839675" y="818875"/>
              <a:ext cx="159950" cy="2032875"/>
            </a:xfrm>
            <a:custGeom>
              <a:avLst/>
              <a:gdLst/>
              <a:ahLst/>
              <a:cxnLst/>
              <a:rect l="l" t="t" r="r" b="b"/>
              <a:pathLst>
                <a:path w="6398" h="81315" extrusionOk="0">
                  <a:moveTo>
                    <a:pt x="122" y="1"/>
                  </a:moveTo>
                  <a:cubicBezTo>
                    <a:pt x="83" y="1"/>
                    <a:pt x="44" y="20"/>
                    <a:pt x="27" y="70"/>
                  </a:cubicBezTo>
                  <a:cubicBezTo>
                    <a:pt x="0" y="70"/>
                    <a:pt x="0" y="97"/>
                    <a:pt x="0" y="124"/>
                  </a:cubicBezTo>
                  <a:cubicBezTo>
                    <a:pt x="0" y="178"/>
                    <a:pt x="27" y="204"/>
                    <a:pt x="54" y="231"/>
                  </a:cubicBezTo>
                  <a:cubicBezTo>
                    <a:pt x="1794" y="1248"/>
                    <a:pt x="2971" y="3175"/>
                    <a:pt x="2918" y="5022"/>
                  </a:cubicBezTo>
                  <a:cubicBezTo>
                    <a:pt x="2918" y="5076"/>
                    <a:pt x="2945" y="5129"/>
                    <a:pt x="2998" y="5156"/>
                  </a:cubicBezTo>
                  <a:cubicBezTo>
                    <a:pt x="4925" y="6119"/>
                    <a:pt x="6156" y="8073"/>
                    <a:pt x="6156" y="10268"/>
                  </a:cubicBezTo>
                  <a:cubicBezTo>
                    <a:pt x="6156" y="12436"/>
                    <a:pt x="4925" y="14390"/>
                    <a:pt x="2998" y="15354"/>
                  </a:cubicBezTo>
                  <a:cubicBezTo>
                    <a:pt x="2945" y="15380"/>
                    <a:pt x="2918" y="15434"/>
                    <a:pt x="2918" y="15487"/>
                  </a:cubicBezTo>
                  <a:cubicBezTo>
                    <a:pt x="2971" y="17334"/>
                    <a:pt x="1847" y="19235"/>
                    <a:pt x="81" y="20278"/>
                  </a:cubicBezTo>
                  <a:cubicBezTo>
                    <a:pt x="54" y="20278"/>
                    <a:pt x="27" y="20305"/>
                    <a:pt x="0" y="20359"/>
                  </a:cubicBezTo>
                  <a:cubicBezTo>
                    <a:pt x="0" y="20412"/>
                    <a:pt x="27" y="20466"/>
                    <a:pt x="54" y="20493"/>
                  </a:cubicBezTo>
                  <a:cubicBezTo>
                    <a:pt x="1794" y="21510"/>
                    <a:pt x="2864" y="23303"/>
                    <a:pt x="2918" y="25310"/>
                  </a:cubicBezTo>
                  <a:cubicBezTo>
                    <a:pt x="2918" y="25364"/>
                    <a:pt x="2945" y="25391"/>
                    <a:pt x="2998" y="25417"/>
                  </a:cubicBezTo>
                  <a:cubicBezTo>
                    <a:pt x="4925" y="26381"/>
                    <a:pt x="6156" y="28362"/>
                    <a:pt x="6156" y="30530"/>
                  </a:cubicBezTo>
                  <a:cubicBezTo>
                    <a:pt x="6156" y="32698"/>
                    <a:pt x="4925" y="34652"/>
                    <a:pt x="2998" y="35642"/>
                  </a:cubicBezTo>
                  <a:cubicBezTo>
                    <a:pt x="2945" y="35642"/>
                    <a:pt x="2918" y="35695"/>
                    <a:pt x="2918" y="35749"/>
                  </a:cubicBezTo>
                  <a:cubicBezTo>
                    <a:pt x="3078" y="37837"/>
                    <a:pt x="1606" y="39630"/>
                    <a:pt x="81" y="40540"/>
                  </a:cubicBezTo>
                  <a:cubicBezTo>
                    <a:pt x="54" y="40540"/>
                    <a:pt x="27" y="40594"/>
                    <a:pt x="0" y="40620"/>
                  </a:cubicBezTo>
                  <a:cubicBezTo>
                    <a:pt x="0" y="40674"/>
                    <a:pt x="27" y="40727"/>
                    <a:pt x="54" y="40754"/>
                  </a:cubicBezTo>
                  <a:cubicBezTo>
                    <a:pt x="1794" y="41771"/>
                    <a:pt x="2918" y="43645"/>
                    <a:pt x="2918" y="45545"/>
                  </a:cubicBezTo>
                  <a:cubicBezTo>
                    <a:pt x="2918" y="45545"/>
                    <a:pt x="2918" y="45545"/>
                    <a:pt x="2918" y="45572"/>
                  </a:cubicBezTo>
                  <a:cubicBezTo>
                    <a:pt x="2918" y="45626"/>
                    <a:pt x="2945" y="45652"/>
                    <a:pt x="2998" y="45679"/>
                  </a:cubicBezTo>
                  <a:cubicBezTo>
                    <a:pt x="4925" y="46669"/>
                    <a:pt x="6156" y="48623"/>
                    <a:pt x="6156" y="50791"/>
                  </a:cubicBezTo>
                  <a:cubicBezTo>
                    <a:pt x="6156" y="52959"/>
                    <a:pt x="4925" y="54913"/>
                    <a:pt x="2998" y="55904"/>
                  </a:cubicBezTo>
                  <a:cubicBezTo>
                    <a:pt x="2945" y="55930"/>
                    <a:pt x="2918" y="55957"/>
                    <a:pt x="2918" y="56011"/>
                  </a:cubicBezTo>
                  <a:cubicBezTo>
                    <a:pt x="2864" y="57991"/>
                    <a:pt x="1820" y="59785"/>
                    <a:pt x="81" y="60802"/>
                  </a:cubicBezTo>
                  <a:cubicBezTo>
                    <a:pt x="54" y="60828"/>
                    <a:pt x="27" y="60855"/>
                    <a:pt x="0" y="60882"/>
                  </a:cubicBezTo>
                  <a:cubicBezTo>
                    <a:pt x="0" y="60935"/>
                    <a:pt x="27" y="60989"/>
                    <a:pt x="54" y="61016"/>
                  </a:cubicBezTo>
                  <a:cubicBezTo>
                    <a:pt x="1794" y="62033"/>
                    <a:pt x="2864" y="63826"/>
                    <a:pt x="2918" y="65834"/>
                  </a:cubicBezTo>
                  <a:cubicBezTo>
                    <a:pt x="2918" y="65887"/>
                    <a:pt x="2945" y="65914"/>
                    <a:pt x="2998" y="65941"/>
                  </a:cubicBezTo>
                  <a:cubicBezTo>
                    <a:pt x="4925" y="66931"/>
                    <a:pt x="6156" y="68885"/>
                    <a:pt x="6156" y="71053"/>
                  </a:cubicBezTo>
                  <a:cubicBezTo>
                    <a:pt x="6156" y="73221"/>
                    <a:pt x="4925" y="75175"/>
                    <a:pt x="2998" y="76165"/>
                  </a:cubicBezTo>
                  <a:cubicBezTo>
                    <a:pt x="2945" y="76192"/>
                    <a:pt x="2918" y="76219"/>
                    <a:pt x="2918" y="76272"/>
                  </a:cubicBezTo>
                  <a:cubicBezTo>
                    <a:pt x="2864" y="78280"/>
                    <a:pt x="1794" y="80073"/>
                    <a:pt x="81" y="81090"/>
                  </a:cubicBezTo>
                  <a:cubicBezTo>
                    <a:pt x="0" y="81117"/>
                    <a:pt x="0" y="81197"/>
                    <a:pt x="27" y="81251"/>
                  </a:cubicBezTo>
                  <a:cubicBezTo>
                    <a:pt x="47" y="81290"/>
                    <a:pt x="95" y="81315"/>
                    <a:pt x="140" y="81315"/>
                  </a:cubicBezTo>
                  <a:cubicBezTo>
                    <a:pt x="157" y="81315"/>
                    <a:pt x="173" y="81311"/>
                    <a:pt x="188" y="81304"/>
                  </a:cubicBezTo>
                  <a:cubicBezTo>
                    <a:pt x="1981" y="80260"/>
                    <a:pt x="3105" y="78413"/>
                    <a:pt x="3159" y="76352"/>
                  </a:cubicBezTo>
                  <a:cubicBezTo>
                    <a:pt x="5166" y="75309"/>
                    <a:pt x="6397" y="73301"/>
                    <a:pt x="6397" y="71053"/>
                  </a:cubicBezTo>
                  <a:cubicBezTo>
                    <a:pt x="6397" y="68805"/>
                    <a:pt x="5166" y="66797"/>
                    <a:pt x="3159" y="65753"/>
                  </a:cubicBezTo>
                  <a:cubicBezTo>
                    <a:pt x="3105" y="63773"/>
                    <a:pt x="2061" y="61979"/>
                    <a:pt x="375" y="60909"/>
                  </a:cubicBezTo>
                  <a:cubicBezTo>
                    <a:pt x="2061" y="59865"/>
                    <a:pt x="3105" y="58072"/>
                    <a:pt x="3159" y="56091"/>
                  </a:cubicBezTo>
                  <a:cubicBezTo>
                    <a:pt x="5166" y="55047"/>
                    <a:pt x="6397" y="53040"/>
                    <a:pt x="6397" y="50791"/>
                  </a:cubicBezTo>
                  <a:cubicBezTo>
                    <a:pt x="6397" y="48543"/>
                    <a:pt x="5166" y="46536"/>
                    <a:pt x="3159" y="45492"/>
                  </a:cubicBezTo>
                  <a:cubicBezTo>
                    <a:pt x="3159" y="43591"/>
                    <a:pt x="2061" y="41718"/>
                    <a:pt x="375" y="40647"/>
                  </a:cubicBezTo>
                  <a:cubicBezTo>
                    <a:pt x="1901" y="39710"/>
                    <a:pt x="3292" y="37890"/>
                    <a:pt x="3185" y="35829"/>
                  </a:cubicBezTo>
                  <a:cubicBezTo>
                    <a:pt x="5166" y="34785"/>
                    <a:pt x="6397" y="32751"/>
                    <a:pt x="6397" y="30530"/>
                  </a:cubicBezTo>
                  <a:cubicBezTo>
                    <a:pt x="6397" y="28281"/>
                    <a:pt x="5166" y="26247"/>
                    <a:pt x="3159" y="25230"/>
                  </a:cubicBezTo>
                  <a:cubicBezTo>
                    <a:pt x="3078" y="23223"/>
                    <a:pt x="2035" y="21429"/>
                    <a:pt x="375" y="20386"/>
                  </a:cubicBezTo>
                  <a:cubicBezTo>
                    <a:pt x="2061" y="19315"/>
                    <a:pt x="3159" y="17441"/>
                    <a:pt x="3159" y="15595"/>
                  </a:cubicBezTo>
                  <a:cubicBezTo>
                    <a:pt x="3159" y="15595"/>
                    <a:pt x="3159" y="15568"/>
                    <a:pt x="3159" y="15541"/>
                  </a:cubicBezTo>
                  <a:cubicBezTo>
                    <a:pt x="5166" y="14524"/>
                    <a:pt x="6397" y="12490"/>
                    <a:pt x="6397" y="10268"/>
                  </a:cubicBezTo>
                  <a:cubicBezTo>
                    <a:pt x="6397" y="8020"/>
                    <a:pt x="5166" y="5986"/>
                    <a:pt x="3159" y="4969"/>
                  </a:cubicBezTo>
                  <a:lnTo>
                    <a:pt x="3159" y="4942"/>
                  </a:lnTo>
                  <a:cubicBezTo>
                    <a:pt x="3159" y="3041"/>
                    <a:pt x="1981" y="1061"/>
                    <a:pt x="188" y="17"/>
                  </a:cubicBezTo>
                  <a:cubicBezTo>
                    <a:pt x="168" y="7"/>
                    <a:pt x="145" y="1"/>
                    <a:pt x="1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8"/>
            <p:cNvSpPr/>
            <p:nvPr/>
          </p:nvSpPr>
          <p:spPr>
            <a:xfrm>
              <a:off x="685775" y="566950"/>
              <a:ext cx="159950" cy="2033000"/>
            </a:xfrm>
            <a:custGeom>
              <a:avLst/>
              <a:gdLst/>
              <a:ahLst/>
              <a:cxnLst/>
              <a:rect l="l" t="t" r="r" b="b"/>
              <a:pathLst>
                <a:path w="6398" h="81320" extrusionOk="0">
                  <a:moveTo>
                    <a:pt x="119" y="1"/>
                  </a:moveTo>
                  <a:cubicBezTo>
                    <a:pt x="81" y="1"/>
                    <a:pt x="44" y="24"/>
                    <a:pt x="27" y="57"/>
                  </a:cubicBezTo>
                  <a:cubicBezTo>
                    <a:pt x="27"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98" y="17347"/>
                    <a:pt x="1847" y="19248"/>
                    <a:pt x="81" y="20292"/>
                  </a:cubicBezTo>
                  <a:cubicBezTo>
                    <a:pt x="54" y="20292"/>
                    <a:pt x="27" y="20318"/>
                    <a:pt x="27"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27"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91" y="58004"/>
                    <a:pt x="1820" y="59798"/>
                    <a:pt x="81" y="60815"/>
                  </a:cubicBezTo>
                  <a:cubicBezTo>
                    <a:pt x="54" y="60815"/>
                    <a:pt x="27" y="60868"/>
                    <a:pt x="27" y="60895"/>
                  </a:cubicBezTo>
                  <a:cubicBezTo>
                    <a:pt x="0" y="60949"/>
                    <a:pt x="27" y="61002"/>
                    <a:pt x="81" y="61029"/>
                  </a:cubicBezTo>
                  <a:cubicBezTo>
                    <a:pt x="1820" y="62046"/>
                    <a:pt x="2891"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91" y="78293"/>
                    <a:pt x="1820" y="80086"/>
                    <a:pt x="81" y="81076"/>
                  </a:cubicBezTo>
                  <a:cubicBezTo>
                    <a:pt x="27" y="81130"/>
                    <a:pt x="0" y="81183"/>
                    <a:pt x="27" y="81264"/>
                  </a:cubicBezTo>
                  <a:cubicBezTo>
                    <a:pt x="60" y="81297"/>
                    <a:pt x="93" y="81320"/>
                    <a:pt x="133" y="81320"/>
                  </a:cubicBezTo>
                  <a:cubicBezTo>
                    <a:pt x="157" y="81320"/>
                    <a:pt x="184" y="81311"/>
                    <a:pt x="214" y="81290"/>
                  </a:cubicBezTo>
                  <a:cubicBezTo>
                    <a:pt x="2008"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88" y="41731"/>
                    <a:pt x="375" y="40660"/>
                  </a:cubicBezTo>
                  <a:cubicBezTo>
                    <a:pt x="1901" y="39723"/>
                    <a:pt x="3292" y="37903"/>
                    <a:pt x="3185" y="35816"/>
                  </a:cubicBezTo>
                  <a:cubicBezTo>
                    <a:pt x="5166" y="34799"/>
                    <a:pt x="6397" y="32764"/>
                    <a:pt x="6397" y="30543"/>
                  </a:cubicBezTo>
                  <a:cubicBezTo>
                    <a:pt x="6397" y="28295"/>
                    <a:pt x="5166" y="26260"/>
                    <a:pt x="3185" y="25243"/>
                  </a:cubicBezTo>
                  <a:cubicBezTo>
                    <a:pt x="3078" y="23236"/>
                    <a:pt x="2061" y="21443"/>
                    <a:pt x="375" y="20399"/>
                  </a:cubicBezTo>
                  <a:cubicBezTo>
                    <a:pt x="2088" y="19328"/>
                    <a:pt x="3185" y="1740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8"/>
            <p:cNvSpPr/>
            <p:nvPr/>
          </p:nvSpPr>
          <p:spPr>
            <a:xfrm>
              <a:off x="531875" y="818875"/>
              <a:ext cx="160600" cy="2032875"/>
            </a:xfrm>
            <a:custGeom>
              <a:avLst/>
              <a:gdLst/>
              <a:ahLst/>
              <a:cxnLst/>
              <a:rect l="l" t="t" r="r" b="b"/>
              <a:pathLst>
                <a:path w="6424" h="81315" extrusionOk="0">
                  <a:moveTo>
                    <a:pt x="147" y="1"/>
                  </a:moveTo>
                  <a:cubicBezTo>
                    <a:pt x="106" y="1"/>
                    <a:pt x="61" y="20"/>
                    <a:pt x="27" y="70"/>
                  </a:cubicBezTo>
                  <a:cubicBezTo>
                    <a:pt x="27" y="70"/>
                    <a:pt x="27" y="97"/>
                    <a:pt x="27" y="124"/>
                  </a:cubicBezTo>
                  <a:cubicBezTo>
                    <a:pt x="27" y="178"/>
                    <a:pt x="54"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61"/>
                    <a:pt x="2944" y="15487"/>
                  </a:cubicBezTo>
                  <a:cubicBezTo>
                    <a:pt x="2998" y="17334"/>
                    <a:pt x="1847" y="19235"/>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71" y="35642"/>
                    <a:pt x="2944"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45"/>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54" y="81251"/>
                  </a:cubicBezTo>
                  <a:cubicBezTo>
                    <a:pt x="73" y="81290"/>
                    <a:pt x="122" y="81315"/>
                    <a:pt x="167" y="81315"/>
                  </a:cubicBezTo>
                  <a:cubicBezTo>
                    <a:pt x="184" y="81315"/>
                    <a:pt x="200" y="81311"/>
                    <a:pt x="214" y="81304"/>
                  </a:cubicBezTo>
                  <a:cubicBezTo>
                    <a:pt x="2008" y="80260"/>
                    <a:pt x="3105" y="78413"/>
                    <a:pt x="3185" y="76352"/>
                  </a:cubicBezTo>
                  <a:cubicBezTo>
                    <a:pt x="5193" y="75309"/>
                    <a:pt x="6424" y="73301"/>
                    <a:pt x="6424" y="71053"/>
                  </a:cubicBezTo>
                  <a:cubicBezTo>
                    <a:pt x="6424" y="68805"/>
                    <a:pt x="5193" y="66797"/>
                    <a:pt x="3185" y="65753"/>
                  </a:cubicBezTo>
                  <a:cubicBezTo>
                    <a:pt x="3105" y="63773"/>
                    <a:pt x="2088" y="61979"/>
                    <a:pt x="402" y="60909"/>
                  </a:cubicBezTo>
                  <a:cubicBezTo>
                    <a:pt x="2088" y="59865"/>
                    <a:pt x="3105" y="58072"/>
                    <a:pt x="3185" y="56091"/>
                  </a:cubicBezTo>
                  <a:cubicBezTo>
                    <a:pt x="5193" y="55047"/>
                    <a:pt x="6424" y="53040"/>
                    <a:pt x="6424" y="50791"/>
                  </a:cubicBezTo>
                  <a:cubicBezTo>
                    <a:pt x="6424" y="48543"/>
                    <a:pt x="5193" y="46536"/>
                    <a:pt x="3185" y="45492"/>
                  </a:cubicBezTo>
                  <a:cubicBezTo>
                    <a:pt x="3185" y="43591"/>
                    <a:pt x="2088" y="41718"/>
                    <a:pt x="402" y="40647"/>
                  </a:cubicBezTo>
                  <a:cubicBezTo>
                    <a:pt x="1900" y="39710"/>
                    <a:pt x="3319" y="37890"/>
                    <a:pt x="3185" y="35829"/>
                  </a:cubicBezTo>
                  <a:cubicBezTo>
                    <a:pt x="5193" y="34785"/>
                    <a:pt x="6424" y="32751"/>
                    <a:pt x="6424" y="30530"/>
                  </a:cubicBezTo>
                  <a:cubicBezTo>
                    <a:pt x="6424" y="28281"/>
                    <a:pt x="5193" y="26247"/>
                    <a:pt x="3185" y="25230"/>
                  </a:cubicBezTo>
                  <a:cubicBezTo>
                    <a:pt x="3105" y="23223"/>
                    <a:pt x="2061" y="21429"/>
                    <a:pt x="402"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lnTo>
                    <a:pt x="3185" y="4942"/>
                  </a:lnTo>
                  <a:cubicBezTo>
                    <a:pt x="3185" y="3041"/>
                    <a:pt x="2008" y="1061"/>
                    <a:pt x="214" y="17"/>
                  </a:cubicBezTo>
                  <a:cubicBezTo>
                    <a:pt x="195" y="7"/>
                    <a:pt x="171" y="1"/>
                    <a:pt x="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8"/>
            <p:cNvSpPr/>
            <p:nvPr/>
          </p:nvSpPr>
          <p:spPr>
            <a:xfrm>
              <a:off x="378625" y="566950"/>
              <a:ext cx="159950" cy="2033000"/>
            </a:xfrm>
            <a:custGeom>
              <a:avLst/>
              <a:gdLst/>
              <a:ahLst/>
              <a:cxnLst/>
              <a:rect l="l" t="t" r="r" b="b"/>
              <a:pathLst>
                <a:path w="6398" h="81320" extrusionOk="0">
                  <a:moveTo>
                    <a:pt x="120" y="1"/>
                  </a:moveTo>
                  <a:cubicBezTo>
                    <a:pt x="81" y="1"/>
                    <a:pt x="44" y="24"/>
                    <a:pt x="28" y="57"/>
                  </a:cubicBezTo>
                  <a:cubicBezTo>
                    <a:pt x="1" y="84"/>
                    <a:pt x="1" y="110"/>
                    <a:pt x="1" y="137"/>
                  </a:cubicBezTo>
                  <a:cubicBezTo>
                    <a:pt x="1" y="164"/>
                    <a:pt x="28" y="217"/>
                    <a:pt x="54" y="244"/>
                  </a:cubicBezTo>
                  <a:cubicBezTo>
                    <a:pt x="1821" y="1261"/>
                    <a:pt x="2972" y="3188"/>
                    <a:pt x="2918" y="5035"/>
                  </a:cubicBezTo>
                  <a:cubicBezTo>
                    <a:pt x="2918" y="5116"/>
                    <a:pt x="2945" y="5142"/>
                    <a:pt x="2999" y="5169"/>
                  </a:cubicBezTo>
                  <a:cubicBezTo>
                    <a:pt x="4952" y="6133"/>
                    <a:pt x="6157" y="8086"/>
                    <a:pt x="6157" y="10255"/>
                  </a:cubicBezTo>
                  <a:cubicBezTo>
                    <a:pt x="6157" y="12449"/>
                    <a:pt x="4952" y="14403"/>
                    <a:pt x="2999" y="15367"/>
                  </a:cubicBezTo>
                  <a:cubicBezTo>
                    <a:pt x="2945" y="15394"/>
                    <a:pt x="2918" y="15447"/>
                    <a:pt x="2918" y="15501"/>
                  </a:cubicBezTo>
                  <a:cubicBezTo>
                    <a:pt x="2972" y="17347"/>
                    <a:pt x="1848" y="19248"/>
                    <a:pt x="81" y="20292"/>
                  </a:cubicBezTo>
                  <a:cubicBezTo>
                    <a:pt x="54" y="20292"/>
                    <a:pt x="28" y="20318"/>
                    <a:pt x="1" y="20372"/>
                  </a:cubicBezTo>
                  <a:cubicBezTo>
                    <a:pt x="1" y="20425"/>
                    <a:pt x="28" y="20479"/>
                    <a:pt x="54" y="20506"/>
                  </a:cubicBezTo>
                  <a:cubicBezTo>
                    <a:pt x="1794" y="21496"/>
                    <a:pt x="2865" y="23316"/>
                    <a:pt x="2918" y="25324"/>
                  </a:cubicBezTo>
                  <a:cubicBezTo>
                    <a:pt x="2918" y="25350"/>
                    <a:pt x="2945" y="25404"/>
                    <a:pt x="2999" y="25431"/>
                  </a:cubicBezTo>
                  <a:cubicBezTo>
                    <a:pt x="4952" y="26394"/>
                    <a:pt x="6157" y="28348"/>
                    <a:pt x="6157" y="30543"/>
                  </a:cubicBezTo>
                  <a:cubicBezTo>
                    <a:pt x="6157" y="32711"/>
                    <a:pt x="4952" y="34665"/>
                    <a:pt x="2999" y="35628"/>
                  </a:cubicBezTo>
                  <a:cubicBezTo>
                    <a:pt x="2945" y="35655"/>
                    <a:pt x="2918" y="35709"/>
                    <a:pt x="2918" y="35762"/>
                  </a:cubicBezTo>
                  <a:cubicBezTo>
                    <a:pt x="3079" y="37823"/>
                    <a:pt x="1607" y="39643"/>
                    <a:pt x="81" y="40553"/>
                  </a:cubicBezTo>
                  <a:cubicBezTo>
                    <a:pt x="54" y="40553"/>
                    <a:pt x="28" y="40580"/>
                    <a:pt x="1" y="40633"/>
                  </a:cubicBezTo>
                  <a:cubicBezTo>
                    <a:pt x="1" y="40687"/>
                    <a:pt x="28" y="40741"/>
                    <a:pt x="54" y="40767"/>
                  </a:cubicBezTo>
                  <a:cubicBezTo>
                    <a:pt x="1794" y="41784"/>
                    <a:pt x="2918" y="43658"/>
                    <a:pt x="2918" y="45532"/>
                  </a:cubicBezTo>
                  <a:cubicBezTo>
                    <a:pt x="2918" y="45558"/>
                    <a:pt x="2918" y="45558"/>
                    <a:pt x="2918" y="45585"/>
                  </a:cubicBezTo>
                  <a:cubicBezTo>
                    <a:pt x="2918" y="45612"/>
                    <a:pt x="2945" y="45665"/>
                    <a:pt x="2999" y="45692"/>
                  </a:cubicBezTo>
                  <a:cubicBezTo>
                    <a:pt x="4952" y="46656"/>
                    <a:pt x="6157" y="48636"/>
                    <a:pt x="6157" y="50804"/>
                  </a:cubicBezTo>
                  <a:cubicBezTo>
                    <a:pt x="6157" y="52972"/>
                    <a:pt x="4952" y="54926"/>
                    <a:pt x="2999" y="55917"/>
                  </a:cubicBezTo>
                  <a:cubicBezTo>
                    <a:pt x="2945" y="55917"/>
                    <a:pt x="2918" y="55970"/>
                    <a:pt x="2918" y="56024"/>
                  </a:cubicBezTo>
                  <a:cubicBezTo>
                    <a:pt x="2865" y="58004"/>
                    <a:pt x="1821" y="59798"/>
                    <a:pt x="81" y="60815"/>
                  </a:cubicBezTo>
                  <a:cubicBezTo>
                    <a:pt x="54" y="60815"/>
                    <a:pt x="28" y="60868"/>
                    <a:pt x="1" y="60895"/>
                  </a:cubicBezTo>
                  <a:cubicBezTo>
                    <a:pt x="1" y="60949"/>
                    <a:pt x="28" y="61002"/>
                    <a:pt x="54" y="61029"/>
                  </a:cubicBezTo>
                  <a:cubicBezTo>
                    <a:pt x="1794" y="62046"/>
                    <a:pt x="2865" y="63839"/>
                    <a:pt x="2918" y="65847"/>
                  </a:cubicBezTo>
                  <a:cubicBezTo>
                    <a:pt x="2918" y="65900"/>
                    <a:pt x="2945" y="65927"/>
                    <a:pt x="2999" y="65954"/>
                  </a:cubicBezTo>
                  <a:cubicBezTo>
                    <a:pt x="4952" y="66944"/>
                    <a:pt x="6157" y="68898"/>
                    <a:pt x="6157" y="71066"/>
                  </a:cubicBezTo>
                  <a:cubicBezTo>
                    <a:pt x="6157" y="73234"/>
                    <a:pt x="4952" y="75188"/>
                    <a:pt x="2999" y="76178"/>
                  </a:cubicBezTo>
                  <a:cubicBezTo>
                    <a:pt x="2945" y="76178"/>
                    <a:pt x="2918" y="76232"/>
                    <a:pt x="2918" y="76285"/>
                  </a:cubicBezTo>
                  <a:cubicBezTo>
                    <a:pt x="2865" y="78293"/>
                    <a:pt x="1821" y="80086"/>
                    <a:pt x="81" y="81076"/>
                  </a:cubicBezTo>
                  <a:cubicBezTo>
                    <a:pt x="1" y="81130"/>
                    <a:pt x="1" y="81183"/>
                    <a:pt x="28" y="81264"/>
                  </a:cubicBezTo>
                  <a:cubicBezTo>
                    <a:pt x="44" y="81297"/>
                    <a:pt x="81" y="81320"/>
                    <a:pt x="120" y="81320"/>
                  </a:cubicBezTo>
                  <a:cubicBezTo>
                    <a:pt x="143" y="81320"/>
                    <a:pt x="168" y="81311"/>
                    <a:pt x="188" y="81290"/>
                  </a:cubicBezTo>
                  <a:cubicBezTo>
                    <a:pt x="1981" y="80273"/>
                    <a:pt x="3106" y="78427"/>
                    <a:pt x="3159" y="76366"/>
                  </a:cubicBezTo>
                  <a:cubicBezTo>
                    <a:pt x="5167" y="75322"/>
                    <a:pt x="6398" y="73314"/>
                    <a:pt x="6398" y="71066"/>
                  </a:cubicBezTo>
                  <a:cubicBezTo>
                    <a:pt x="6398" y="68818"/>
                    <a:pt x="5167" y="66784"/>
                    <a:pt x="3159" y="65766"/>
                  </a:cubicBezTo>
                  <a:cubicBezTo>
                    <a:pt x="3106" y="63786"/>
                    <a:pt x="2062" y="61992"/>
                    <a:pt x="376" y="60922"/>
                  </a:cubicBezTo>
                  <a:cubicBezTo>
                    <a:pt x="2062" y="59878"/>
                    <a:pt x="3106" y="58085"/>
                    <a:pt x="3159" y="56104"/>
                  </a:cubicBezTo>
                  <a:cubicBezTo>
                    <a:pt x="5167" y="55060"/>
                    <a:pt x="6398" y="53053"/>
                    <a:pt x="6398" y="50804"/>
                  </a:cubicBezTo>
                  <a:cubicBezTo>
                    <a:pt x="6398" y="48556"/>
                    <a:pt x="5167" y="46522"/>
                    <a:pt x="3159" y="45505"/>
                  </a:cubicBezTo>
                  <a:cubicBezTo>
                    <a:pt x="3159" y="43604"/>
                    <a:pt x="2062" y="41731"/>
                    <a:pt x="376" y="40660"/>
                  </a:cubicBezTo>
                  <a:cubicBezTo>
                    <a:pt x="1901" y="39723"/>
                    <a:pt x="3293" y="37903"/>
                    <a:pt x="3186" y="35816"/>
                  </a:cubicBezTo>
                  <a:cubicBezTo>
                    <a:pt x="5167" y="34799"/>
                    <a:pt x="6398" y="32764"/>
                    <a:pt x="6398" y="30543"/>
                  </a:cubicBezTo>
                  <a:cubicBezTo>
                    <a:pt x="6398" y="28295"/>
                    <a:pt x="5167" y="26260"/>
                    <a:pt x="3159" y="25243"/>
                  </a:cubicBezTo>
                  <a:cubicBezTo>
                    <a:pt x="3079" y="23236"/>
                    <a:pt x="2035" y="21443"/>
                    <a:pt x="376" y="20399"/>
                  </a:cubicBezTo>
                  <a:cubicBezTo>
                    <a:pt x="2089" y="19328"/>
                    <a:pt x="3186" y="17401"/>
                    <a:pt x="3186" y="15554"/>
                  </a:cubicBezTo>
                  <a:cubicBezTo>
                    <a:pt x="5167" y="14537"/>
                    <a:pt x="6398" y="12503"/>
                    <a:pt x="6398" y="10255"/>
                  </a:cubicBezTo>
                  <a:cubicBezTo>
                    <a:pt x="6398" y="8033"/>
                    <a:pt x="5167" y="5999"/>
                    <a:pt x="3186" y="4982"/>
                  </a:cubicBezTo>
                  <a:lnTo>
                    <a:pt x="3186" y="4955"/>
                  </a:lnTo>
                  <a:cubicBezTo>
                    <a:pt x="3186" y="3028"/>
                    <a:pt x="1981" y="1074"/>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8"/>
            <p:cNvSpPr/>
            <p:nvPr/>
          </p:nvSpPr>
          <p:spPr>
            <a:xfrm>
              <a:off x="224725" y="818875"/>
              <a:ext cx="159950" cy="2032875"/>
            </a:xfrm>
            <a:custGeom>
              <a:avLst/>
              <a:gdLst/>
              <a:ahLst/>
              <a:cxnLst/>
              <a:rect l="l" t="t" r="r" b="b"/>
              <a:pathLst>
                <a:path w="6398" h="81315" extrusionOk="0">
                  <a:moveTo>
                    <a:pt x="129" y="1"/>
                  </a:moveTo>
                  <a:cubicBezTo>
                    <a:pt x="83" y="1"/>
                    <a:pt x="44" y="20"/>
                    <a:pt x="27" y="70"/>
                  </a:cubicBezTo>
                  <a:cubicBezTo>
                    <a:pt x="27" y="70"/>
                    <a:pt x="1" y="97"/>
                    <a:pt x="1" y="124"/>
                  </a:cubicBezTo>
                  <a:cubicBezTo>
                    <a:pt x="1" y="178"/>
                    <a:pt x="27" y="204"/>
                    <a:pt x="81" y="231"/>
                  </a:cubicBezTo>
                  <a:cubicBezTo>
                    <a:pt x="1821" y="1248"/>
                    <a:pt x="2972" y="3175"/>
                    <a:pt x="2918" y="5022"/>
                  </a:cubicBezTo>
                  <a:cubicBezTo>
                    <a:pt x="2945" y="5076"/>
                    <a:pt x="2945" y="5129"/>
                    <a:pt x="2998" y="5156"/>
                  </a:cubicBezTo>
                  <a:cubicBezTo>
                    <a:pt x="4952" y="6119"/>
                    <a:pt x="6157" y="8073"/>
                    <a:pt x="6157" y="10268"/>
                  </a:cubicBezTo>
                  <a:cubicBezTo>
                    <a:pt x="6157" y="12436"/>
                    <a:pt x="4952" y="14390"/>
                    <a:pt x="2998" y="15354"/>
                  </a:cubicBezTo>
                  <a:cubicBezTo>
                    <a:pt x="2945" y="15380"/>
                    <a:pt x="2918" y="15461"/>
                    <a:pt x="2918" y="15487"/>
                  </a:cubicBezTo>
                  <a:cubicBezTo>
                    <a:pt x="2998" y="17334"/>
                    <a:pt x="1848" y="19235"/>
                    <a:pt x="108" y="20278"/>
                  </a:cubicBezTo>
                  <a:cubicBezTo>
                    <a:pt x="54" y="20278"/>
                    <a:pt x="27" y="20305"/>
                    <a:pt x="27" y="20359"/>
                  </a:cubicBezTo>
                  <a:cubicBezTo>
                    <a:pt x="1" y="20412"/>
                    <a:pt x="27" y="20466"/>
                    <a:pt x="81" y="20493"/>
                  </a:cubicBezTo>
                  <a:cubicBezTo>
                    <a:pt x="1794" y="21510"/>
                    <a:pt x="2865" y="23303"/>
                    <a:pt x="2918" y="25310"/>
                  </a:cubicBezTo>
                  <a:cubicBezTo>
                    <a:pt x="2945" y="25364"/>
                    <a:pt x="2972"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106" y="37837"/>
                    <a:pt x="1633" y="39630"/>
                    <a:pt x="108" y="40540"/>
                  </a:cubicBezTo>
                  <a:cubicBezTo>
                    <a:pt x="54" y="40540"/>
                    <a:pt x="27" y="40594"/>
                    <a:pt x="27" y="40620"/>
                  </a:cubicBezTo>
                  <a:cubicBezTo>
                    <a:pt x="1" y="40674"/>
                    <a:pt x="27"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108" y="60802"/>
                  </a:cubicBezTo>
                  <a:cubicBezTo>
                    <a:pt x="54" y="60828"/>
                    <a:pt x="27" y="60855"/>
                    <a:pt x="27" y="60882"/>
                  </a:cubicBezTo>
                  <a:cubicBezTo>
                    <a:pt x="1" y="60935"/>
                    <a:pt x="27"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7" y="81117"/>
                    <a:pt x="1" y="81197"/>
                    <a:pt x="27" y="81251"/>
                  </a:cubicBezTo>
                  <a:cubicBezTo>
                    <a:pt x="67" y="81290"/>
                    <a:pt x="106" y="81315"/>
                    <a:pt x="156" y="81315"/>
                  </a:cubicBezTo>
                  <a:cubicBezTo>
                    <a:pt x="174" y="81315"/>
                    <a:pt x="193" y="81311"/>
                    <a:pt x="215" y="81304"/>
                  </a:cubicBezTo>
                  <a:cubicBezTo>
                    <a:pt x="2008" y="80260"/>
                    <a:pt x="3106" y="78413"/>
                    <a:pt x="3186" y="76352"/>
                  </a:cubicBezTo>
                  <a:cubicBezTo>
                    <a:pt x="5166" y="75309"/>
                    <a:pt x="6398" y="73301"/>
                    <a:pt x="6398" y="71053"/>
                  </a:cubicBezTo>
                  <a:cubicBezTo>
                    <a:pt x="6398" y="68805"/>
                    <a:pt x="5166" y="66797"/>
                    <a:pt x="3186" y="65753"/>
                  </a:cubicBezTo>
                  <a:cubicBezTo>
                    <a:pt x="3106" y="63773"/>
                    <a:pt x="2062" y="61979"/>
                    <a:pt x="375" y="60909"/>
                  </a:cubicBezTo>
                  <a:cubicBezTo>
                    <a:pt x="2062" y="59865"/>
                    <a:pt x="3106" y="58072"/>
                    <a:pt x="3186" y="56091"/>
                  </a:cubicBezTo>
                  <a:cubicBezTo>
                    <a:pt x="5166" y="55047"/>
                    <a:pt x="6398" y="53040"/>
                    <a:pt x="6398" y="50791"/>
                  </a:cubicBezTo>
                  <a:cubicBezTo>
                    <a:pt x="6398" y="48543"/>
                    <a:pt x="5166" y="46536"/>
                    <a:pt x="3186" y="45492"/>
                  </a:cubicBezTo>
                  <a:cubicBezTo>
                    <a:pt x="3159" y="43591"/>
                    <a:pt x="2088" y="41718"/>
                    <a:pt x="375" y="40647"/>
                  </a:cubicBezTo>
                  <a:cubicBezTo>
                    <a:pt x="1901" y="39710"/>
                    <a:pt x="3320" y="37890"/>
                    <a:pt x="3186" y="35829"/>
                  </a:cubicBezTo>
                  <a:cubicBezTo>
                    <a:pt x="5166" y="34785"/>
                    <a:pt x="6398" y="32751"/>
                    <a:pt x="6398" y="30530"/>
                  </a:cubicBezTo>
                  <a:cubicBezTo>
                    <a:pt x="6398" y="28281"/>
                    <a:pt x="5166" y="26247"/>
                    <a:pt x="3186" y="25230"/>
                  </a:cubicBezTo>
                  <a:cubicBezTo>
                    <a:pt x="3079" y="23223"/>
                    <a:pt x="2062" y="21429"/>
                    <a:pt x="375" y="20386"/>
                  </a:cubicBezTo>
                  <a:cubicBezTo>
                    <a:pt x="2088" y="19315"/>
                    <a:pt x="3186" y="17441"/>
                    <a:pt x="3186" y="15595"/>
                  </a:cubicBezTo>
                  <a:cubicBezTo>
                    <a:pt x="3186" y="15595"/>
                    <a:pt x="3186" y="15568"/>
                    <a:pt x="3186" y="15541"/>
                  </a:cubicBezTo>
                  <a:cubicBezTo>
                    <a:pt x="5166" y="14524"/>
                    <a:pt x="6398" y="12490"/>
                    <a:pt x="6398" y="10268"/>
                  </a:cubicBezTo>
                  <a:cubicBezTo>
                    <a:pt x="6398" y="8020"/>
                    <a:pt x="5166" y="5986"/>
                    <a:pt x="3186" y="4969"/>
                  </a:cubicBezTo>
                  <a:lnTo>
                    <a:pt x="3186" y="4942"/>
                  </a:lnTo>
                  <a:cubicBezTo>
                    <a:pt x="3186" y="3041"/>
                    <a:pt x="1981" y="1061"/>
                    <a:pt x="215" y="17"/>
                  </a:cubicBezTo>
                  <a:cubicBezTo>
                    <a:pt x="185" y="7"/>
                    <a:pt x="156" y="1"/>
                    <a:pt x="1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8"/>
            <p:cNvSpPr/>
            <p:nvPr/>
          </p:nvSpPr>
          <p:spPr>
            <a:xfrm>
              <a:off x="1914975" y="2593575"/>
              <a:ext cx="160625" cy="2032875"/>
            </a:xfrm>
            <a:custGeom>
              <a:avLst/>
              <a:gdLst/>
              <a:ahLst/>
              <a:cxnLst/>
              <a:rect l="l" t="t" r="r" b="b"/>
              <a:pathLst>
                <a:path w="6425" h="81315" extrusionOk="0">
                  <a:moveTo>
                    <a:pt x="151" y="1"/>
                  </a:moveTo>
                  <a:cubicBezTo>
                    <a:pt x="95" y="1"/>
                    <a:pt x="47" y="26"/>
                    <a:pt x="27" y="65"/>
                  </a:cubicBezTo>
                  <a:cubicBezTo>
                    <a:pt x="27" y="92"/>
                    <a:pt x="27" y="118"/>
                    <a:pt x="27" y="118"/>
                  </a:cubicBezTo>
                  <a:cubicBezTo>
                    <a:pt x="27" y="172"/>
                    <a:pt x="27"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45" y="15402"/>
                    <a:pt x="2945" y="15428"/>
                    <a:pt x="2945" y="15482"/>
                  </a:cubicBezTo>
                  <a:cubicBezTo>
                    <a:pt x="2998" y="17355"/>
                    <a:pt x="1848"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45" y="35663"/>
                    <a:pt x="2918" y="35717"/>
                    <a:pt x="2945" y="35770"/>
                  </a:cubicBezTo>
                  <a:cubicBezTo>
                    <a:pt x="3106"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45"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6" y="78408"/>
                    <a:pt x="3186" y="76347"/>
                  </a:cubicBezTo>
                  <a:cubicBezTo>
                    <a:pt x="5166" y="75330"/>
                    <a:pt x="6424" y="73296"/>
                    <a:pt x="6424" y="71047"/>
                  </a:cubicBezTo>
                  <a:cubicBezTo>
                    <a:pt x="6424" y="68826"/>
                    <a:pt x="5166" y="66792"/>
                    <a:pt x="3186" y="65748"/>
                  </a:cubicBezTo>
                  <a:cubicBezTo>
                    <a:pt x="3106" y="63767"/>
                    <a:pt x="2062" y="61974"/>
                    <a:pt x="375" y="60930"/>
                  </a:cubicBezTo>
                  <a:cubicBezTo>
                    <a:pt x="2062" y="59859"/>
                    <a:pt x="3106" y="58093"/>
                    <a:pt x="3186" y="56085"/>
                  </a:cubicBezTo>
                  <a:cubicBezTo>
                    <a:pt x="5166" y="55068"/>
                    <a:pt x="6424" y="53034"/>
                    <a:pt x="6424" y="50786"/>
                  </a:cubicBezTo>
                  <a:cubicBezTo>
                    <a:pt x="6424" y="48537"/>
                    <a:pt x="5166" y="46530"/>
                    <a:pt x="3186" y="45486"/>
                  </a:cubicBezTo>
                  <a:cubicBezTo>
                    <a:pt x="3159" y="43586"/>
                    <a:pt x="2088" y="41739"/>
                    <a:pt x="375" y="40668"/>
                  </a:cubicBezTo>
                  <a:cubicBezTo>
                    <a:pt x="1901" y="39705"/>
                    <a:pt x="3320" y="37885"/>
                    <a:pt x="3186" y="35824"/>
                  </a:cubicBezTo>
                  <a:cubicBezTo>
                    <a:pt x="5193" y="34780"/>
                    <a:pt x="6424" y="32772"/>
                    <a:pt x="6424" y="30524"/>
                  </a:cubicBezTo>
                  <a:cubicBezTo>
                    <a:pt x="6424" y="28276"/>
                    <a:pt x="5166" y="26268"/>
                    <a:pt x="3186" y="25225"/>
                  </a:cubicBezTo>
                  <a:cubicBezTo>
                    <a:pt x="3106" y="23244"/>
                    <a:pt x="2062" y="21451"/>
                    <a:pt x="375" y="20407"/>
                  </a:cubicBezTo>
                  <a:cubicBezTo>
                    <a:pt x="2088" y="19336"/>
                    <a:pt x="3186" y="17436"/>
                    <a:pt x="3186" y="15616"/>
                  </a:cubicBezTo>
                  <a:cubicBezTo>
                    <a:pt x="3186" y="15589"/>
                    <a:pt x="3186" y="15562"/>
                    <a:pt x="3186" y="15562"/>
                  </a:cubicBezTo>
                  <a:cubicBezTo>
                    <a:pt x="5166" y="14518"/>
                    <a:pt x="6424" y="12511"/>
                    <a:pt x="6424" y="10263"/>
                  </a:cubicBezTo>
                  <a:cubicBezTo>
                    <a:pt x="6424" y="8014"/>
                    <a:pt x="5166" y="6007"/>
                    <a:pt x="3186" y="4963"/>
                  </a:cubicBezTo>
                  <a:cubicBezTo>
                    <a:pt x="3186" y="3036"/>
                    <a:pt x="2008" y="1055"/>
                    <a:pt x="215" y="11"/>
                  </a:cubicBezTo>
                  <a:cubicBezTo>
                    <a:pt x="193" y="4"/>
                    <a:pt x="172" y="1"/>
                    <a:pt x="15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8"/>
            <p:cNvSpPr/>
            <p:nvPr/>
          </p:nvSpPr>
          <p:spPr>
            <a:xfrm>
              <a:off x="1761075" y="2845375"/>
              <a:ext cx="160625" cy="2032675"/>
            </a:xfrm>
            <a:custGeom>
              <a:avLst/>
              <a:gdLst/>
              <a:ahLst/>
              <a:cxnLst/>
              <a:rect l="l" t="t" r="r" b="b"/>
              <a:pathLst>
                <a:path w="6425" h="81307" extrusionOk="0">
                  <a:moveTo>
                    <a:pt x="146" y="1"/>
                  </a:moveTo>
                  <a:cubicBezTo>
                    <a:pt x="108" y="1"/>
                    <a:pt x="71" y="24"/>
                    <a:pt x="54" y="57"/>
                  </a:cubicBezTo>
                  <a:cubicBezTo>
                    <a:pt x="27" y="84"/>
                    <a:pt x="27" y="110"/>
                    <a:pt x="27" y="137"/>
                  </a:cubicBezTo>
                  <a:cubicBezTo>
                    <a:pt x="27" y="164"/>
                    <a:pt x="54" y="217"/>
                    <a:pt x="81" y="244"/>
                  </a:cubicBezTo>
                  <a:cubicBezTo>
                    <a:pt x="1821" y="1234"/>
                    <a:pt x="2972" y="3162"/>
                    <a:pt x="2945" y="5035"/>
                  </a:cubicBezTo>
                  <a:cubicBezTo>
                    <a:pt x="2945" y="5089"/>
                    <a:pt x="2972" y="5142"/>
                    <a:pt x="2998" y="5142"/>
                  </a:cubicBezTo>
                  <a:cubicBezTo>
                    <a:pt x="4952" y="6133"/>
                    <a:pt x="6183" y="8086"/>
                    <a:pt x="6183" y="10254"/>
                  </a:cubicBezTo>
                  <a:cubicBezTo>
                    <a:pt x="6183" y="12422"/>
                    <a:pt x="4952" y="14376"/>
                    <a:pt x="2998" y="15367"/>
                  </a:cubicBezTo>
                  <a:cubicBezTo>
                    <a:pt x="2972" y="15393"/>
                    <a:pt x="2945" y="15447"/>
                    <a:pt x="2945" y="15474"/>
                  </a:cubicBezTo>
                  <a:cubicBezTo>
                    <a:pt x="2998" y="17321"/>
                    <a:pt x="1847" y="19248"/>
                    <a:pt x="108" y="20265"/>
                  </a:cubicBezTo>
                  <a:cubicBezTo>
                    <a:pt x="81" y="20292"/>
                    <a:pt x="27" y="20318"/>
                    <a:pt x="27" y="20345"/>
                  </a:cubicBezTo>
                  <a:cubicBezTo>
                    <a:pt x="27" y="20425"/>
                    <a:pt x="27" y="20479"/>
                    <a:pt x="81" y="20506"/>
                  </a:cubicBezTo>
                  <a:cubicBezTo>
                    <a:pt x="1821" y="21496"/>
                    <a:pt x="2891" y="23289"/>
                    <a:pt x="2945" y="25297"/>
                  </a:cubicBezTo>
                  <a:cubicBezTo>
                    <a:pt x="2945" y="25350"/>
                    <a:pt x="2972" y="25404"/>
                    <a:pt x="2998" y="25404"/>
                  </a:cubicBezTo>
                  <a:cubicBezTo>
                    <a:pt x="4952" y="26394"/>
                    <a:pt x="6183" y="28348"/>
                    <a:pt x="6183" y="30516"/>
                  </a:cubicBezTo>
                  <a:cubicBezTo>
                    <a:pt x="6183" y="32684"/>
                    <a:pt x="4952" y="34665"/>
                    <a:pt x="2998" y="35628"/>
                  </a:cubicBezTo>
                  <a:cubicBezTo>
                    <a:pt x="2972" y="35655"/>
                    <a:pt x="2945" y="35709"/>
                    <a:pt x="2945" y="35762"/>
                  </a:cubicBezTo>
                  <a:cubicBezTo>
                    <a:pt x="3105" y="37823"/>
                    <a:pt x="1633" y="39643"/>
                    <a:pt x="108" y="40526"/>
                  </a:cubicBezTo>
                  <a:cubicBezTo>
                    <a:pt x="81" y="40553"/>
                    <a:pt x="27" y="40580"/>
                    <a:pt x="27" y="40633"/>
                  </a:cubicBezTo>
                  <a:cubicBezTo>
                    <a:pt x="27" y="40687"/>
                    <a:pt x="27" y="40741"/>
                    <a:pt x="81" y="40767"/>
                  </a:cubicBezTo>
                  <a:cubicBezTo>
                    <a:pt x="1821" y="41784"/>
                    <a:pt x="2945" y="43631"/>
                    <a:pt x="2945" y="45532"/>
                  </a:cubicBezTo>
                  <a:lnTo>
                    <a:pt x="2945" y="45558"/>
                  </a:lnTo>
                  <a:cubicBezTo>
                    <a:pt x="2945" y="45612"/>
                    <a:pt x="2972" y="45665"/>
                    <a:pt x="2998" y="45692"/>
                  </a:cubicBezTo>
                  <a:cubicBezTo>
                    <a:pt x="4952" y="46656"/>
                    <a:pt x="6183" y="48610"/>
                    <a:pt x="6183" y="50778"/>
                  </a:cubicBezTo>
                  <a:cubicBezTo>
                    <a:pt x="6183" y="52972"/>
                    <a:pt x="4952" y="54926"/>
                    <a:pt x="2998" y="55890"/>
                  </a:cubicBezTo>
                  <a:cubicBezTo>
                    <a:pt x="2972" y="55917"/>
                    <a:pt x="2945" y="55970"/>
                    <a:pt x="2945" y="55997"/>
                  </a:cubicBezTo>
                  <a:cubicBezTo>
                    <a:pt x="2891" y="58004"/>
                    <a:pt x="1847" y="59798"/>
                    <a:pt x="108" y="60815"/>
                  </a:cubicBezTo>
                  <a:cubicBezTo>
                    <a:pt x="81" y="60815"/>
                    <a:pt x="27" y="60841"/>
                    <a:pt x="27" y="60895"/>
                  </a:cubicBezTo>
                  <a:cubicBezTo>
                    <a:pt x="27" y="60949"/>
                    <a:pt x="27" y="61002"/>
                    <a:pt x="81" y="61029"/>
                  </a:cubicBezTo>
                  <a:cubicBezTo>
                    <a:pt x="1821" y="62046"/>
                    <a:pt x="2891" y="63839"/>
                    <a:pt x="2945" y="65847"/>
                  </a:cubicBezTo>
                  <a:cubicBezTo>
                    <a:pt x="2945" y="65873"/>
                    <a:pt x="2972" y="65927"/>
                    <a:pt x="2998" y="65954"/>
                  </a:cubicBezTo>
                  <a:cubicBezTo>
                    <a:pt x="4952" y="66917"/>
                    <a:pt x="6183" y="68871"/>
                    <a:pt x="6183" y="71066"/>
                  </a:cubicBezTo>
                  <a:cubicBezTo>
                    <a:pt x="6183" y="73234"/>
                    <a:pt x="4952" y="75188"/>
                    <a:pt x="2998" y="76151"/>
                  </a:cubicBezTo>
                  <a:cubicBezTo>
                    <a:pt x="2972" y="76178"/>
                    <a:pt x="2945" y="76232"/>
                    <a:pt x="2945" y="76285"/>
                  </a:cubicBezTo>
                  <a:cubicBezTo>
                    <a:pt x="2891" y="78266"/>
                    <a:pt x="1821" y="80059"/>
                    <a:pt x="81" y="81076"/>
                  </a:cubicBezTo>
                  <a:cubicBezTo>
                    <a:pt x="27" y="81103"/>
                    <a:pt x="1" y="81183"/>
                    <a:pt x="54" y="81237"/>
                  </a:cubicBezTo>
                  <a:cubicBezTo>
                    <a:pt x="71" y="81288"/>
                    <a:pt x="110" y="81306"/>
                    <a:pt x="149" y="81306"/>
                  </a:cubicBezTo>
                  <a:cubicBezTo>
                    <a:pt x="172" y="81306"/>
                    <a:pt x="195" y="81300"/>
                    <a:pt x="215" y="81290"/>
                  </a:cubicBezTo>
                  <a:cubicBezTo>
                    <a:pt x="2008" y="80247"/>
                    <a:pt x="3105" y="78400"/>
                    <a:pt x="3186" y="76366"/>
                  </a:cubicBezTo>
                  <a:cubicBezTo>
                    <a:pt x="5193" y="75322"/>
                    <a:pt x="6424" y="73288"/>
                    <a:pt x="6424" y="71066"/>
                  </a:cubicBezTo>
                  <a:cubicBezTo>
                    <a:pt x="6424" y="68818"/>
                    <a:pt x="5193" y="66783"/>
                    <a:pt x="3186" y="65766"/>
                  </a:cubicBezTo>
                  <a:cubicBezTo>
                    <a:pt x="3132" y="63759"/>
                    <a:pt x="2088" y="61992"/>
                    <a:pt x="402" y="60922"/>
                  </a:cubicBezTo>
                  <a:cubicBezTo>
                    <a:pt x="2088" y="59878"/>
                    <a:pt x="3132" y="58085"/>
                    <a:pt x="3186" y="56077"/>
                  </a:cubicBezTo>
                  <a:cubicBezTo>
                    <a:pt x="5193" y="55060"/>
                    <a:pt x="6424" y="53026"/>
                    <a:pt x="6424" y="50778"/>
                  </a:cubicBezTo>
                  <a:cubicBezTo>
                    <a:pt x="6424" y="48556"/>
                    <a:pt x="5193" y="46522"/>
                    <a:pt x="3186" y="45505"/>
                  </a:cubicBezTo>
                  <a:cubicBezTo>
                    <a:pt x="3186" y="43604"/>
                    <a:pt x="2088" y="41731"/>
                    <a:pt x="402" y="40660"/>
                  </a:cubicBezTo>
                  <a:cubicBezTo>
                    <a:pt x="1901" y="39697"/>
                    <a:pt x="3320" y="37877"/>
                    <a:pt x="3186" y="35816"/>
                  </a:cubicBezTo>
                  <a:cubicBezTo>
                    <a:pt x="5193" y="34799"/>
                    <a:pt x="6424" y="32764"/>
                    <a:pt x="6424" y="30516"/>
                  </a:cubicBezTo>
                  <a:cubicBezTo>
                    <a:pt x="6424" y="28268"/>
                    <a:pt x="5193" y="26260"/>
                    <a:pt x="3186" y="25216"/>
                  </a:cubicBezTo>
                  <a:cubicBezTo>
                    <a:pt x="3105" y="23236"/>
                    <a:pt x="2062" y="21442"/>
                    <a:pt x="402" y="20399"/>
                  </a:cubicBezTo>
                  <a:cubicBezTo>
                    <a:pt x="2115" y="19328"/>
                    <a:pt x="3212" y="17401"/>
                    <a:pt x="3186" y="15554"/>
                  </a:cubicBezTo>
                  <a:cubicBezTo>
                    <a:pt x="5193" y="14510"/>
                    <a:pt x="6424" y="12503"/>
                    <a:pt x="6424" y="10254"/>
                  </a:cubicBezTo>
                  <a:cubicBezTo>
                    <a:pt x="6424" y="8006"/>
                    <a:pt x="5193" y="5999"/>
                    <a:pt x="3186" y="4955"/>
                  </a:cubicBezTo>
                  <a:cubicBezTo>
                    <a:pt x="3186" y="3028"/>
                    <a:pt x="2008" y="1047"/>
                    <a:pt x="215" y="30"/>
                  </a:cubicBezTo>
                  <a:cubicBezTo>
                    <a:pt x="194" y="10"/>
                    <a:pt x="170"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8"/>
            <p:cNvSpPr/>
            <p:nvPr/>
          </p:nvSpPr>
          <p:spPr>
            <a:xfrm>
              <a:off x="1607850" y="2593575"/>
              <a:ext cx="159950" cy="2032875"/>
            </a:xfrm>
            <a:custGeom>
              <a:avLst/>
              <a:gdLst/>
              <a:ahLst/>
              <a:cxnLst/>
              <a:rect l="l" t="t" r="r" b="b"/>
              <a:pathLst>
                <a:path w="6398" h="81315" extrusionOk="0">
                  <a:moveTo>
                    <a:pt x="140" y="1"/>
                  </a:moveTo>
                  <a:cubicBezTo>
                    <a:pt x="95" y="1"/>
                    <a:pt x="47" y="26"/>
                    <a:pt x="27" y="65"/>
                  </a:cubicBezTo>
                  <a:cubicBezTo>
                    <a:pt x="0"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71" y="17329"/>
                    <a:pt x="1847" y="19256"/>
                    <a:pt x="81" y="20273"/>
                  </a:cubicBezTo>
                  <a:cubicBezTo>
                    <a:pt x="54" y="20300"/>
                    <a:pt x="27" y="20326"/>
                    <a:pt x="0"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0" y="40615"/>
                  </a:cubicBezTo>
                  <a:cubicBezTo>
                    <a:pt x="0" y="40668"/>
                    <a:pt x="27" y="40749"/>
                    <a:pt x="81" y="40775"/>
                  </a:cubicBezTo>
                  <a:cubicBezTo>
                    <a:pt x="1820" y="41766"/>
                    <a:pt x="2918" y="43639"/>
                    <a:pt x="2918" y="45540"/>
                  </a:cubicBezTo>
                  <a:cubicBezTo>
                    <a:pt x="2918" y="45540"/>
                    <a:pt x="2918" y="45566"/>
                    <a:pt x="2918" y="45566"/>
                  </a:cubicBez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64" y="58012"/>
                    <a:pt x="1820" y="59806"/>
                    <a:pt x="81" y="60796"/>
                  </a:cubicBezTo>
                  <a:cubicBezTo>
                    <a:pt x="54" y="60823"/>
                    <a:pt x="27" y="60850"/>
                    <a:pt x="0" y="60903"/>
                  </a:cubicBezTo>
                  <a:cubicBezTo>
                    <a:pt x="0" y="60957"/>
                    <a:pt x="27" y="61010"/>
                    <a:pt x="81" y="61037"/>
                  </a:cubicBezTo>
                  <a:cubicBezTo>
                    <a:pt x="1820" y="62054"/>
                    <a:pt x="2864"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64" y="78274"/>
                    <a:pt x="1820" y="80067"/>
                    <a:pt x="81" y="81084"/>
                  </a:cubicBezTo>
                  <a:cubicBezTo>
                    <a:pt x="27" y="81111"/>
                    <a:pt x="0" y="81191"/>
                    <a:pt x="27" y="81245"/>
                  </a:cubicBezTo>
                  <a:cubicBezTo>
                    <a:pt x="44" y="81296"/>
                    <a:pt x="82" y="81315"/>
                    <a:pt x="122" y="81315"/>
                  </a:cubicBezTo>
                  <a:cubicBezTo>
                    <a:pt x="145" y="81315"/>
                    <a:pt x="168" y="81308"/>
                    <a:pt x="188" y="81299"/>
                  </a:cubicBezTo>
                  <a:cubicBezTo>
                    <a:pt x="1981"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61"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61" y="19336"/>
                    <a:pt x="3185" y="17436"/>
                    <a:pt x="3185" y="15616"/>
                  </a:cubicBezTo>
                  <a:cubicBezTo>
                    <a:pt x="3185" y="15589"/>
                    <a:pt x="3185" y="15562"/>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8"/>
            <p:cNvSpPr/>
            <p:nvPr/>
          </p:nvSpPr>
          <p:spPr>
            <a:xfrm>
              <a:off x="1453950" y="2845375"/>
              <a:ext cx="160600" cy="2032675"/>
            </a:xfrm>
            <a:custGeom>
              <a:avLst/>
              <a:gdLst/>
              <a:ahLst/>
              <a:cxnLst/>
              <a:rect l="l" t="t" r="r" b="b"/>
              <a:pathLst>
                <a:path w="6424" h="81307" extrusionOk="0">
                  <a:moveTo>
                    <a:pt x="133" y="1"/>
                  </a:moveTo>
                  <a:cubicBezTo>
                    <a:pt x="93" y="1"/>
                    <a:pt x="60" y="24"/>
                    <a:pt x="27" y="57"/>
                  </a:cubicBezTo>
                  <a:cubicBezTo>
                    <a:pt x="27" y="84"/>
                    <a:pt x="27" y="110"/>
                    <a:pt x="27" y="137"/>
                  </a:cubicBezTo>
                  <a:cubicBezTo>
                    <a:pt x="27" y="164"/>
                    <a:pt x="27" y="217"/>
                    <a:pt x="80" y="244"/>
                  </a:cubicBezTo>
                  <a:cubicBezTo>
                    <a:pt x="1820" y="1234"/>
                    <a:pt x="2971" y="3188"/>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20"/>
                    <a:pt x="2944" y="15474"/>
                  </a:cubicBezTo>
                  <a:cubicBezTo>
                    <a:pt x="2998" y="17347"/>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44" y="35655"/>
                    <a:pt x="2918"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cubicBezTo>
                    <a:pt x="2944" y="45558"/>
                    <a:pt x="2944" y="45558"/>
                    <a:pt x="2944" y="45558"/>
                  </a:cubicBez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27" y="81237"/>
                  </a:cubicBezTo>
                  <a:cubicBezTo>
                    <a:pt x="61" y="81288"/>
                    <a:pt x="106" y="81306"/>
                    <a:pt x="147" y="81306"/>
                  </a:cubicBezTo>
                  <a:cubicBezTo>
                    <a:pt x="172" y="81306"/>
                    <a:pt x="195" y="81300"/>
                    <a:pt x="214" y="81290"/>
                  </a:cubicBezTo>
                  <a:cubicBezTo>
                    <a:pt x="2008" y="80247"/>
                    <a:pt x="3105" y="78400"/>
                    <a:pt x="3185" y="76366"/>
                  </a:cubicBezTo>
                  <a:cubicBezTo>
                    <a:pt x="5166" y="75322"/>
                    <a:pt x="6424" y="73288"/>
                    <a:pt x="6424" y="71066"/>
                  </a:cubicBezTo>
                  <a:cubicBezTo>
                    <a:pt x="6424" y="68818"/>
                    <a:pt x="5166" y="66783"/>
                    <a:pt x="3185" y="65766"/>
                  </a:cubicBezTo>
                  <a:cubicBezTo>
                    <a:pt x="3105" y="63759"/>
                    <a:pt x="2061" y="61992"/>
                    <a:pt x="375" y="60922"/>
                  </a:cubicBezTo>
                  <a:cubicBezTo>
                    <a:pt x="2061" y="59878"/>
                    <a:pt x="3105" y="58085"/>
                    <a:pt x="3185" y="56077"/>
                  </a:cubicBezTo>
                  <a:cubicBezTo>
                    <a:pt x="5166" y="55060"/>
                    <a:pt x="6424" y="53026"/>
                    <a:pt x="6424" y="50778"/>
                  </a:cubicBezTo>
                  <a:cubicBezTo>
                    <a:pt x="6424" y="48556"/>
                    <a:pt x="5193" y="46522"/>
                    <a:pt x="3185" y="45505"/>
                  </a:cubicBezTo>
                  <a:cubicBezTo>
                    <a:pt x="3159" y="43604"/>
                    <a:pt x="2088" y="41731"/>
                    <a:pt x="375" y="40660"/>
                  </a:cubicBezTo>
                  <a:cubicBezTo>
                    <a:pt x="1901" y="39697"/>
                    <a:pt x="3319" y="37877"/>
                    <a:pt x="3185" y="35816"/>
                  </a:cubicBezTo>
                  <a:cubicBezTo>
                    <a:pt x="5193" y="34799"/>
                    <a:pt x="6424" y="32764"/>
                    <a:pt x="6424" y="30516"/>
                  </a:cubicBezTo>
                  <a:cubicBezTo>
                    <a:pt x="6424" y="28268"/>
                    <a:pt x="5166" y="26260"/>
                    <a:pt x="3185" y="25216"/>
                  </a:cubicBezTo>
                  <a:cubicBezTo>
                    <a:pt x="3105" y="23236"/>
                    <a:pt x="2061" y="21442"/>
                    <a:pt x="375"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84" y="10"/>
                    <a:pt x="157" y="1"/>
                    <a:pt x="1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8"/>
            <p:cNvSpPr/>
            <p:nvPr/>
          </p:nvSpPr>
          <p:spPr>
            <a:xfrm>
              <a:off x="1300050" y="2593575"/>
              <a:ext cx="160600" cy="2032875"/>
            </a:xfrm>
            <a:custGeom>
              <a:avLst/>
              <a:gdLst/>
              <a:ahLst/>
              <a:cxnLst/>
              <a:rect l="l" t="t" r="r" b="b"/>
              <a:pathLst>
                <a:path w="6424" h="81315" extrusionOk="0">
                  <a:moveTo>
                    <a:pt x="167" y="1"/>
                  </a:moveTo>
                  <a:cubicBezTo>
                    <a:pt x="121" y="1"/>
                    <a:pt x="73" y="26"/>
                    <a:pt x="54" y="65"/>
                  </a:cubicBezTo>
                  <a:cubicBezTo>
                    <a:pt x="27" y="92"/>
                    <a:pt x="27" y="118"/>
                    <a:pt x="27" y="118"/>
                  </a:cubicBezTo>
                  <a:cubicBezTo>
                    <a:pt x="27" y="172"/>
                    <a:pt x="54" y="225"/>
                    <a:pt x="80" y="225"/>
                  </a:cubicBezTo>
                  <a:cubicBezTo>
                    <a:pt x="1820" y="1243"/>
                    <a:pt x="2971" y="3170"/>
                    <a:pt x="2944" y="5043"/>
                  </a:cubicBezTo>
                  <a:cubicBezTo>
                    <a:pt x="2944" y="5070"/>
                    <a:pt x="2971" y="5124"/>
                    <a:pt x="3025" y="5150"/>
                  </a:cubicBezTo>
                  <a:cubicBezTo>
                    <a:pt x="4952" y="6141"/>
                    <a:pt x="6183" y="8095"/>
                    <a:pt x="6183" y="10263"/>
                  </a:cubicBezTo>
                  <a:cubicBezTo>
                    <a:pt x="6183" y="12431"/>
                    <a:pt x="4952" y="14384"/>
                    <a:pt x="3025" y="15375"/>
                  </a:cubicBezTo>
                  <a:cubicBezTo>
                    <a:pt x="2971" y="15402"/>
                    <a:pt x="2944" y="15428"/>
                    <a:pt x="2944" y="15482"/>
                  </a:cubicBezTo>
                  <a:cubicBezTo>
                    <a:pt x="2998" y="17355"/>
                    <a:pt x="1847" y="19256"/>
                    <a:pt x="107" y="20273"/>
                  </a:cubicBezTo>
                  <a:cubicBezTo>
                    <a:pt x="80" y="20300"/>
                    <a:pt x="54" y="20326"/>
                    <a:pt x="27" y="20353"/>
                  </a:cubicBezTo>
                  <a:cubicBezTo>
                    <a:pt x="27" y="20407"/>
                    <a:pt x="27" y="20460"/>
                    <a:pt x="80" y="20514"/>
                  </a:cubicBezTo>
                  <a:cubicBezTo>
                    <a:pt x="1820" y="21504"/>
                    <a:pt x="2891" y="23297"/>
                    <a:pt x="2944" y="25305"/>
                  </a:cubicBezTo>
                  <a:cubicBezTo>
                    <a:pt x="2944" y="25358"/>
                    <a:pt x="2971" y="25385"/>
                    <a:pt x="3025" y="25412"/>
                  </a:cubicBezTo>
                  <a:cubicBezTo>
                    <a:pt x="4952" y="26402"/>
                    <a:pt x="6183" y="28356"/>
                    <a:pt x="6183" y="30524"/>
                  </a:cubicBezTo>
                  <a:cubicBezTo>
                    <a:pt x="6183" y="32692"/>
                    <a:pt x="4952" y="34646"/>
                    <a:pt x="3025" y="35636"/>
                  </a:cubicBezTo>
                  <a:cubicBezTo>
                    <a:pt x="2971" y="35663"/>
                    <a:pt x="2944" y="35717"/>
                    <a:pt x="2944" y="35770"/>
                  </a:cubicBezTo>
                  <a:cubicBezTo>
                    <a:pt x="3105" y="37831"/>
                    <a:pt x="1633" y="39651"/>
                    <a:pt x="107" y="40535"/>
                  </a:cubicBezTo>
                  <a:cubicBezTo>
                    <a:pt x="80" y="40561"/>
                    <a:pt x="54" y="40588"/>
                    <a:pt x="27" y="40615"/>
                  </a:cubicBezTo>
                  <a:cubicBezTo>
                    <a:pt x="27" y="40668"/>
                    <a:pt x="27" y="40749"/>
                    <a:pt x="80" y="40775"/>
                  </a:cubicBezTo>
                  <a:cubicBezTo>
                    <a:pt x="1820" y="41766"/>
                    <a:pt x="2944" y="43639"/>
                    <a:pt x="2944" y="45540"/>
                  </a:cubicBezTo>
                  <a:cubicBezTo>
                    <a:pt x="2944" y="45540"/>
                    <a:pt x="2944" y="45566"/>
                    <a:pt x="2944" y="45566"/>
                  </a:cubicBezTo>
                  <a:cubicBezTo>
                    <a:pt x="2944" y="45620"/>
                    <a:pt x="2971" y="45674"/>
                    <a:pt x="3025" y="45674"/>
                  </a:cubicBezTo>
                  <a:cubicBezTo>
                    <a:pt x="4952" y="46664"/>
                    <a:pt x="6183" y="48618"/>
                    <a:pt x="6183" y="50786"/>
                  </a:cubicBezTo>
                  <a:cubicBezTo>
                    <a:pt x="6183" y="52954"/>
                    <a:pt x="4952" y="54934"/>
                    <a:pt x="3025" y="55898"/>
                  </a:cubicBezTo>
                  <a:cubicBezTo>
                    <a:pt x="2971" y="55925"/>
                    <a:pt x="2944" y="55952"/>
                    <a:pt x="2944" y="56005"/>
                  </a:cubicBezTo>
                  <a:cubicBezTo>
                    <a:pt x="2891" y="58012"/>
                    <a:pt x="1847" y="59806"/>
                    <a:pt x="107" y="60796"/>
                  </a:cubicBezTo>
                  <a:cubicBezTo>
                    <a:pt x="80" y="60823"/>
                    <a:pt x="54" y="60850"/>
                    <a:pt x="27" y="60903"/>
                  </a:cubicBezTo>
                  <a:cubicBezTo>
                    <a:pt x="27" y="60957"/>
                    <a:pt x="27" y="61010"/>
                    <a:pt x="80" y="61037"/>
                  </a:cubicBezTo>
                  <a:cubicBezTo>
                    <a:pt x="1820" y="62054"/>
                    <a:pt x="2891" y="63847"/>
                    <a:pt x="2944" y="65828"/>
                  </a:cubicBezTo>
                  <a:cubicBezTo>
                    <a:pt x="2944" y="65882"/>
                    <a:pt x="2971" y="65935"/>
                    <a:pt x="3025" y="65962"/>
                  </a:cubicBezTo>
                  <a:cubicBezTo>
                    <a:pt x="4952" y="66925"/>
                    <a:pt x="6183" y="68879"/>
                    <a:pt x="6183" y="71047"/>
                  </a:cubicBezTo>
                  <a:cubicBezTo>
                    <a:pt x="6183" y="73242"/>
                    <a:pt x="4952" y="75196"/>
                    <a:pt x="3025" y="76160"/>
                  </a:cubicBezTo>
                  <a:cubicBezTo>
                    <a:pt x="2971" y="76186"/>
                    <a:pt x="2944" y="76240"/>
                    <a:pt x="2944" y="76267"/>
                  </a:cubicBezTo>
                  <a:cubicBezTo>
                    <a:pt x="2891" y="78274"/>
                    <a:pt x="1820" y="80067"/>
                    <a:pt x="80" y="81084"/>
                  </a:cubicBezTo>
                  <a:cubicBezTo>
                    <a:pt x="27" y="81111"/>
                    <a:pt x="0" y="81191"/>
                    <a:pt x="54" y="81245"/>
                  </a:cubicBezTo>
                  <a:cubicBezTo>
                    <a:pt x="71" y="81296"/>
                    <a:pt x="109" y="81315"/>
                    <a:pt x="149" y="81315"/>
                  </a:cubicBezTo>
                  <a:cubicBezTo>
                    <a:pt x="171" y="81315"/>
                    <a:pt x="195" y="81308"/>
                    <a:pt x="214" y="81299"/>
                  </a:cubicBezTo>
                  <a:cubicBezTo>
                    <a:pt x="2007" y="80255"/>
                    <a:pt x="3105" y="78408"/>
                    <a:pt x="3185" y="76347"/>
                  </a:cubicBezTo>
                  <a:cubicBezTo>
                    <a:pt x="5193" y="75330"/>
                    <a:pt x="6424" y="73296"/>
                    <a:pt x="6424" y="71047"/>
                  </a:cubicBezTo>
                  <a:cubicBezTo>
                    <a:pt x="6424" y="68826"/>
                    <a:pt x="5193" y="66792"/>
                    <a:pt x="3185" y="65748"/>
                  </a:cubicBezTo>
                  <a:cubicBezTo>
                    <a:pt x="3132" y="63767"/>
                    <a:pt x="2088" y="61974"/>
                    <a:pt x="402" y="60930"/>
                  </a:cubicBezTo>
                  <a:cubicBezTo>
                    <a:pt x="2088" y="59859"/>
                    <a:pt x="3132" y="58093"/>
                    <a:pt x="3185" y="56085"/>
                  </a:cubicBezTo>
                  <a:cubicBezTo>
                    <a:pt x="5193" y="55068"/>
                    <a:pt x="6424" y="53034"/>
                    <a:pt x="6424" y="50786"/>
                  </a:cubicBezTo>
                  <a:cubicBezTo>
                    <a:pt x="6424" y="48537"/>
                    <a:pt x="5193" y="46530"/>
                    <a:pt x="3185" y="45486"/>
                  </a:cubicBezTo>
                  <a:cubicBezTo>
                    <a:pt x="3185" y="43586"/>
                    <a:pt x="2088" y="41739"/>
                    <a:pt x="402" y="40668"/>
                  </a:cubicBezTo>
                  <a:cubicBezTo>
                    <a:pt x="1927" y="39705"/>
                    <a:pt x="3319" y="37885"/>
                    <a:pt x="3212" y="35824"/>
                  </a:cubicBezTo>
                  <a:cubicBezTo>
                    <a:pt x="5193" y="34780"/>
                    <a:pt x="6424" y="32772"/>
                    <a:pt x="6424" y="30524"/>
                  </a:cubicBezTo>
                  <a:cubicBezTo>
                    <a:pt x="6424" y="28276"/>
                    <a:pt x="5193" y="26268"/>
                    <a:pt x="3185" y="25225"/>
                  </a:cubicBezTo>
                  <a:cubicBezTo>
                    <a:pt x="3105" y="23244"/>
                    <a:pt x="2061" y="21451"/>
                    <a:pt x="402" y="20407"/>
                  </a:cubicBezTo>
                  <a:cubicBezTo>
                    <a:pt x="2088" y="19336"/>
                    <a:pt x="3185" y="17436"/>
                    <a:pt x="3185" y="15616"/>
                  </a:cubicBezTo>
                  <a:cubicBezTo>
                    <a:pt x="3185" y="15589"/>
                    <a:pt x="3185" y="15562"/>
                    <a:pt x="3185" y="15562"/>
                  </a:cubicBezTo>
                  <a:cubicBezTo>
                    <a:pt x="5193" y="14518"/>
                    <a:pt x="6424" y="12511"/>
                    <a:pt x="6424" y="10263"/>
                  </a:cubicBezTo>
                  <a:cubicBezTo>
                    <a:pt x="6424" y="8014"/>
                    <a:pt x="5193" y="6007"/>
                    <a:pt x="3185" y="4963"/>
                  </a:cubicBezTo>
                  <a:cubicBezTo>
                    <a:pt x="3185" y="3036"/>
                    <a:pt x="2007" y="1055"/>
                    <a:pt x="214"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8"/>
            <p:cNvSpPr/>
            <p:nvPr/>
          </p:nvSpPr>
          <p:spPr>
            <a:xfrm>
              <a:off x="1146800" y="2845375"/>
              <a:ext cx="159950" cy="2032675"/>
            </a:xfrm>
            <a:custGeom>
              <a:avLst/>
              <a:gdLst/>
              <a:ahLst/>
              <a:cxnLst/>
              <a:rect l="l" t="t" r="r" b="b"/>
              <a:pathLst>
                <a:path w="6398" h="81307" extrusionOk="0">
                  <a:moveTo>
                    <a:pt x="120" y="1"/>
                  </a:moveTo>
                  <a:cubicBezTo>
                    <a:pt x="81" y="1"/>
                    <a:pt x="44" y="24"/>
                    <a:pt x="28" y="57"/>
                  </a:cubicBezTo>
                  <a:cubicBezTo>
                    <a:pt x="28" y="84"/>
                    <a:pt x="1" y="110"/>
                    <a:pt x="1" y="137"/>
                  </a:cubicBezTo>
                  <a:cubicBezTo>
                    <a:pt x="1" y="164"/>
                    <a:pt x="28" y="217"/>
                    <a:pt x="81" y="244"/>
                  </a:cubicBezTo>
                  <a:cubicBezTo>
                    <a:pt x="1821" y="1234"/>
                    <a:pt x="2972" y="3162"/>
                    <a:pt x="2918" y="5035"/>
                  </a:cubicBezTo>
                  <a:cubicBezTo>
                    <a:pt x="2918" y="5089"/>
                    <a:pt x="2945" y="5142"/>
                    <a:pt x="2998" y="5142"/>
                  </a:cubicBezTo>
                  <a:cubicBezTo>
                    <a:pt x="4952" y="6133"/>
                    <a:pt x="6157" y="8086"/>
                    <a:pt x="6157" y="10254"/>
                  </a:cubicBezTo>
                  <a:cubicBezTo>
                    <a:pt x="6157" y="12422"/>
                    <a:pt x="4952" y="14376"/>
                    <a:pt x="2998" y="15367"/>
                  </a:cubicBezTo>
                  <a:cubicBezTo>
                    <a:pt x="2945" y="15393"/>
                    <a:pt x="2918" y="15420"/>
                    <a:pt x="2918" y="15474"/>
                  </a:cubicBezTo>
                  <a:cubicBezTo>
                    <a:pt x="2972" y="17321"/>
                    <a:pt x="1848" y="19248"/>
                    <a:pt x="81" y="20265"/>
                  </a:cubicBezTo>
                  <a:cubicBezTo>
                    <a:pt x="54" y="20292"/>
                    <a:pt x="28" y="20318"/>
                    <a:pt x="1" y="20345"/>
                  </a:cubicBezTo>
                  <a:cubicBezTo>
                    <a:pt x="1" y="20425"/>
                    <a:pt x="28" y="20479"/>
                    <a:pt x="81" y="20506"/>
                  </a:cubicBezTo>
                  <a:cubicBezTo>
                    <a:pt x="1794" y="21496"/>
                    <a:pt x="2865" y="23289"/>
                    <a:pt x="2918" y="25297"/>
                  </a:cubicBezTo>
                  <a:cubicBezTo>
                    <a:pt x="2918" y="25350"/>
                    <a:pt x="2945"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079" y="37823"/>
                    <a:pt x="1633" y="39643"/>
                    <a:pt x="81" y="40526"/>
                  </a:cubicBezTo>
                  <a:cubicBezTo>
                    <a:pt x="54" y="40553"/>
                    <a:pt x="28" y="40580"/>
                    <a:pt x="1" y="40633"/>
                  </a:cubicBezTo>
                  <a:cubicBezTo>
                    <a:pt x="1" y="40687"/>
                    <a:pt x="28" y="40741"/>
                    <a:pt x="81" y="40767"/>
                  </a:cubicBezTo>
                  <a:cubicBezTo>
                    <a:pt x="1821" y="41784"/>
                    <a:pt x="2918" y="43631"/>
                    <a:pt x="2918" y="45532"/>
                  </a:cubicBezTo>
                  <a:cubicBezTo>
                    <a:pt x="2918" y="45532"/>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81" y="60815"/>
                  </a:cubicBezTo>
                  <a:cubicBezTo>
                    <a:pt x="54" y="60815"/>
                    <a:pt x="28" y="60841"/>
                    <a:pt x="1" y="60895"/>
                  </a:cubicBezTo>
                  <a:cubicBezTo>
                    <a:pt x="1" y="60949"/>
                    <a:pt x="28"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8" y="81103"/>
                    <a:pt x="1" y="81183"/>
                    <a:pt x="28" y="81237"/>
                  </a:cubicBezTo>
                  <a:cubicBezTo>
                    <a:pt x="44" y="81288"/>
                    <a:pt x="83" y="81306"/>
                    <a:pt x="129" y="81306"/>
                  </a:cubicBezTo>
                  <a:cubicBezTo>
                    <a:pt x="156" y="81306"/>
                    <a:pt x="185" y="81300"/>
                    <a:pt x="215" y="81290"/>
                  </a:cubicBezTo>
                  <a:cubicBezTo>
                    <a:pt x="1981" y="80247"/>
                    <a:pt x="3106" y="78400"/>
                    <a:pt x="3186" y="76366"/>
                  </a:cubicBezTo>
                  <a:cubicBezTo>
                    <a:pt x="5167" y="75322"/>
                    <a:pt x="6398" y="73288"/>
                    <a:pt x="6398" y="71066"/>
                  </a:cubicBezTo>
                  <a:cubicBezTo>
                    <a:pt x="6398" y="68818"/>
                    <a:pt x="5167" y="66783"/>
                    <a:pt x="3186" y="65766"/>
                  </a:cubicBezTo>
                  <a:cubicBezTo>
                    <a:pt x="3106" y="63759"/>
                    <a:pt x="2062" y="61992"/>
                    <a:pt x="375" y="60922"/>
                  </a:cubicBezTo>
                  <a:cubicBezTo>
                    <a:pt x="2062" y="59878"/>
                    <a:pt x="3106" y="58085"/>
                    <a:pt x="3186" y="56077"/>
                  </a:cubicBezTo>
                  <a:cubicBezTo>
                    <a:pt x="5167" y="55060"/>
                    <a:pt x="6398" y="53026"/>
                    <a:pt x="6398" y="50778"/>
                  </a:cubicBezTo>
                  <a:cubicBezTo>
                    <a:pt x="6398" y="48556"/>
                    <a:pt x="5167" y="46522"/>
                    <a:pt x="3186" y="45505"/>
                  </a:cubicBezTo>
                  <a:cubicBezTo>
                    <a:pt x="3159" y="43604"/>
                    <a:pt x="2088" y="41731"/>
                    <a:pt x="375" y="40660"/>
                  </a:cubicBezTo>
                  <a:cubicBezTo>
                    <a:pt x="1901" y="39697"/>
                    <a:pt x="3293" y="37877"/>
                    <a:pt x="3186" y="35816"/>
                  </a:cubicBezTo>
                  <a:cubicBezTo>
                    <a:pt x="5167" y="34799"/>
                    <a:pt x="6398" y="32764"/>
                    <a:pt x="6398" y="30516"/>
                  </a:cubicBezTo>
                  <a:cubicBezTo>
                    <a:pt x="6398" y="28268"/>
                    <a:pt x="5167" y="26260"/>
                    <a:pt x="3186" y="25216"/>
                  </a:cubicBezTo>
                  <a:cubicBezTo>
                    <a:pt x="3079" y="23236"/>
                    <a:pt x="2062" y="21442"/>
                    <a:pt x="375" y="20399"/>
                  </a:cubicBezTo>
                  <a:cubicBezTo>
                    <a:pt x="2088" y="19328"/>
                    <a:pt x="3186" y="17401"/>
                    <a:pt x="3186" y="15554"/>
                  </a:cubicBezTo>
                  <a:cubicBezTo>
                    <a:pt x="5167" y="14510"/>
                    <a:pt x="6398" y="12503"/>
                    <a:pt x="6398" y="10254"/>
                  </a:cubicBezTo>
                  <a:cubicBezTo>
                    <a:pt x="6398" y="8006"/>
                    <a:pt x="5167" y="5999"/>
                    <a:pt x="3186" y="4955"/>
                  </a:cubicBezTo>
                  <a:cubicBezTo>
                    <a:pt x="3186" y="3028"/>
                    <a:pt x="1981" y="1047"/>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8"/>
            <p:cNvSpPr/>
            <p:nvPr/>
          </p:nvSpPr>
          <p:spPr>
            <a:xfrm>
              <a:off x="992900" y="2593575"/>
              <a:ext cx="160625" cy="2032875"/>
            </a:xfrm>
            <a:custGeom>
              <a:avLst/>
              <a:gdLst/>
              <a:ahLst/>
              <a:cxnLst/>
              <a:rect l="l" t="t" r="r" b="b"/>
              <a:pathLst>
                <a:path w="6425" h="81315" extrusionOk="0">
                  <a:moveTo>
                    <a:pt x="167" y="1"/>
                  </a:moveTo>
                  <a:cubicBezTo>
                    <a:pt x="120" y="1"/>
                    <a:pt x="67" y="26"/>
                    <a:pt x="27" y="65"/>
                  </a:cubicBezTo>
                  <a:cubicBezTo>
                    <a:pt x="27" y="92"/>
                    <a:pt x="27" y="118"/>
                    <a:pt x="27" y="118"/>
                  </a:cubicBezTo>
                  <a:cubicBezTo>
                    <a:pt x="27" y="172"/>
                    <a:pt x="54"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72" y="15402"/>
                    <a:pt x="2945" y="15428"/>
                    <a:pt x="2945" y="15482"/>
                  </a:cubicBezTo>
                  <a:cubicBezTo>
                    <a:pt x="2998" y="17329"/>
                    <a:pt x="1847"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72" y="35663"/>
                    <a:pt x="2945" y="35717"/>
                    <a:pt x="2945" y="35770"/>
                  </a:cubicBezTo>
                  <a:cubicBezTo>
                    <a:pt x="3105"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18"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5" y="78408"/>
                    <a:pt x="3186" y="76347"/>
                  </a:cubicBezTo>
                  <a:cubicBezTo>
                    <a:pt x="5193" y="75330"/>
                    <a:pt x="6424" y="73296"/>
                    <a:pt x="6424" y="71047"/>
                  </a:cubicBezTo>
                  <a:cubicBezTo>
                    <a:pt x="6424" y="68826"/>
                    <a:pt x="5193" y="66792"/>
                    <a:pt x="3186" y="65748"/>
                  </a:cubicBezTo>
                  <a:cubicBezTo>
                    <a:pt x="3105" y="63767"/>
                    <a:pt x="2088" y="61974"/>
                    <a:pt x="402" y="60930"/>
                  </a:cubicBezTo>
                  <a:cubicBezTo>
                    <a:pt x="2088" y="59859"/>
                    <a:pt x="3105" y="58093"/>
                    <a:pt x="3186" y="56085"/>
                  </a:cubicBezTo>
                  <a:cubicBezTo>
                    <a:pt x="5193" y="55068"/>
                    <a:pt x="6424" y="53034"/>
                    <a:pt x="6424" y="50786"/>
                  </a:cubicBezTo>
                  <a:cubicBezTo>
                    <a:pt x="6424" y="48537"/>
                    <a:pt x="5193" y="46530"/>
                    <a:pt x="3186" y="45486"/>
                  </a:cubicBezTo>
                  <a:cubicBezTo>
                    <a:pt x="3159" y="43586"/>
                    <a:pt x="2088" y="41739"/>
                    <a:pt x="402" y="40668"/>
                  </a:cubicBezTo>
                  <a:cubicBezTo>
                    <a:pt x="1901" y="39705"/>
                    <a:pt x="3320" y="37885"/>
                    <a:pt x="3186" y="35824"/>
                  </a:cubicBezTo>
                  <a:cubicBezTo>
                    <a:pt x="5193" y="34780"/>
                    <a:pt x="6424" y="32772"/>
                    <a:pt x="6424" y="30524"/>
                  </a:cubicBezTo>
                  <a:cubicBezTo>
                    <a:pt x="6424" y="28276"/>
                    <a:pt x="5193" y="26268"/>
                    <a:pt x="3186" y="25225"/>
                  </a:cubicBezTo>
                  <a:cubicBezTo>
                    <a:pt x="3105" y="23244"/>
                    <a:pt x="2062" y="21451"/>
                    <a:pt x="402" y="20407"/>
                  </a:cubicBezTo>
                  <a:cubicBezTo>
                    <a:pt x="2088" y="19336"/>
                    <a:pt x="3186" y="17436"/>
                    <a:pt x="3186" y="15616"/>
                  </a:cubicBezTo>
                  <a:cubicBezTo>
                    <a:pt x="3186" y="15589"/>
                    <a:pt x="3186" y="15562"/>
                    <a:pt x="3186" y="15562"/>
                  </a:cubicBezTo>
                  <a:cubicBezTo>
                    <a:pt x="5193" y="14518"/>
                    <a:pt x="6424" y="12511"/>
                    <a:pt x="6424" y="10263"/>
                  </a:cubicBezTo>
                  <a:cubicBezTo>
                    <a:pt x="6424" y="8014"/>
                    <a:pt x="5193" y="6007"/>
                    <a:pt x="3186" y="4963"/>
                  </a:cubicBezTo>
                  <a:cubicBezTo>
                    <a:pt x="3186" y="3036"/>
                    <a:pt x="2008" y="1055"/>
                    <a:pt x="215"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8"/>
            <p:cNvSpPr/>
            <p:nvPr/>
          </p:nvSpPr>
          <p:spPr>
            <a:xfrm>
              <a:off x="839675" y="2845375"/>
              <a:ext cx="159950" cy="2032675"/>
            </a:xfrm>
            <a:custGeom>
              <a:avLst/>
              <a:gdLst/>
              <a:ahLst/>
              <a:cxnLst/>
              <a:rect l="l" t="t" r="r" b="b"/>
              <a:pathLst>
                <a:path w="6398" h="81307" extrusionOk="0">
                  <a:moveTo>
                    <a:pt x="119" y="1"/>
                  </a:moveTo>
                  <a:cubicBezTo>
                    <a:pt x="81" y="1"/>
                    <a:pt x="44" y="24"/>
                    <a:pt x="27" y="57"/>
                  </a:cubicBezTo>
                  <a:cubicBezTo>
                    <a:pt x="0" y="84"/>
                    <a:pt x="0" y="110"/>
                    <a:pt x="0" y="137"/>
                  </a:cubicBezTo>
                  <a:cubicBezTo>
                    <a:pt x="0" y="164"/>
                    <a:pt x="27" y="217"/>
                    <a:pt x="54" y="244"/>
                  </a:cubicBezTo>
                  <a:cubicBezTo>
                    <a:pt x="1794" y="1234"/>
                    <a:pt x="2971" y="3162"/>
                    <a:pt x="2918" y="5035"/>
                  </a:cubicBezTo>
                  <a:cubicBezTo>
                    <a:pt x="2918" y="5089"/>
                    <a:pt x="2945" y="5142"/>
                    <a:pt x="2998" y="5142"/>
                  </a:cubicBezTo>
                  <a:cubicBezTo>
                    <a:pt x="4925" y="6133"/>
                    <a:pt x="6156" y="8086"/>
                    <a:pt x="6156" y="10254"/>
                  </a:cubicBezTo>
                  <a:cubicBezTo>
                    <a:pt x="6156" y="12422"/>
                    <a:pt x="4925" y="14376"/>
                    <a:pt x="2998" y="15367"/>
                  </a:cubicBezTo>
                  <a:cubicBezTo>
                    <a:pt x="2945" y="15393"/>
                    <a:pt x="2918" y="15420"/>
                    <a:pt x="2918" y="15474"/>
                  </a:cubicBezTo>
                  <a:cubicBezTo>
                    <a:pt x="2971" y="17321"/>
                    <a:pt x="1847" y="19248"/>
                    <a:pt x="81" y="20265"/>
                  </a:cubicBezTo>
                  <a:cubicBezTo>
                    <a:pt x="54" y="20292"/>
                    <a:pt x="27" y="20318"/>
                    <a:pt x="0" y="20345"/>
                  </a:cubicBezTo>
                  <a:cubicBezTo>
                    <a:pt x="0" y="20425"/>
                    <a:pt x="27" y="20479"/>
                    <a:pt x="54" y="20506"/>
                  </a:cubicBezTo>
                  <a:cubicBezTo>
                    <a:pt x="1794" y="21496"/>
                    <a:pt x="2864" y="23289"/>
                    <a:pt x="2918" y="25297"/>
                  </a:cubicBezTo>
                  <a:cubicBezTo>
                    <a:pt x="2918" y="25350"/>
                    <a:pt x="2945" y="25404"/>
                    <a:pt x="2998" y="25404"/>
                  </a:cubicBezTo>
                  <a:cubicBezTo>
                    <a:pt x="4925" y="26394"/>
                    <a:pt x="6156" y="28348"/>
                    <a:pt x="6156" y="30516"/>
                  </a:cubicBezTo>
                  <a:cubicBezTo>
                    <a:pt x="6156" y="32684"/>
                    <a:pt x="4925" y="34665"/>
                    <a:pt x="2998" y="35628"/>
                  </a:cubicBezTo>
                  <a:cubicBezTo>
                    <a:pt x="2945" y="35655"/>
                    <a:pt x="2918" y="35709"/>
                    <a:pt x="2918" y="35762"/>
                  </a:cubicBezTo>
                  <a:cubicBezTo>
                    <a:pt x="3078" y="37823"/>
                    <a:pt x="1606" y="39643"/>
                    <a:pt x="81" y="40526"/>
                  </a:cubicBezTo>
                  <a:cubicBezTo>
                    <a:pt x="54" y="40553"/>
                    <a:pt x="27" y="40580"/>
                    <a:pt x="0" y="40633"/>
                  </a:cubicBezTo>
                  <a:cubicBezTo>
                    <a:pt x="0" y="40687"/>
                    <a:pt x="27" y="40741"/>
                    <a:pt x="54" y="40767"/>
                  </a:cubicBezTo>
                  <a:cubicBezTo>
                    <a:pt x="1794" y="41784"/>
                    <a:pt x="2918" y="43631"/>
                    <a:pt x="2918" y="45532"/>
                  </a:cubicBezTo>
                  <a:cubicBezTo>
                    <a:pt x="2918" y="45558"/>
                    <a:pt x="2918" y="45558"/>
                    <a:pt x="2918" y="45558"/>
                  </a:cubicBezTo>
                  <a:cubicBezTo>
                    <a:pt x="2918" y="45612"/>
                    <a:pt x="2945" y="45665"/>
                    <a:pt x="2998" y="45692"/>
                  </a:cubicBezTo>
                  <a:cubicBezTo>
                    <a:pt x="4925" y="46656"/>
                    <a:pt x="6156" y="48610"/>
                    <a:pt x="6156" y="50778"/>
                  </a:cubicBezTo>
                  <a:cubicBezTo>
                    <a:pt x="6156" y="52972"/>
                    <a:pt x="4925" y="54926"/>
                    <a:pt x="2998" y="55890"/>
                  </a:cubicBezTo>
                  <a:cubicBezTo>
                    <a:pt x="2945" y="55917"/>
                    <a:pt x="2918" y="55970"/>
                    <a:pt x="2918" y="55997"/>
                  </a:cubicBezTo>
                  <a:cubicBezTo>
                    <a:pt x="2864" y="58004"/>
                    <a:pt x="1820" y="59798"/>
                    <a:pt x="81" y="60815"/>
                  </a:cubicBezTo>
                  <a:cubicBezTo>
                    <a:pt x="54" y="60815"/>
                    <a:pt x="27" y="60841"/>
                    <a:pt x="0" y="60895"/>
                  </a:cubicBezTo>
                  <a:cubicBezTo>
                    <a:pt x="0" y="60949"/>
                    <a:pt x="27" y="61002"/>
                    <a:pt x="54" y="61029"/>
                  </a:cubicBezTo>
                  <a:cubicBezTo>
                    <a:pt x="1794" y="62046"/>
                    <a:pt x="2864" y="63839"/>
                    <a:pt x="2918" y="65847"/>
                  </a:cubicBezTo>
                  <a:cubicBezTo>
                    <a:pt x="2918" y="65873"/>
                    <a:pt x="2945" y="65927"/>
                    <a:pt x="2998" y="65954"/>
                  </a:cubicBezTo>
                  <a:cubicBezTo>
                    <a:pt x="4925" y="66917"/>
                    <a:pt x="6156" y="68871"/>
                    <a:pt x="6156" y="71066"/>
                  </a:cubicBezTo>
                  <a:cubicBezTo>
                    <a:pt x="6156" y="73234"/>
                    <a:pt x="4925" y="75188"/>
                    <a:pt x="2998" y="76151"/>
                  </a:cubicBezTo>
                  <a:cubicBezTo>
                    <a:pt x="2945" y="76178"/>
                    <a:pt x="2918" y="76232"/>
                    <a:pt x="2918" y="76285"/>
                  </a:cubicBezTo>
                  <a:cubicBezTo>
                    <a:pt x="2864" y="78266"/>
                    <a:pt x="1794" y="80059"/>
                    <a:pt x="81" y="81076"/>
                  </a:cubicBezTo>
                  <a:cubicBezTo>
                    <a:pt x="0" y="81103"/>
                    <a:pt x="0" y="81183"/>
                    <a:pt x="27" y="81237"/>
                  </a:cubicBezTo>
                  <a:cubicBezTo>
                    <a:pt x="44" y="81288"/>
                    <a:pt x="83" y="81306"/>
                    <a:pt x="122" y="81306"/>
                  </a:cubicBezTo>
                  <a:cubicBezTo>
                    <a:pt x="145" y="81306"/>
                    <a:pt x="168" y="81300"/>
                    <a:pt x="188" y="81290"/>
                  </a:cubicBezTo>
                  <a:cubicBezTo>
                    <a:pt x="1981" y="80247"/>
                    <a:pt x="3105" y="78400"/>
                    <a:pt x="3159" y="76366"/>
                  </a:cubicBezTo>
                  <a:cubicBezTo>
                    <a:pt x="5166" y="75322"/>
                    <a:pt x="6397" y="73288"/>
                    <a:pt x="6397" y="71066"/>
                  </a:cubicBezTo>
                  <a:cubicBezTo>
                    <a:pt x="6397" y="68818"/>
                    <a:pt x="5166" y="66783"/>
                    <a:pt x="3159" y="65766"/>
                  </a:cubicBezTo>
                  <a:cubicBezTo>
                    <a:pt x="3105" y="63759"/>
                    <a:pt x="2061" y="61992"/>
                    <a:pt x="375" y="60922"/>
                  </a:cubicBezTo>
                  <a:cubicBezTo>
                    <a:pt x="2061" y="59878"/>
                    <a:pt x="3105" y="58085"/>
                    <a:pt x="3159" y="56077"/>
                  </a:cubicBezTo>
                  <a:cubicBezTo>
                    <a:pt x="5166" y="55060"/>
                    <a:pt x="6397" y="53026"/>
                    <a:pt x="6397" y="50778"/>
                  </a:cubicBezTo>
                  <a:cubicBezTo>
                    <a:pt x="6397" y="48556"/>
                    <a:pt x="5166" y="46522"/>
                    <a:pt x="3159" y="45505"/>
                  </a:cubicBezTo>
                  <a:cubicBezTo>
                    <a:pt x="3159" y="43604"/>
                    <a:pt x="2061" y="41731"/>
                    <a:pt x="375" y="40660"/>
                  </a:cubicBezTo>
                  <a:cubicBezTo>
                    <a:pt x="1901" y="39697"/>
                    <a:pt x="3292" y="37877"/>
                    <a:pt x="3185" y="35816"/>
                  </a:cubicBezTo>
                  <a:cubicBezTo>
                    <a:pt x="5166" y="34799"/>
                    <a:pt x="6397" y="32764"/>
                    <a:pt x="6397" y="30516"/>
                  </a:cubicBezTo>
                  <a:cubicBezTo>
                    <a:pt x="6397" y="28268"/>
                    <a:pt x="5166" y="26260"/>
                    <a:pt x="3159" y="25216"/>
                  </a:cubicBezTo>
                  <a:cubicBezTo>
                    <a:pt x="3078" y="23236"/>
                    <a:pt x="2035" y="21442"/>
                    <a:pt x="375" y="20399"/>
                  </a:cubicBezTo>
                  <a:cubicBezTo>
                    <a:pt x="2061" y="19328"/>
                    <a:pt x="3159" y="17454"/>
                    <a:pt x="3159" y="15608"/>
                  </a:cubicBezTo>
                  <a:cubicBezTo>
                    <a:pt x="3159" y="15581"/>
                    <a:pt x="3159" y="15581"/>
                    <a:pt x="3159" y="15554"/>
                  </a:cubicBezTo>
                  <a:cubicBezTo>
                    <a:pt x="5166" y="14510"/>
                    <a:pt x="6397" y="12503"/>
                    <a:pt x="6397" y="10254"/>
                  </a:cubicBezTo>
                  <a:cubicBezTo>
                    <a:pt x="6397" y="8006"/>
                    <a:pt x="5166" y="5999"/>
                    <a:pt x="3159" y="4955"/>
                  </a:cubicBezTo>
                  <a:cubicBezTo>
                    <a:pt x="3159" y="3028"/>
                    <a:pt x="1981" y="1047"/>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8"/>
            <p:cNvSpPr/>
            <p:nvPr/>
          </p:nvSpPr>
          <p:spPr>
            <a:xfrm>
              <a:off x="685775" y="2593575"/>
              <a:ext cx="159950" cy="2032875"/>
            </a:xfrm>
            <a:custGeom>
              <a:avLst/>
              <a:gdLst/>
              <a:ahLst/>
              <a:cxnLst/>
              <a:rect l="l" t="t" r="r" b="b"/>
              <a:pathLst>
                <a:path w="6398" h="81315" extrusionOk="0">
                  <a:moveTo>
                    <a:pt x="140" y="1"/>
                  </a:moveTo>
                  <a:cubicBezTo>
                    <a:pt x="95" y="1"/>
                    <a:pt x="47" y="26"/>
                    <a:pt x="27" y="65"/>
                  </a:cubicBezTo>
                  <a:cubicBezTo>
                    <a:pt x="27"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98" y="17329"/>
                    <a:pt x="1847" y="19256"/>
                    <a:pt x="81" y="20273"/>
                  </a:cubicBezTo>
                  <a:cubicBezTo>
                    <a:pt x="54" y="20300"/>
                    <a:pt x="27" y="20326"/>
                    <a:pt x="27"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27" y="40615"/>
                  </a:cubicBezTo>
                  <a:cubicBezTo>
                    <a:pt x="0" y="40668"/>
                    <a:pt x="27" y="40749"/>
                    <a:pt x="81" y="40775"/>
                  </a:cubicBezTo>
                  <a:cubicBezTo>
                    <a:pt x="1820" y="41766"/>
                    <a:pt x="2918" y="43639"/>
                    <a:pt x="2918" y="45540"/>
                  </a:cubicBezTo>
                  <a:lnTo>
                    <a:pt x="2918" y="45566"/>
                  </a:ln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91" y="58012"/>
                    <a:pt x="1820" y="59806"/>
                    <a:pt x="81" y="60796"/>
                  </a:cubicBezTo>
                  <a:cubicBezTo>
                    <a:pt x="54" y="60823"/>
                    <a:pt x="27" y="60850"/>
                    <a:pt x="27" y="60903"/>
                  </a:cubicBezTo>
                  <a:cubicBezTo>
                    <a:pt x="0" y="60957"/>
                    <a:pt x="27" y="61010"/>
                    <a:pt x="81" y="61037"/>
                  </a:cubicBezTo>
                  <a:cubicBezTo>
                    <a:pt x="1820" y="62054"/>
                    <a:pt x="2891"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91" y="78274"/>
                    <a:pt x="1820" y="80067"/>
                    <a:pt x="81" y="81084"/>
                  </a:cubicBezTo>
                  <a:cubicBezTo>
                    <a:pt x="27" y="81111"/>
                    <a:pt x="0" y="81191"/>
                    <a:pt x="27" y="81245"/>
                  </a:cubicBezTo>
                  <a:cubicBezTo>
                    <a:pt x="61" y="81296"/>
                    <a:pt x="95" y="81315"/>
                    <a:pt x="136" y="81315"/>
                  </a:cubicBezTo>
                  <a:cubicBezTo>
                    <a:pt x="159" y="81315"/>
                    <a:pt x="185" y="81308"/>
                    <a:pt x="214" y="81299"/>
                  </a:cubicBezTo>
                  <a:cubicBezTo>
                    <a:pt x="2008"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88"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88" y="19336"/>
                    <a:pt x="3185" y="17436"/>
                    <a:pt x="3185" y="15616"/>
                  </a:cubicBezTo>
                  <a:cubicBezTo>
                    <a:pt x="3185" y="15589"/>
                    <a:pt x="3185" y="15589"/>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8"/>
            <p:cNvSpPr/>
            <p:nvPr/>
          </p:nvSpPr>
          <p:spPr>
            <a:xfrm>
              <a:off x="531875" y="2845375"/>
              <a:ext cx="160600" cy="2032675"/>
            </a:xfrm>
            <a:custGeom>
              <a:avLst/>
              <a:gdLst/>
              <a:ahLst/>
              <a:cxnLst/>
              <a:rect l="l" t="t" r="r" b="b"/>
              <a:pathLst>
                <a:path w="6424" h="81307" extrusionOk="0">
                  <a:moveTo>
                    <a:pt x="144" y="1"/>
                  </a:moveTo>
                  <a:cubicBezTo>
                    <a:pt x="103" y="1"/>
                    <a:pt x="60" y="24"/>
                    <a:pt x="27" y="57"/>
                  </a:cubicBezTo>
                  <a:cubicBezTo>
                    <a:pt x="27" y="84"/>
                    <a:pt x="27" y="110"/>
                    <a:pt x="27" y="137"/>
                  </a:cubicBezTo>
                  <a:cubicBezTo>
                    <a:pt x="27" y="164"/>
                    <a:pt x="54" y="217"/>
                    <a:pt x="80" y="244"/>
                  </a:cubicBezTo>
                  <a:cubicBezTo>
                    <a:pt x="1820" y="1234"/>
                    <a:pt x="2971" y="3162"/>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47"/>
                    <a:pt x="2944" y="15474"/>
                  </a:cubicBezTo>
                  <a:cubicBezTo>
                    <a:pt x="2998" y="17321"/>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71" y="35655"/>
                    <a:pt x="2944"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lnTo>
                    <a:pt x="2944" y="45558"/>
                  </a:ln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54" y="81237"/>
                  </a:cubicBezTo>
                  <a:cubicBezTo>
                    <a:pt x="71" y="81288"/>
                    <a:pt x="109" y="81306"/>
                    <a:pt x="149" y="81306"/>
                  </a:cubicBezTo>
                  <a:cubicBezTo>
                    <a:pt x="171" y="81306"/>
                    <a:pt x="195" y="81300"/>
                    <a:pt x="214" y="81290"/>
                  </a:cubicBezTo>
                  <a:cubicBezTo>
                    <a:pt x="2008" y="80247"/>
                    <a:pt x="3105" y="78400"/>
                    <a:pt x="3185" y="76366"/>
                  </a:cubicBezTo>
                  <a:cubicBezTo>
                    <a:pt x="5193" y="75322"/>
                    <a:pt x="6424" y="73288"/>
                    <a:pt x="6424" y="71066"/>
                  </a:cubicBezTo>
                  <a:cubicBezTo>
                    <a:pt x="6424" y="68818"/>
                    <a:pt x="5193" y="66783"/>
                    <a:pt x="3185" y="65766"/>
                  </a:cubicBezTo>
                  <a:cubicBezTo>
                    <a:pt x="3105" y="63759"/>
                    <a:pt x="2088" y="61992"/>
                    <a:pt x="402" y="60922"/>
                  </a:cubicBezTo>
                  <a:cubicBezTo>
                    <a:pt x="2088" y="59878"/>
                    <a:pt x="3105" y="58085"/>
                    <a:pt x="3185" y="56077"/>
                  </a:cubicBezTo>
                  <a:cubicBezTo>
                    <a:pt x="5193" y="55060"/>
                    <a:pt x="6424" y="53026"/>
                    <a:pt x="6424" y="50778"/>
                  </a:cubicBezTo>
                  <a:cubicBezTo>
                    <a:pt x="6424" y="48556"/>
                    <a:pt x="5193" y="46522"/>
                    <a:pt x="3185" y="45505"/>
                  </a:cubicBezTo>
                  <a:cubicBezTo>
                    <a:pt x="3185" y="43604"/>
                    <a:pt x="2088" y="41731"/>
                    <a:pt x="402" y="40660"/>
                  </a:cubicBezTo>
                  <a:cubicBezTo>
                    <a:pt x="1900" y="39697"/>
                    <a:pt x="3319" y="37877"/>
                    <a:pt x="3185" y="35816"/>
                  </a:cubicBezTo>
                  <a:cubicBezTo>
                    <a:pt x="5193" y="34799"/>
                    <a:pt x="6424" y="32764"/>
                    <a:pt x="6424" y="30516"/>
                  </a:cubicBezTo>
                  <a:cubicBezTo>
                    <a:pt x="6424" y="28268"/>
                    <a:pt x="5193" y="26260"/>
                    <a:pt x="3185" y="25216"/>
                  </a:cubicBezTo>
                  <a:cubicBezTo>
                    <a:pt x="3105" y="23236"/>
                    <a:pt x="2061" y="21442"/>
                    <a:pt x="402"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94" y="10"/>
                    <a:pt x="169" y="1"/>
                    <a:pt x="1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8"/>
            <p:cNvSpPr/>
            <p:nvPr/>
          </p:nvSpPr>
          <p:spPr>
            <a:xfrm>
              <a:off x="378625" y="2593575"/>
              <a:ext cx="159950" cy="2032875"/>
            </a:xfrm>
            <a:custGeom>
              <a:avLst/>
              <a:gdLst/>
              <a:ahLst/>
              <a:cxnLst/>
              <a:rect l="l" t="t" r="r" b="b"/>
              <a:pathLst>
                <a:path w="6398" h="81315" extrusionOk="0">
                  <a:moveTo>
                    <a:pt x="141" y="1"/>
                  </a:moveTo>
                  <a:cubicBezTo>
                    <a:pt x="95" y="1"/>
                    <a:pt x="47" y="26"/>
                    <a:pt x="28" y="65"/>
                  </a:cubicBezTo>
                  <a:cubicBezTo>
                    <a:pt x="1" y="92"/>
                    <a:pt x="1" y="118"/>
                    <a:pt x="1" y="118"/>
                  </a:cubicBezTo>
                  <a:cubicBezTo>
                    <a:pt x="1" y="172"/>
                    <a:pt x="28" y="225"/>
                    <a:pt x="54" y="225"/>
                  </a:cubicBezTo>
                  <a:cubicBezTo>
                    <a:pt x="1794" y="1243"/>
                    <a:pt x="2918" y="3116"/>
                    <a:pt x="2918" y="4963"/>
                  </a:cubicBezTo>
                  <a:cubicBezTo>
                    <a:pt x="2918" y="4990"/>
                    <a:pt x="2918" y="5017"/>
                    <a:pt x="2918" y="5043"/>
                  </a:cubicBezTo>
                  <a:cubicBezTo>
                    <a:pt x="2918" y="5070"/>
                    <a:pt x="2945" y="5124"/>
                    <a:pt x="2999" y="5150"/>
                  </a:cubicBezTo>
                  <a:cubicBezTo>
                    <a:pt x="4952" y="6141"/>
                    <a:pt x="6157" y="8095"/>
                    <a:pt x="6157" y="10263"/>
                  </a:cubicBezTo>
                  <a:cubicBezTo>
                    <a:pt x="6157" y="12431"/>
                    <a:pt x="4952" y="14384"/>
                    <a:pt x="2999" y="15375"/>
                  </a:cubicBezTo>
                  <a:cubicBezTo>
                    <a:pt x="2945" y="15402"/>
                    <a:pt x="2918" y="15428"/>
                    <a:pt x="2918" y="15482"/>
                  </a:cubicBezTo>
                  <a:cubicBezTo>
                    <a:pt x="2972" y="17329"/>
                    <a:pt x="1848" y="19256"/>
                    <a:pt x="81" y="20273"/>
                  </a:cubicBezTo>
                  <a:cubicBezTo>
                    <a:pt x="54" y="20300"/>
                    <a:pt x="28" y="20326"/>
                    <a:pt x="1" y="20353"/>
                  </a:cubicBezTo>
                  <a:cubicBezTo>
                    <a:pt x="1" y="20407"/>
                    <a:pt x="28" y="20487"/>
                    <a:pt x="54" y="20514"/>
                  </a:cubicBezTo>
                  <a:cubicBezTo>
                    <a:pt x="1794" y="21504"/>
                    <a:pt x="2865" y="23297"/>
                    <a:pt x="2918" y="25305"/>
                  </a:cubicBezTo>
                  <a:cubicBezTo>
                    <a:pt x="2918" y="25358"/>
                    <a:pt x="2945" y="25412"/>
                    <a:pt x="2999" y="25412"/>
                  </a:cubicBezTo>
                  <a:cubicBezTo>
                    <a:pt x="4952" y="26402"/>
                    <a:pt x="6157" y="28356"/>
                    <a:pt x="6157" y="30524"/>
                  </a:cubicBezTo>
                  <a:cubicBezTo>
                    <a:pt x="6157" y="32692"/>
                    <a:pt x="4952" y="34646"/>
                    <a:pt x="2999" y="35636"/>
                  </a:cubicBezTo>
                  <a:cubicBezTo>
                    <a:pt x="2945" y="35663"/>
                    <a:pt x="2918" y="35717"/>
                    <a:pt x="2918" y="35770"/>
                  </a:cubicBezTo>
                  <a:cubicBezTo>
                    <a:pt x="3079" y="37831"/>
                    <a:pt x="1607" y="39651"/>
                    <a:pt x="81" y="40535"/>
                  </a:cubicBezTo>
                  <a:cubicBezTo>
                    <a:pt x="54" y="40561"/>
                    <a:pt x="28" y="40588"/>
                    <a:pt x="1" y="40615"/>
                  </a:cubicBezTo>
                  <a:cubicBezTo>
                    <a:pt x="1" y="40668"/>
                    <a:pt x="28" y="40749"/>
                    <a:pt x="54" y="40775"/>
                  </a:cubicBezTo>
                  <a:cubicBezTo>
                    <a:pt x="1794" y="41766"/>
                    <a:pt x="2918" y="43639"/>
                    <a:pt x="2918" y="45540"/>
                  </a:cubicBezTo>
                  <a:cubicBezTo>
                    <a:pt x="2918" y="45540"/>
                    <a:pt x="2918" y="45566"/>
                    <a:pt x="2918" y="45566"/>
                  </a:cubicBezTo>
                  <a:cubicBezTo>
                    <a:pt x="2918" y="45620"/>
                    <a:pt x="2945" y="45674"/>
                    <a:pt x="2999" y="45674"/>
                  </a:cubicBezTo>
                  <a:cubicBezTo>
                    <a:pt x="4952" y="46664"/>
                    <a:pt x="6157" y="48618"/>
                    <a:pt x="6157" y="50786"/>
                  </a:cubicBezTo>
                  <a:cubicBezTo>
                    <a:pt x="6157" y="52954"/>
                    <a:pt x="4952" y="54934"/>
                    <a:pt x="2999" y="55898"/>
                  </a:cubicBezTo>
                  <a:cubicBezTo>
                    <a:pt x="2945" y="55925"/>
                    <a:pt x="2918" y="55952"/>
                    <a:pt x="2918" y="56005"/>
                  </a:cubicBezTo>
                  <a:cubicBezTo>
                    <a:pt x="2865" y="58012"/>
                    <a:pt x="1821" y="59806"/>
                    <a:pt x="81" y="60796"/>
                  </a:cubicBezTo>
                  <a:cubicBezTo>
                    <a:pt x="54" y="60823"/>
                    <a:pt x="28" y="60850"/>
                    <a:pt x="1" y="60903"/>
                  </a:cubicBezTo>
                  <a:cubicBezTo>
                    <a:pt x="1" y="60957"/>
                    <a:pt x="28" y="61010"/>
                    <a:pt x="54" y="61037"/>
                  </a:cubicBezTo>
                  <a:cubicBezTo>
                    <a:pt x="1794" y="62054"/>
                    <a:pt x="2865" y="63847"/>
                    <a:pt x="2918" y="65828"/>
                  </a:cubicBezTo>
                  <a:cubicBezTo>
                    <a:pt x="2918" y="65882"/>
                    <a:pt x="2945" y="65935"/>
                    <a:pt x="2999" y="65962"/>
                  </a:cubicBezTo>
                  <a:cubicBezTo>
                    <a:pt x="4952" y="66925"/>
                    <a:pt x="6157" y="68879"/>
                    <a:pt x="6157" y="71047"/>
                  </a:cubicBezTo>
                  <a:cubicBezTo>
                    <a:pt x="6157" y="73242"/>
                    <a:pt x="4952" y="75196"/>
                    <a:pt x="2999" y="76160"/>
                  </a:cubicBezTo>
                  <a:cubicBezTo>
                    <a:pt x="2945" y="76186"/>
                    <a:pt x="2918" y="76240"/>
                    <a:pt x="2918" y="76267"/>
                  </a:cubicBezTo>
                  <a:cubicBezTo>
                    <a:pt x="2865" y="78274"/>
                    <a:pt x="1821" y="80067"/>
                    <a:pt x="81" y="81084"/>
                  </a:cubicBezTo>
                  <a:cubicBezTo>
                    <a:pt x="1" y="81111"/>
                    <a:pt x="1" y="81191"/>
                    <a:pt x="28" y="81245"/>
                  </a:cubicBezTo>
                  <a:cubicBezTo>
                    <a:pt x="45" y="81296"/>
                    <a:pt x="83" y="81315"/>
                    <a:pt x="123" y="81315"/>
                  </a:cubicBezTo>
                  <a:cubicBezTo>
                    <a:pt x="145" y="81315"/>
                    <a:pt x="169" y="81308"/>
                    <a:pt x="188" y="81299"/>
                  </a:cubicBezTo>
                  <a:cubicBezTo>
                    <a:pt x="1981" y="80255"/>
                    <a:pt x="3106" y="78408"/>
                    <a:pt x="3159" y="76347"/>
                  </a:cubicBezTo>
                  <a:cubicBezTo>
                    <a:pt x="5167" y="75330"/>
                    <a:pt x="6398" y="73296"/>
                    <a:pt x="6398" y="71047"/>
                  </a:cubicBezTo>
                  <a:cubicBezTo>
                    <a:pt x="6398" y="68826"/>
                    <a:pt x="5167" y="66792"/>
                    <a:pt x="3159" y="65748"/>
                  </a:cubicBezTo>
                  <a:cubicBezTo>
                    <a:pt x="3106" y="63767"/>
                    <a:pt x="2062" y="61974"/>
                    <a:pt x="376" y="60930"/>
                  </a:cubicBezTo>
                  <a:cubicBezTo>
                    <a:pt x="2062" y="59859"/>
                    <a:pt x="3106" y="58093"/>
                    <a:pt x="3159" y="56085"/>
                  </a:cubicBezTo>
                  <a:cubicBezTo>
                    <a:pt x="5167" y="55068"/>
                    <a:pt x="6398" y="53034"/>
                    <a:pt x="6398" y="50786"/>
                  </a:cubicBezTo>
                  <a:cubicBezTo>
                    <a:pt x="6398" y="48537"/>
                    <a:pt x="5167" y="46530"/>
                    <a:pt x="3159" y="45486"/>
                  </a:cubicBezTo>
                  <a:cubicBezTo>
                    <a:pt x="3159" y="43586"/>
                    <a:pt x="2062" y="41739"/>
                    <a:pt x="376" y="40668"/>
                  </a:cubicBezTo>
                  <a:cubicBezTo>
                    <a:pt x="1901" y="39705"/>
                    <a:pt x="3293" y="37885"/>
                    <a:pt x="3186" y="35824"/>
                  </a:cubicBezTo>
                  <a:cubicBezTo>
                    <a:pt x="5167" y="34780"/>
                    <a:pt x="6398" y="32772"/>
                    <a:pt x="6398" y="30524"/>
                  </a:cubicBezTo>
                  <a:cubicBezTo>
                    <a:pt x="6398" y="28276"/>
                    <a:pt x="5167" y="26268"/>
                    <a:pt x="3159" y="25225"/>
                  </a:cubicBezTo>
                  <a:cubicBezTo>
                    <a:pt x="3079" y="23244"/>
                    <a:pt x="2035" y="21451"/>
                    <a:pt x="376" y="20407"/>
                  </a:cubicBezTo>
                  <a:cubicBezTo>
                    <a:pt x="2062" y="19336"/>
                    <a:pt x="3186" y="17436"/>
                    <a:pt x="3186" y="15616"/>
                  </a:cubicBezTo>
                  <a:cubicBezTo>
                    <a:pt x="3186" y="15589"/>
                    <a:pt x="3186" y="15589"/>
                    <a:pt x="3186" y="15562"/>
                  </a:cubicBezTo>
                  <a:cubicBezTo>
                    <a:pt x="5167" y="14518"/>
                    <a:pt x="6398" y="12511"/>
                    <a:pt x="6398" y="10263"/>
                  </a:cubicBezTo>
                  <a:cubicBezTo>
                    <a:pt x="6398" y="8014"/>
                    <a:pt x="5167" y="6007"/>
                    <a:pt x="3186" y="4963"/>
                  </a:cubicBezTo>
                  <a:cubicBezTo>
                    <a:pt x="3186" y="3036"/>
                    <a:pt x="1981" y="1055"/>
                    <a:pt x="188" y="11"/>
                  </a:cubicBezTo>
                  <a:cubicBezTo>
                    <a:pt x="174" y="4"/>
                    <a:pt x="158" y="1"/>
                    <a:pt x="1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8"/>
            <p:cNvSpPr/>
            <p:nvPr/>
          </p:nvSpPr>
          <p:spPr>
            <a:xfrm>
              <a:off x="224725" y="2845375"/>
              <a:ext cx="159950" cy="2032675"/>
            </a:xfrm>
            <a:custGeom>
              <a:avLst/>
              <a:gdLst/>
              <a:ahLst/>
              <a:cxnLst/>
              <a:rect l="l" t="t" r="r" b="b"/>
              <a:pathLst>
                <a:path w="6398" h="81307" extrusionOk="0">
                  <a:moveTo>
                    <a:pt x="126" y="1"/>
                  </a:moveTo>
                  <a:cubicBezTo>
                    <a:pt x="81" y="1"/>
                    <a:pt x="44" y="24"/>
                    <a:pt x="27" y="57"/>
                  </a:cubicBezTo>
                  <a:cubicBezTo>
                    <a:pt x="27" y="84"/>
                    <a:pt x="1" y="110"/>
                    <a:pt x="1" y="137"/>
                  </a:cubicBezTo>
                  <a:cubicBezTo>
                    <a:pt x="1" y="164"/>
                    <a:pt x="27" y="217"/>
                    <a:pt x="81" y="244"/>
                  </a:cubicBezTo>
                  <a:cubicBezTo>
                    <a:pt x="1821" y="1234"/>
                    <a:pt x="2972" y="3162"/>
                    <a:pt x="2918" y="5035"/>
                  </a:cubicBezTo>
                  <a:cubicBezTo>
                    <a:pt x="2945" y="5089"/>
                    <a:pt x="2945" y="5142"/>
                    <a:pt x="2998" y="5142"/>
                  </a:cubicBezTo>
                  <a:cubicBezTo>
                    <a:pt x="4952" y="6133"/>
                    <a:pt x="6157" y="8086"/>
                    <a:pt x="6157" y="10254"/>
                  </a:cubicBezTo>
                  <a:cubicBezTo>
                    <a:pt x="6157" y="12422"/>
                    <a:pt x="4952" y="14376"/>
                    <a:pt x="2998" y="15367"/>
                  </a:cubicBezTo>
                  <a:cubicBezTo>
                    <a:pt x="2945" y="15393"/>
                    <a:pt x="2918" y="15447"/>
                    <a:pt x="2918" y="15474"/>
                  </a:cubicBezTo>
                  <a:cubicBezTo>
                    <a:pt x="2972" y="17321"/>
                    <a:pt x="1848" y="19248"/>
                    <a:pt x="108" y="20265"/>
                  </a:cubicBezTo>
                  <a:cubicBezTo>
                    <a:pt x="54" y="20292"/>
                    <a:pt x="27" y="20318"/>
                    <a:pt x="27" y="20345"/>
                  </a:cubicBezTo>
                  <a:cubicBezTo>
                    <a:pt x="1" y="20425"/>
                    <a:pt x="27" y="20479"/>
                    <a:pt x="81" y="20506"/>
                  </a:cubicBezTo>
                  <a:cubicBezTo>
                    <a:pt x="1794" y="21496"/>
                    <a:pt x="2865" y="23289"/>
                    <a:pt x="2918" y="25297"/>
                  </a:cubicBezTo>
                  <a:cubicBezTo>
                    <a:pt x="2945" y="25350"/>
                    <a:pt x="2972"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106" y="37823"/>
                    <a:pt x="1633" y="39643"/>
                    <a:pt x="108" y="40526"/>
                  </a:cubicBezTo>
                  <a:cubicBezTo>
                    <a:pt x="54" y="40553"/>
                    <a:pt x="27" y="40580"/>
                    <a:pt x="27" y="40633"/>
                  </a:cubicBezTo>
                  <a:cubicBezTo>
                    <a:pt x="1" y="40687"/>
                    <a:pt x="27" y="40741"/>
                    <a:pt x="81" y="40767"/>
                  </a:cubicBezTo>
                  <a:cubicBezTo>
                    <a:pt x="1821" y="41784"/>
                    <a:pt x="2918" y="43631"/>
                    <a:pt x="2918" y="45532"/>
                  </a:cubicBezTo>
                  <a:cubicBezTo>
                    <a:pt x="2918" y="45558"/>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108" y="60815"/>
                  </a:cubicBezTo>
                  <a:cubicBezTo>
                    <a:pt x="54" y="60815"/>
                    <a:pt x="27" y="60841"/>
                    <a:pt x="27" y="60895"/>
                  </a:cubicBezTo>
                  <a:cubicBezTo>
                    <a:pt x="1" y="60949"/>
                    <a:pt x="27"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7" y="81103"/>
                    <a:pt x="1" y="81183"/>
                    <a:pt x="27" y="81237"/>
                  </a:cubicBezTo>
                  <a:cubicBezTo>
                    <a:pt x="61" y="81288"/>
                    <a:pt x="95" y="81306"/>
                    <a:pt x="136" y="81306"/>
                  </a:cubicBezTo>
                  <a:cubicBezTo>
                    <a:pt x="160" y="81306"/>
                    <a:pt x="185" y="81300"/>
                    <a:pt x="215" y="81290"/>
                  </a:cubicBezTo>
                  <a:cubicBezTo>
                    <a:pt x="2008" y="80247"/>
                    <a:pt x="3106" y="78400"/>
                    <a:pt x="3186" y="76366"/>
                  </a:cubicBezTo>
                  <a:cubicBezTo>
                    <a:pt x="5166" y="75322"/>
                    <a:pt x="6398" y="73288"/>
                    <a:pt x="6398" y="71066"/>
                  </a:cubicBezTo>
                  <a:cubicBezTo>
                    <a:pt x="6398" y="68818"/>
                    <a:pt x="5166" y="66783"/>
                    <a:pt x="3186" y="65766"/>
                  </a:cubicBezTo>
                  <a:cubicBezTo>
                    <a:pt x="3106" y="63759"/>
                    <a:pt x="2062" y="61992"/>
                    <a:pt x="375" y="60922"/>
                  </a:cubicBezTo>
                  <a:cubicBezTo>
                    <a:pt x="2062" y="59878"/>
                    <a:pt x="3106" y="58085"/>
                    <a:pt x="3186" y="56077"/>
                  </a:cubicBezTo>
                  <a:cubicBezTo>
                    <a:pt x="5166" y="55060"/>
                    <a:pt x="6398" y="53026"/>
                    <a:pt x="6398" y="50778"/>
                  </a:cubicBezTo>
                  <a:cubicBezTo>
                    <a:pt x="6398" y="48556"/>
                    <a:pt x="5166" y="46522"/>
                    <a:pt x="3186" y="45505"/>
                  </a:cubicBezTo>
                  <a:cubicBezTo>
                    <a:pt x="3159" y="43604"/>
                    <a:pt x="2088" y="41731"/>
                    <a:pt x="375" y="40660"/>
                  </a:cubicBezTo>
                  <a:cubicBezTo>
                    <a:pt x="1901" y="39697"/>
                    <a:pt x="3293" y="37877"/>
                    <a:pt x="3186" y="35816"/>
                  </a:cubicBezTo>
                  <a:cubicBezTo>
                    <a:pt x="5166" y="34799"/>
                    <a:pt x="6398" y="32764"/>
                    <a:pt x="6398" y="30516"/>
                  </a:cubicBezTo>
                  <a:cubicBezTo>
                    <a:pt x="6398" y="28268"/>
                    <a:pt x="5166" y="26260"/>
                    <a:pt x="3186" y="25216"/>
                  </a:cubicBezTo>
                  <a:cubicBezTo>
                    <a:pt x="3079" y="23236"/>
                    <a:pt x="2062" y="21442"/>
                    <a:pt x="375" y="20399"/>
                  </a:cubicBezTo>
                  <a:cubicBezTo>
                    <a:pt x="2088" y="19328"/>
                    <a:pt x="3186" y="17454"/>
                    <a:pt x="3186" y="15608"/>
                  </a:cubicBezTo>
                  <a:cubicBezTo>
                    <a:pt x="3186" y="15581"/>
                    <a:pt x="3186" y="15581"/>
                    <a:pt x="3186" y="15554"/>
                  </a:cubicBezTo>
                  <a:cubicBezTo>
                    <a:pt x="5166" y="14510"/>
                    <a:pt x="6398" y="12503"/>
                    <a:pt x="6398" y="10254"/>
                  </a:cubicBezTo>
                  <a:cubicBezTo>
                    <a:pt x="6398" y="8006"/>
                    <a:pt x="5166" y="5999"/>
                    <a:pt x="3186" y="4955"/>
                  </a:cubicBezTo>
                  <a:cubicBezTo>
                    <a:pt x="3186" y="3028"/>
                    <a:pt x="1981" y="1047"/>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5" name="Google Shape;975;p38"/>
          <p:cNvSpPr/>
          <p:nvPr/>
        </p:nvSpPr>
        <p:spPr>
          <a:xfrm rot="5400000" flipH="1">
            <a:off x="-2397294" y="-774472"/>
            <a:ext cx="5570538" cy="3629454"/>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8"/>
          <p:cNvSpPr/>
          <p:nvPr/>
        </p:nvSpPr>
        <p:spPr>
          <a:xfrm rot="-7977677">
            <a:off x="6626195" y="2407944"/>
            <a:ext cx="1601627" cy="1536805"/>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8"/>
          <p:cNvSpPr/>
          <p:nvPr/>
        </p:nvSpPr>
        <p:spPr>
          <a:xfrm rot="667591">
            <a:off x="5320685" y="2755692"/>
            <a:ext cx="1938907" cy="3305731"/>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8"/>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79" name="Google Shape;979;p38"/>
          <p:cNvSpPr txBox="1">
            <a:spLocks noGrp="1"/>
          </p:cNvSpPr>
          <p:nvPr>
            <p:ph type="subTitle" idx="1"/>
          </p:nvPr>
        </p:nvSpPr>
        <p:spPr>
          <a:xfrm>
            <a:off x="1613400" y="1323950"/>
            <a:ext cx="3573300" cy="4545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200" b="1">
                <a:solidFill>
                  <a:schemeClr val="accent2"/>
                </a:solidFill>
                <a:latin typeface="Hammersmith One"/>
                <a:ea typeface="Hammersmith One"/>
                <a:cs typeface="Hammersmith One"/>
                <a:sym typeface="Hammersmith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0" name="Google Shape;980;p38"/>
          <p:cNvSpPr txBox="1">
            <a:spLocks noGrp="1"/>
          </p:cNvSpPr>
          <p:nvPr>
            <p:ph type="subTitle" idx="2"/>
          </p:nvPr>
        </p:nvSpPr>
        <p:spPr>
          <a:xfrm>
            <a:off x="1613400" y="2377655"/>
            <a:ext cx="3573300" cy="4545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200" b="1">
                <a:solidFill>
                  <a:schemeClr val="accent2"/>
                </a:solidFill>
                <a:latin typeface="Hammersmith One"/>
                <a:ea typeface="Hammersmith One"/>
                <a:cs typeface="Hammersmith One"/>
                <a:sym typeface="Hammersmith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1" name="Google Shape;981;p38"/>
          <p:cNvSpPr txBox="1">
            <a:spLocks noGrp="1"/>
          </p:cNvSpPr>
          <p:nvPr>
            <p:ph type="subTitle" idx="3"/>
          </p:nvPr>
        </p:nvSpPr>
        <p:spPr>
          <a:xfrm>
            <a:off x="1613400" y="1791690"/>
            <a:ext cx="3573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82" name="Google Shape;982;p38"/>
          <p:cNvSpPr txBox="1">
            <a:spLocks noGrp="1"/>
          </p:cNvSpPr>
          <p:nvPr>
            <p:ph type="subTitle" idx="4"/>
          </p:nvPr>
        </p:nvSpPr>
        <p:spPr>
          <a:xfrm>
            <a:off x="1613400" y="2845395"/>
            <a:ext cx="3573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83" name="Google Shape;983;p38"/>
          <p:cNvSpPr txBox="1">
            <a:spLocks noGrp="1"/>
          </p:cNvSpPr>
          <p:nvPr>
            <p:ph type="subTitle" idx="5"/>
          </p:nvPr>
        </p:nvSpPr>
        <p:spPr>
          <a:xfrm>
            <a:off x="1613400" y="3431360"/>
            <a:ext cx="3573300" cy="4545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200" b="1">
                <a:solidFill>
                  <a:schemeClr val="accent2"/>
                </a:solidFill>
                <a:latin typeface="Hammersmith One"/>
                <a:ea typeface="Hammersmith One"/>
                <a:cs typeface="Hammersmith One"/>
                <a:sym typeface="Hammersmith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4" name="Google Shape;984;p38"/>
          <p:cNvSpPr txBox="1">
            <a:spLocks noGrp="1"/>
          </p:cNvSpPr>
          <p:nvPr>
            <p:ph type="subTitle" idx="6"/>
          </p:nvPr>
        </p:nvSpPr>
        <p:spPr>
          <a:xfrm>
            <a:off x="1613400" y="3899100"/>
            <a:ext cx="3573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s">
  <p:cSld name="CUSTOM_31">
    <p:spTree>
      <p:nvGrpSpPr>
        <p:cNvPr id="1" name="Shape 1508"/>
        <p:cNvGrpSpPr/>
        <p:nvPr/>
      </p:nvGrpSpPr>
      <p:grpSpPr>
        <a:xfrm>
          <a:off x="0" y="0"/>
          <a:ext cx="0" cy="0"/>
          <a:chOff x="0" y="0"/>
          <a:chExt cx="0" cy="0"/>
        </a:xfrm>
      </p:grpSpPr>
      <p:sp>
        <p:nvSpPr>
          <p:cNvPr id="1509" name="Google Shape;1509;p62"/>
          <p:cNvSpPr/>
          <p:nvPr/>
        </p:nvSpPr>
        <p:spPr>
          <a:xfrm rot="5716307" flipH="1">
            <a:off x="3128709" y="-17350"/>
            <a:ext cx="3009510" cy="5911593"/>
          </a:xfrm>
          <a:custGeom>
            <a:avLst/>
            <a:gdLst/>
            <a:ahLst/>
            <a:cxnLst/>
            <a:rect l="l" t="t" r="r" b="b"/>
            <a:pathLst>
              <a:path w="72386" h="83294" extrusionOk="0">
                <a:moveTo>
                  <a:pt x="50403" y="3137"/>
                </a:moveTo>
                <a:cubicBezTo>
                  <a:pt x="56941" y="6272"/>
                  <a:pt x="64246" y="10108"/>
                  <a:pt x="60711" y="17614"/>
                </a:cubicBezTo>
                <a:cubicBezTo>
                  <a:pt x="57175" y="25119"/>
                  <a:pt x="44632" y="42031"/>
                  <a:pt x="52938" y="45433"/>
                </a:cubicBezTo>
                <a:cubicBezTo>
                  <a:pt x="61211" y="48803"/>
                  <a:pt x="72386" y="48302"/>
                  <a:pt x="71885" y="57942"/>
                </a:cubicBezTo>
                <a:cubicBezTo>
                  <a:pt x="71351" y="67583"/>
                  <a:pt x="54640" y="83294"/>
                  <a:pt x="40096" y="76189"/>
                </a:cubicBezTo>
                <a:cubicBezTo>
                  <a:pt x="25552" y="69084"/>
                  <a:pt x="35359" y="53839"/>
                  <a:pt x="20982" y="50137"/>
                </a:cubicBezTo>
                <a:cubicBezTo>
                  <a:pt x="6605" y="46434"/>
                  <a:pt x="1" y="20916"/>
                  <a:pt x="6939" y="13477"/>
                </a:cubicBezTo>
                <a:cubicBezTo>
                  <a:pt x="13877" y="6039"/>
                  <a:pt x="43865" y="1"/>
                  <a:pt x="50403" y="313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62"/>
          <p:cNvSpPr/>
          <p:nvPr/>
        </p:nvSpPr>
        <p:spPr>
          <a:xfrm rot="-1408952">
            <a:off x="7059833" y="-1532053"/>
            <a:ext cx="3561578" cy="4437854"/>
          </a:xfrm>
          <a:custGeom>
            <a:avLst/>
            <a:gdLst/>
            <a:ahLst/>
            <a:cxnLst/>
            <a:rect l="l" t="t" r="r" b="b"/>
            <a:pathLst>
              <a:path w="15146" h="21250" extrusionOk="0">
                <a:moveTo>
                  <a:pt x="2903" y="12143"/>
                </a:moveTo>
                <a:cubicBezTo>
                  <a:pt x="1936" y="10308"/>
                  <a:pt x="234" y="9174"/>
                  <a:pt x="201" y="6972"/>
                </a:cubicBezTo>
                <a:cubicBezTo>
                  <a:pt x="1" y="1"/>
                  <a:pt x="7773" y="1769"/>
                  <a:pt x="11209" y="4637"/>
                </a:cubicBezTo>
                <a:cubicBezTo>
                  <a:pt x="13877" y="6839"/>
                  <a:pt x="15145" y="10208"/>
                  <a:pt x="14178" y="13544"/>
                </a:cubicBezTo>
                <a:cubicBezTo>
                  <a:pt x="13310" y="16379"/>
                  <a:pt x="10141" y="21249"/>
                  <a:pt x="6472" y="20349"/>
                </a:cubicBezTo>
                <a:cubicBezTo>
                  <a:pt x="3203" y="19581"/>
                  <a:pt x="4070" y="14811"/>
                  <a:pt x="3070" y="12476"/>
                </a:cubicBezTo>
                <a:cubicBezTo>
                  <a:pt x="3036" y="12343"/>
                  <a:pt x="2970" y="12243"/>
                  <a:pt x="2903" y="121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62"/>
          <p:cNvSpPr/>
          <p:nvPr/>
        </p:nvSpPr>
        <p:spPr>
          <a:xfrm rot="10800000">
            <a:off x="797253" y="2885987"/>
            <a:ext cx="1774800" cy="17748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2" name="Google Shape;1512;p62"/>
          <p:cNvGrpSpPr/>
          <p:nvPr/>
        </p:nvGrpSpPr>
        <p:grpSpPr>
          <a:xfrm rot="10800000">
            <a:off x="162225" y="2264370"/>
            <a:ext cx="1696762" cy="1688828"/>
            <a:chOff x="2414491" y="671177"/>
            <a:chExt cx="1830972" cy="1822411"/>
          </a:xfrm>
        </p:grpSpPr>
        <p:sp>
          <p:nvSpPr>
            <p:cNvPr id="1513" name="Google Shape;1513;p62"/>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62"/>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62"/>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62"/>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62"/>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62"/>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62"/>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62"/>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62"/>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62"/>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62"/>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62"/>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62"/>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62"/>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62"/>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62"/>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62"/>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62"/>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62"/>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62"/>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62"/>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62"/>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62"/>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62"/>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62"/>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62"/>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62"/>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62"/>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62"/>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62"/>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62"/>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62"/>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62"/>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62"/>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47" name="Google Shape;1547;p62"/>
          <p:cNvSpPr/>
          <p:nvPr/>
        </p:nvSpPr>
        <p:spPr>
          <a:xfrm rot="8100000">
            <a:off x="371399" y="-1150417"/>
            <a:ext cx="1938844" cy="3305623"/>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62"/>
          <p:cNvSpPr txBox="1">
            <a:spLocks noGrp="1"/>
          </p:cNvSpPr>
          <p:nvPr>
            <p:ph type="title"/>
          </p:nvPr>
        </p:nvSpPr>
        <p:spPr>
          <a:xfrm>
            <a:off x="2572050" y="539888"/>
            <a:ext cx="3999900" cy="106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7700">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549" name="Google Shape;1549;p62"/>
          <p:cNvSpPr txBox="1">
            <a:spLocks noGrp="1"/>
          </p:cNvSpPr>
          <p:nvPr>
            <p:ph type="subTitle" idx="1"/>
          </p:nvPr>
        </p:nvSpPr>
        <p:spPr>
          <a:xfrm>
            <a:off x="2572050" y="1652263"/>
            <a:ext cx="3999900" cy="838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1600"/>
              <a:buFont typeface="Anaheim"/>
              <a:buChar char="●"/>
              <a:defRPr sz="1600"/>
            </a:lvl1pPr>
            <a:lvl2pPr lvl="1" rtl="0">
              <a:spcBef>
                <a:spcPts val="0"/>
              </a:spcBef>
              <a:spcAft>
                <a:spcPts val="0"/>
              </a:spcAft>
              <a:buClr>
                <a:schemeClr val="lt1"/>
              </a:buClr>
              <a:buSzPts val="1000"/>
              <a:buFont typeface="Anaheim"/>
              <a:buChar char="○"/>
              <a:defRPr/>
            </a:lvl2pPr>
            <a:lvl3pPr lvl="2" rtl="0">
              <a:spcBef>
                <a:spcPts val="0"/>
              </a:spcBef>
              <a:spcAft>
                <a:spcPts val="0"/>
              </a:spcAft>
              <a:buClr>
                <a:schemeClr val="lt1"/>
              </a:buClr>
              <a:buSzPts val="1000"/>
              <a:buFont typeface="Anaheim"/>
              <a:buChar char="■"/>
              <a:defRPr/>
            </a:lvl3pPr>
            <a:lvl4pPr lvl="3" rtl="0">
              <a:spcBef>
                <a:spcPts val="0"/>
              </a:spcBef>
              <a:spcAft>
                <a:spcPts val="0"/>
              </a:spcAft>
              <a:buClr>
                <a:schemeClr val="lt1"/>
              </a:buClr>
              <a:buSzPts val="1000"/>
              <a:buFont typeface="Anaheim"/>
              <a:buChar char="●"/>
              <a:defRPr/>
            </a:lvl4pPr>
            <a:lvl5pPr lvl="4" rtl="0">
              <a:spcBef>
                <a:spcPts val="0"/>
              </a:spcBef>
              <a:spcAft>
                <a:spcPts val="0"/>
              </a:spcAft>
              <a:buClr>
                <a:schemeClr val="lt1"/>
              </a:buClr>
              <a:buSzPts val="1000"/>
              <a:buFont typeface="Anaheim"/>
              <a:buChar char="○"/>
              <a:defRPr/>
            </a:lvl5pPr>
            <a:lvl6pPr lvl="5" rtl="0">
              <a:spcBef>
                <a:spcPts val="0"/>
              </a:spcBef>
              <a:spcAft>
                <a:spcPts val="0"/>
              </a:spcAft>
              <a:buClr>
                <a:schemeClr val="lt1"/>
              </a:buClr>
              <a:buSzPts val="1000"/>
              <a:buFont typeface="Anaheim"/>
              <a:buChar char="■"/>
              <a:defRPr/>
            </a:lvl6pPr>
            <a:lvl7pPr lvl="6" rtl="0">
              <a:spcBef>
                <a:spcPts val="0"/>
              </a:spcBef>
              <a:spcAft>
                <a:spcPts val="0"/>
              </a:spcAft>
              <a:buClr>
                <a:schemeClr val="lt1"/>
              </a:buClr>
              <a:buSzPts val="1000"/>
              <a:buFont typeface="Anaheim"/>
              <a:buChar char="●"/>
              <a:defRPr/>
            </a:lvl7pPr>
            <a:lvl8pPr lvl="7" rtl="0">
              <a:spcBef>
                <a:spcPts val="0"/>
              </a:spcBef>
              <a:spcAft>
                <a:spcPts val="0"/>
              </a:spcAft>
              <a:buClr>
                <a:schemeClr val="lt1"/>
              </a:buClr>
              <a:buSzPts val="1000"/>
              <a:buFont typeface="Anaheim"/>
              <a:buChar char="○"/>
              <a:defRPr/>
            </a:lvl8pPr>
            <a:lvl9pPr lvl="8" rtl="0">
              <a:spcBef>
                <a:spcPts val="0"/>
              </a:spcBef>
              <a:spcAft>
                <a:spcPts val="0"/>
              </a:spcAft>
              <a:buClr>
                <a:schemeClr val="lt1"/>
              </a:buClr>
              <a:buSzPts val="1000"/>
              <a:buFont typeface="Anaheim"/>
              <a:buChar char="■"/>
              <a:defRPr/>
            </a:lvl9pPr>
          </a:lstStyle>
          <a:p>
            <a:endParaRPr/>
          </a:p>
        </p:txBody>
      </p:sp>
      <p:sp>
        <p:nvSpPr>
          <p:cNvPr id="1550" name="Google Shape;1550;p62"/>
          <p:cNvSpPr txBox="1"/>
          <p:nvPr/>
        </p:nvSpPr>
        <p:spPr>
          <a:xfrm>
            <a:off x="2720550" y="3431613"/>
            <a:ext cx="3702900" cy="7926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200">
                <a:solidFill>
                  <a:schemeClr val="accent2"/>
                </a:solidFill>
                <a:latin typeface="Manjari"/>
                <a:ea typeface="Manjari"/>
                <a:cs typeface="Manjari"/>
                <a:sym typeface="Manjari"/>
              </a:rPr>
              <a:t>CREDITS: This presentation template was created by </a:t>
            </a:r>
            <a:r>
              <a:rPr lang="en" sz="1200" b="1">
                <a:solidFill>
                  <a:schemeClr val="accent2"/>
                </a:solidFill>
                <a:uFill>
                  <a:noFill/>
                </a:uFill>
                <a:latin typeface="Manjari"/>
                <a:ea typeface="Manjari"/>
                <a:cs typeface="Manjari"/>
                <a:sym typeface="Manjari"/>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200">
                <a:solidFill>
                  <a:schemeClr val="accent2"/>
                </a:solidFill>
                <a:latin typeface="Manjari"/>
                <a:ea typeface="Manjari"/>
                <a:cs typeface="Manjari"/>
                <a:sym typeface="Manjari"/>
              </a:rPr>
              <a:t>, including icons by </a:t>
            </a:r>
            <a:r>
              <a:rPr lang="en" sz="1200" b="1">
                <a:solidFill>
                  <a:schemeClr val="accent2"/>
                </a:solidFill>
                <a:uFill>
                  <a:noFill/>
                </a:uFill>
                <a:latin typeface="Manjari"/>
                <a:ea typeface="Manjari"/>
                <a:cs typeface="Manjari"/>
                <a:sym typeface="Manja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200">
                <a:solidFill>
                  <a:schemeClr val="accent2"/>
                </a:solidFill>
                <a:latin typeface="Manjari"/>
                <a:ea typeface="Manjari"/>
                <a:cs typeface="Manjari"/>
                <a:sym typeface="Manjari"/>
              </a:rPr>
              <a:t>, infographics &amp; images by </a:t>
            </a:r>
            <a:r>
              <a:rPr lang="en" sz="1200" b="1">
                <a:solidFill>
                  <a:schemeClr val="accent2"/>
                </a:solidFill>
                <a:uFill>
                  <a:noFill/>
                </a:uFill>
                <a:latin typeface="Manjari"/>
                <a:ea typeface="Manjari"/>
                <a:cs typeface="Manjari"/>
                <a:sym typeface="Manjar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r>
              <a:rPr lang="en" sz="1200">
                <a:solidFill>
                  <a:schemeClr val="accent2"/>
                </a:solidFill>
                <a:latin typeface="Manjari"/>
                <a:ea typeface="Manjari"/>
                <a:cs typeface="Manjari"/>
                <a:sym typeface="Manjari"/>
              </a:rPr>
              <a:t> </a:t>
            </a:r>
            <a:endParaRPr sz="1200">
              <a:solidFill>
                <a:schemeClr val="accent2"/>
              </a:solidFill>
              <a:latin typeface="Manjari"/>
              <a:ea typeface="Manjari"/>
              <a:cs typeface="Manjari"/>
              <a:sym typeface="Manja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44250" y="445025"/>
            <a:ext cx="8055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1pPr>
            <a:lvl2pPr lvl="1">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2pPr>
            <a:lvl3pPr lvl="2">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3pPr>
            <a:lvl4pPr lvl="3">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4pPr>
            <a:lvl5pPr lvl="4">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5pPr>
            <a:lvl6pPr lvl="5">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6pPr>
            <a:lvl7pPr lvl="6">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7pPr>
            <a:lvl8pPr lvl="7">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8pPr>
            <a:lvl9pPr lvl="8">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9pPr>
          </a:lstStyle>
          <a:p>
            <a:endParaRPr/>
          </a:p>
        </p:txBody>
      </p:sp>
      <p:sp>
        <p:nvSpPr>
          <p:cNvPr id="7" name="Google Shape;7;p1"/>
          <p:cNvSpPr txBox="1">
            <a:spLocks noGrp="1"/>
          </p:cNvSpPr>
          <p:nvPr>
            <p:ph type="body" idx="1"/>
          </p:nvPr>
        </p:nvSpPr>
        <p:spPr>
          <a:xfrm>
            <a:off x="544250" y="1152475"/>
            <a:ext cx="8055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Manjari"/>
              <a:buChar char="●"/>
              <a:defRPr sz="1800">
                <a:solidFill>
                  <a:schemeClr val="accent2"/>
                </a:solidFill>
                <a:latin typeface="Manjari"/>
                <a:ea typeface="Manjari"/>
                <a:cs typeface="Manjari"/>
                <a:sym typeface="Manjari"/>
              </a:defRPr>
            </a:lvl1pPr>
            <a:lvl2pPr marL="914400" lvl="1"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2pPr>
            <a:lvl3pPr marL="1371600" lvl="2"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3pPr>
            <a:lvl4pPr marL="1828800" lvl="3"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4pPr>
            <a:lvl5pPr marL="2286000" lvl="4"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5pPr>
            <a:lvl6pPr marL="2743200" lvl="5"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6pPr>
            <a:lvl7pPr marL="3200400" lvl="6"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7pPr>
            <a:lvl8pPr marL="3657600" lvl="7"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8pPr>
            <a:lvl9pPr marL="4114800" lvl="8"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8" r:id="rId3"/>
    <p:sldLayoutId id="2147483660" r:id="rId4"/>
    <p:sldLayoutId id="2147483669" r:id="rId5"/>
    <p:sldLayoutId id="2147483673" r:id="rId6"/>
    <p:sldLayoutId id="2147483684" r:id="rId7"/>
    <p:sldLayoutId id="2147483708" r:id="rId8"/>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addyouremail@freepik.com"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04"/>
        <p:cNvGrpSpPr/>
        <p:nvPr/>
      </p:nvGrpSpPr>
      <p:grpSpPr>
        <a:xfrm>
          <a:off x="0" y="0"/>
          <a:ext cx="0" cy="0"/>
          <a:chOff x="0" y="0"/>
          <a:chExt cx="0" cy="0"/>
        </a:xfrm>
      </p:grpSpPr>
      <p:sp>
        <p:nvSpPr>
          <p:cNvPr id="2005" name="Google Shape;2005;p83"/>
          <p:cNvSpPr txBox="1">
            <a:spLocks noGrp="1"/>
          </p:cNvSpPr>
          <p:nvPr>
            <p:ph type="ctrTitle"/>
          </p:nvPr>
        </p:nvSpPr>
        <p:spPr>
          <a:xfrm>
            <a:off x="1283094" y="1290750"/>
            <a:ext cx="65778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solidFill>
                  <a:schemeClr val="accent2"/>
                </a:solidFill>
              </a:rPr>
              <a:t>E-LEARNING</a:t>
            </a:r>
            <a:endParaRPr dirty="0">
              <a:solidFill>
                <a:schemeClr val="accent2"/>
              </a:solidFill>
            </a:endParaRPr>
          </a:p>
        </p:txBody>
      </p:sp>
      <p:sp>
        <p:nvSpPr>
          <p:cNvPr id="2006" name="Google Shape;2006;p83"/>
          <p:cNvSpPr txBox="1">
            <a:spLocks noGrp="1"/>
          </p:cNvSpPr>
          <p:nvPr>
            <p:ph type="subTitle" idx="1"/>
          </p:nvPr>
        </p:nvSpPr>
        <p:spPr>
          <a:xfrm>
            <a:off x="1283100" y="3394625"/>
            <a:ext cx="6577800" cy="458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smtClean="0"/>
              <a:t>By: </a:t>
            </a:r>
            <a:r>
              <a:rPr lang="en-US" dirty="0" err="1" smtClean="0"/>
              <a:t>melissa</a:t>
            </a:r>
            <a:r>
              <a:rPr lang="en-US" dirty="0" smtClean="0"/>
              <a:t> </a:t>
            </a:r>
            <a:r>
              <a:rPr lang="en-US" dirty="0" err="1" smtClean="0"/>
              <a:t>kilani</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56"/>
        <p:cNvGrpSpPr/>
        <p:nvPr/>
      </p:nvGrpSpPr>
      <p:grpSpPr>
        <a:xfrm>
          <a:off x="0" y="0"/>
          <a:ext cx="0" cy="0"/>
          <a:chOff x="0" y="0"/>
          <a:chExt cx="0" cy="0"/>
        </a:xfrm>
      </p:grpSpPr>
      <p:sp>
        <p:nvSpPr>
          <p:cNvPr id="2057" name="Google Shape;2057;p87"/>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What is e-learning?</a:t>
            </a:r>
            <a:endParaRPr dirty="0"/>
          </a:p>
        </p:txBody>
      </p:sp>
      <p:sp>
        <p:nvSpPr>
          <p:cNvPr id="2058" name="Google Shape;2058;p87"/>
          <p:cNvSpPr txBox="1">
            <a:spLocks noGrp="1"/>
          </p:cNvSpPr>
          <p:nvPr>
            <p:ph type="subTitle" idx="1"/>
          </p:nvPr>
        </p:nvSpPr>
        <p:spPr>
          <a:xfrm>
            <a:off x="2069432" y="2756350"/>
            <a:ext cx="4957010" cy="1815650"/>
          </a:xfrm>
          <a:prstGeom prst="rect">
            <a:avLst/>
          </a:prstGeom>
        </p:spPr>
        <p:txBody>
          <a:bodyPr spcFirstLastPara="1" wrap="square" lIns="91425" tIns="91425" rIns="91425" bIns="91425" anchor="t" anchorCtr="0">
            <a:noAutofit/>
          </a:bodyPr>
          <a:lstStyle/>
          <a:p>
            <a:pPr marL="0" lvl="0" indent="0">
              <a:spcAft>
                <a:spcPts val="1200"/>
              </a:spcAft>
              <a:buClr>
                <a:schemeClr val="dk1"/>
              </a:buClr>
              <a:buSzPts val="1100"/>
            </a:pPr>
            <a:r>
              <a:rPr lang="en-US" dirty="0" smtClean="0"/>
              <a:t>E-learning</a:t>
            </a:r>
            <a:r>
              <a:rPr lang="en-US" dirty="0"/>
              <a:t>, or electronic learning, is </a:t>
            </a:r>
            <a:r>
              <a:rPr lang="en-US" b="1" dirty="0"/>
              <a:t>the delivery of </a:t>
            </a:r>
            <a:r>
              <a:rPr lang="en-US" b="1" dirty="0" err="1"/>
              <a:t>leacrning</a:t>
            </a:r>
            <a:r>
              <a:rPr lang="en-US" b="1" dirty="0"/>
              <a:t> and training through digital resources</a:t>
            </a:r>
            <a:r>
              <a:rPr lang="en-US" dirty="0"/>
              <a:t>. Although </a:t>
            </a:r>
            <a:r>
              <a:rPr lang="en-US" dirty="0" smtClean="0"/>
              <a:t>e-learning </a:t>
            </a:r>
            <a:r>
              <a:rPr lang="en-US" dirty="0"/>
              <a:t>is based on formalized learning, it is provided through electronic devices such as computers, tablets and even cellular phones that are connected to the interne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fade">
                                      <p:cBhvr>
                                        <p:cTn id="7" dur="10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39"/>
        <p:cNvGrpSpPr/>
        <p:nvPr/>
      </p:nvGrpSpPr>
      <p:grpSpPr>
        <a:xfrm>
          <a:off x="0" y="0"/>
          <a:ext cx="0" cy="0"/>
          <a:chOff x="0" y="0"/>
          <a:chExt cx="0" cy="0"/>
        </a:xfrm>
      </p:grpSpPr>
      <p:sp>
        <p:nvSpPr>
          <p:cNvPr id="2040" name="Google Shape;2040;p86"/>
          <p:cNvSpPr txBox="1">
            <a:spLocks noGrp="1"/>
          </p:cNvSpPr>
          <p:nvPr>
            <p:ph type="subTitle" idx="1"/>
          </p:nvPr>
        </p:nvSpPr>
        <p:spPr>
          <a:xfrm>
            <a:off x="4033826" y="3444343"/>
            <a:ext cx="2669400" cy="591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smtClean="0"/>
              <a:t>Easily adaptable</a:t>
            </a:r>
            <a:r>
              <a:rPr lang="en-US" dirty="0" smtClean="0"/>
              <a:t>, yet consistent</a:t>
            </a:r>
            <a:endParaRPr dirty="0"/>
          </a:p>
        </p:txBody>
      </p:sp>
      <p:sp>
        <p:nvSpPr>
          <p:cNvPr id="2041" name="Google Shape;2041;p86"/>
          <p:cNvSpPr txBox="1">
            <a:spLocks noGrp="1"/>
          </p:cNvSpPr>
          <p:nvPr>
            <p:ph type="subTitle" idx="2"/>
          </p:nvPr>
        </p:nvSpPr>
        <p:spPr>
          <a:xfrm>
            <a:off x="1086230" y="3415467"/>
            <a:ext cx="2701500" cy="591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smtClean="0"/>
              <a:t>More free time </a:t>
            </a:r>
            <a:endParaRPr dirty="0"/>
          </a:p>
        </p:txBody>
      </p:sp>
      <p:sp>
        <p:nvSpPr>
          <p:cNvPr id="2042" name="Google Shape;2042;p86"/>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smtClean="0"/>
              <a:t>Why is it useful?</a:t>
            </a:r>
            <a:endParaRPr dirty="0"/>
          </a:p>
        </p:txBody>
      </p:sp>
      <p:sp>
        <p:nvSpPr>
          <p:cNvPr id="2047" name="Google Shape;2047;p86"/>
          <p:cNvSpPr txBox="1">
            <a:spLocks noGrp="1"/>
          </p:cNvSpPr>
          <p:nvPr>
            <p:ph type="subTitle" idx="7"/>
          </p:nvPr>
        </p:nvSpPr>
        <p:spPr>
          <a:xfrm>
            <a:off x="984150" y="1713296"/>
            <a:ext cx="2701500" cy="90182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smtClean="0"/>
              <a:t>Reduces cost</a:t>
            </a:r>
            <a:endParaRPr dirty="0"/>
          </a:p>
        </p:txBody>
      </p:sp>
      <p:sp>
        <p:nvSpPr>
          <p:cNvPr id="2048" name="Google Shape;2048;p86"/>
          <p:cNvSpPr txBox="1">
            <a:spLocks noGrp="1"/>
          </p:cNvSpPr>
          <p:nvPr>
            <p:ph type="subTitle" idx="8"/>
          </p:nvPr>
        </p:nvSpPr>
        <p:spPr>
          <a:xfrm>
            <a:off x="4100363" y="1764240"/>
            <a:ext cx="2683617" cy="591000"/>
          </a:xfrm>
          <a:prstGeom prst="rect">
            <a:avLst/>
          </a:prstGeom>
        </p:spPr>
        <p:txBody>
          <a:bodyPr spcFirstLastPara="1" wrap="square" lIns="91425" tIns="91425" rIns="91425" bIns="91425" anchor="ctr" anchorCtr="0">
            <a:noAutofit/>
          </a:bodyPr>
          <a:lstStyle/>
          <a:p>
            <a:pPr marL="0" lvl="0" indent="0"/>
            <a:r>
              <a:rPr lang="en-US" dirty="0"/>
              <a:t>Enhanced Time Management Skills.</a:t>
            </a:r>
            <a:endParaRPr dirty="0"/>
          </a:p>
        </p:txBody>
      </p:sp>
      <p:sp>
        <p:nvSpPr>
          <p:cNvPr id="2049" name="Google Shape;2049;p86"/>
          <p:cNvSpPr txBox="1">
            <a:spLocks noGrp="1"/>
          </p:cNvSpPr>
          <p:nvPr>
            <p:ph type="title" idx="9"/>
          </p:nvPr>
        </p:nvSpPr>
        <p:spPr>
          <a:xfrm>
            <a:off x="945650" y="1363850"/>
            <a:ext cx="846000" cy="411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uFill>
                  <a:noFill/>
                </a:uFill>
                <a:hlinkClick r:id="" action="ppaction://noaction"/>
              </a:rPr>
              <a:t>01</a:t>
            </a:r>
            <a:endParaRPr/>
          </a:p>
        </p:txBody>
      </p:sp>
      <p:sp>
        <p:nvSpPr>
          <p:cNvPr id="2050" name="Google Shape;2050;p86"/>
          <p:cNvSpPr txBox="1">
            <a:spLocks noGrp="1"/>
          </p:cNvSpPr>
          <p:nvPr>
            <p:ph type="title" idx="13"/>
          </p:nvPr>
        </p:nvSpPr>
        <p:spPr>
          <a:xfrm>
            <a:off x="4024200" y="1363850"/>
            <a:ext cx="846000" cy="411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uFill>
                  <a:noFill/>
                </a:uFill>
                <a:hlinkClick r:id="" action="ppaction://noaction"/>
              </a:rPr>
              <a:t>02</a:t>
            </a:r>
            <a:endParaRPr/>
          </a:p>
        </p:txBody>
      </p:sp>
      <p:sp>
        <p:nvSpPr>
          <p:cNvPr id="2051" name="Google Shape;2051;p86"/>
          <p:cNvSpPr txBox="1">
            <a:spLocks noGrp="1"/>
          </p:cNvSpPr>
          <p:nvPr>
            <p:ph type="title" idx="14"/>
          </p:nvPr>
        </p:nvSpPr>
        <p:spPr>
          <a:xfrm>
            <a:off x="945650" y="2918848"/>
            <a:ext cx="846000" cy="411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uFill>
                  <a:noFill/>
                </a:uFill>
                <a:hlinkClick r:id="" action="ppaction://noaction"/>
              </a:rPr>
              <a:t>03</a:t>
            </a:r>
            <a:endParaRPr/>
          </a:p>
        </p:txBody>
      </p:sp>
      <p:sp>
        <p:nvSpPr>
          <p:cNvPr id="2052" name="Google Shape;2052;p86"/>
          <p:cNvSpPr txBox="1">
            <a:spLocks noGrp="1"/>
          </p:cNvSpPr>
          <p:nvPr>
            <p:ph type="title" idx="15"/>
          </p:nvPr>
        </p:nvSpPr>
        <p:spPr>
          <a:xfrm>
            <a:off x="4024200" y="2918848"/>
            <a:ext cx="846000" cy="411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uFill>
                  <a:noFill/>
                </a:uFill>
                <a:hlinkClick r:id="" action="ppaction://noaction"/>
              </a:rPr>
              <a:t>04</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fade">
                                      <p:cBhvr>
                                        <p:cTn id="7" dur="1000"/>
                                        <p:tgtEl>
                                          <p:spTgt spid="2049"/>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1000"/>
                                        <p:tgtEl>
                                          <p:spTgt spid="205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2051"/>
                                        </p:tgtEl>
                                        <p:attrNameLst>
                                          <p:attrName>style.visibility</p:attrName>
                                        </p:attrNameLst>
                                      </p:cBhvr>
                                      <p:to>
                                        <p:strVal val="visible"/>
                                      </p:to>
                                    </p:set>
                                    <p:animEffect transition="in" filter="fade">
                                      <p:cBhvr>
                                        <p:cTn id="15" dur="1000"/>
                                        <p:tgtEl>
                                          <p:spTgt spid="2051"/>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2052"/>
                                        </p:tgtEl>
                                        <p:attrNameLst>
                                          <p:attrName>style.visibility</p:attrName>
                                        </p:attrNameLst>
                                      </p:cBhvr>
                                      <p:to>
                                        <p:strVal val="visible"/>
                                      </p:to>
                                    </p:set>
                                    <p:animEffect transition="in" filter="fade">
                                      <p:cBhvr>
                                        <p:cTn id="19"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70"/>
        <p:cNvGrpSpPr/>
        <p:nvPr/>
      </p:nvGrpSpPr>
      <p:grpSpPr>
        <a:xfrm>
          <a:off x="0" y="0"/>
          <a:ext cx="0" cy="0"/>
          <a:chOff x="0" y="0"/>
          <a:chExt cx="0" cy="0"/>
        </a:xfrm>
      </p:grpSpPr>
      <p:sp>
        <p:nvSpPr>
          <p:cNvPr id="2071" name="Google Shape;2071;p89"/>
          <p:cNvSpPr txBox="1">
            <a:spLocks noGrp="1"/>
          </p:cNvSpPr>
          <p:nvPr>
            <p:ph type="title"/>
          </p:nvPr>
        </p:nvSpPr>
        <p:spPr>
          <a:xfrm>
            <a:off x="694000" y="551901"/>
            <a:ext cx="7717500" cy="74751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Who could use e-learning?</a:t>
            </a:r>
            <a:endParaRPr dirty="0"/>
          </a:p>
        </p:txBody>
      </p:sp>
      <p:sp>
        <p:nvSpPr>
          <p:cNvPr id="2072" name="Google Shape;2072;p89"/>
          <p:cNvSpPr txBox="1">
            <a:spLocks noGrp="1"/>
          </p:cNvSpPr>
          <p:nvPr>
            <p:ph type="subTitle" idx="1"/>
          </p:nvPr>
        </p:nvSpPr>
        <p:spPr>
          <a:xfrm>
            <a:off x="789272" y="2329313"/>
            <a:ext cx="7909170" cy="1524667"/>
          </a:xfrm>
          <a:prstGeom prst="rect">
            <a:avLst/>
          </a:prstGeom>
        </p:spPr>
        <p:txBody>
          <a:bodyPr spcFirstLastPara="1" wrap="square" lIns="91425" tIns="91425" rIns="91425" bIns="91425" anchor="t" anchorCtr="0">
            <a:noAutofit/>
          </a:bodyPr>
          <a:lstStyle/>
          <a:p>
            <a:pPr marL="914400" lvl="1" indent="-330200" algn="l" rtl="0">
              <a:spcBef>
                <a:spcPts val="0"/>
              </a:spcBef>
              <a:spcAft>
                <a:spcPts val="0"/>
              </a:spcAft>
              <a:buSzPts val="1600"/>
              <a:buAutoNum type="alphaLcPeriod"/>
            </a:pPr>
            <a:r>
              <a:rPr lang="en-US" dirty="0" smtClean="0"/>
              <a:t>C</a:t>
            </a:r>
            <a:r>
              <a:rPr lang="en" dirty="0" smtClean="0"/>
              <a:t>ollege students </a:t>
            </a:r>
          </a:p>
          <a:p>
            <a:pPr marL="914400" lvl="1" indent="-330200" algn="l" rtl="0">
              <a:spcBef>
                <a:spcPts val="0"/>
              </a:spcBef>
              <a:spcAft>
                <a:spcPts val="0"/>
              </a:spcAft>
              <a:buSzPts val="1600"/>
              <a:buAutoNum type="alphaLcPeriod"/>
            </a:pPr>
            <a:r>
              <a:rPr lang="en" dirty="0" smtClean="0"/>
              <a:t> lawyers  </a:t>
            </a:r>
            <a:endParaRPr dirty="0"/>
          </a:p>
          <a:p>
            <a:pPr marL="914400" lvl="1" indent="-330200" algn="l" rtl="0">
              <a:spcBef>
                <a:spcPts val="0"/>
              </a:spcBef>
              <a:spcAft>
                <a:spcPts val="0"/>
              </a:spcAft>
              <a:buSzPts val="1600"/>
              <a:buAutoNum type="alphaLcPeriod"/>
            </a:pPr>
            <a:r>
              <a:rPr lang="en" dirty="0" smtClean="0"/>
              <a:t>teachers</a:t>
            </a:r>
            <a:endParaRPr lang="en" dirty="0"/>
          </a:p>
          <a:p>
            <a:pPr marL="914400" lvl="1" indent="-330200" algn="l" rtl="0">
              <a:spcBef>
                <a:spcPts val="0"/>
              </a:spcBef>
              <a:spcAft>
                <a:spcPts val="0"/>
              </a:spcAft>
              <a:buSzPts val="1600"/>
              <a:buAutoNum type="alphaLcPeriod"/>
            </a:pPr>
            <a:endParaRPr lang="en" dirty="0" smtClean="0"/>
          </a:p>
          <a:p>
            <a:pPr marL="914400" lvl="1" indent="-330200" algn="l" rtl="0">
              <a:spcBef>
                <a:spcPts val="0"/>
              </a:spcBef>
              <a:spcAft>
                <a:spcPts val="0"/>
              </a:spcAft>
              <a:buSzPts val="1600"/>
              <a:buAutoNum type="alphaLcPeriod"/>
            </a:pPr>
            <a:endParaRPr dirty="0"/>
          </a:p>
        </p:txBody>
      </p:sp>
      <p:sp>
        <p:nvSpPr>
          <p:cNvPr id="2" name="TextBox 1"/>
          <p:cNvSpPr txBox="1"/>
          <p:nvPr/>
        </p:nvSpPr>
        <p:spPr>
          <a:xfrm>
            <a:off x="972153" y="1578542"/>
            <a:ext cx="6641432" cy="307777"/>
          </a:xfrm>
          <a:prstGeom prst="rect">
            <a:avLst/>
          </a:prstGeom>
          <a:noFill/>
        </p:spPr>
        <p:txBody>
          <a:bodyPr wrap="square" rtlCol="0">
            <a:spAutoFit/>
          </a:bodyPr>
          <a:lstStyle/>
          <a:p>
            <a:r>
              <a:rPr lang="en-US" dirty="0" smtClean="0"/>
              <a:t>Anyone could use e-learning but these are examples of people who use it most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71"/>
                                        </p:tgtEl>
                                        <p:attrNameLst>
                                          <p:attrName>style.visibility</p:attrName>
                                        </p:attrNameLst>
                                      </p:cBhvr>
                                      <p:to>
                                        <p:strVal val="visible"/>
                                      </p:to>
                                    </p:set>
                                    <p:animEffect transition="in" filter="fade">
                                      <p:cBhvr>
                                        <p:cTn id="7" dur="1000"/>
                                        <p:tgtEl>
                                          <p:spTgt spid="20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83"/>
        <p:cNvGrpSpPr/>
        <p:nvPr/>
      </p:nvGrpSpPr>
      <p:grpSpPr>
        <a:xfrm>
          <a:off x="0" y="0"/>
          <a:ext cx="0" cy="0"/>
          <a:chOff x="0" y="0"/>
          <a:chExt cx="0" cy="0"/>
        </a:xfrm>
      </p:grpSpPr>
      <p:sp>
        <p:nvSpPr>
          <p:cNvPr id="2084" name="Google Shape;2084;p91"/>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More advantages </a:t>
            </a:r>
            <a:endParaRPr dirty="0"/>
          </a:p>
        </p:txBody>
      </p:sp>
      <p:sp>
        <p:nvSpPr>
          <p:cNvPr id="2085" name="Google Shape;2085;p91"/>
          <p:cNvSpPr txBox="1">
            <a:spLocks noGrp="1"/>
          </p:cNvSpPr>
          <p:nvPr>
            <p:ph type="subTitle" idx="1"/>
          </p:nvPr>
        </p:nvSpPr>
        <p:spPr>
          <a:xfrm>
            <a:off x="713250" y="1126100"/>
            <a:ext cx="7717500" cy="344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Sometimes when a strong snow storm hits and you aren’t able to go to school, your job or your meeting e-learning is the best option to not miss out on anything and stay on track, sometimes its easier to work through technology and its faster too! And even if you had an injury you can </a:t>
            </a:r>
            <a:r>
              <a:rPr lang="en-US" dirty="0" smtClean="0"/>
              <a:t>still watch your classes or your meetings through the internet </a:t>
            </a:r>
            <a:r>
              <a:rPr lang="en-US" dirty="0" smtClean="0"/>
              <a:t>This is why e-learning is </a:t>
            </a:r>
            <a:r>
              <a:rPr lang="en-US" dirty="0" smtClean="0"/>
              <a:t>extremely important </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84"/>
                                        </p:tgtEl>
                                        <p:attrNameLst>
                                          <p:attrName>style.visibility</p:attrName>
                                        </p:attrNameLst>
                                      </p:cBhvr>
                                      <p:to>
                                        <p:strVal val="visible"/>
                                      </p:to>
                                    </p:set>
                                    <p:animEffect transition="in" filter="fade">
                                      <p:cBhvr>
                                        <p:cTn id="7" dur="1000"/>
                                        <p:tgtEl>
                                          <p:spTgt spid="2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10"/>
        <p:cNvGrpSpPr/>
        <p:nvPr/>
      </p:nvGrpSpPr>
      <p:grpSpPr>
        <a:xfrm>
          <a:off x="0" y="0"/>
          <a:ext cx="0" cy="0"/>
          <a:chOff x="0" y="0"/>
          <a:chExt cx="0" cy="0"/>
        </a:xfrm>
      </p:grpSpPr>
      <p:sp>
        <p:nvSpPr>
          <p:cNvPr id="3711" name="Google Shape;3711;p182"/>
          <p:cNvSpPr txBox="1">
            <a:spLocks noGrp="1"/>
          </p:cNvSpPr>
          <p:nvPr>
            <p:ph type="title"/>
          </p:nvPr>
        </p:nvSpPr>
        <p:spPr>
          <a:xfrm>
            <a:off x="2572050" y="539888"/>
            <a:ext cx="3999900" cy="1065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400" dirty="0" smtClean="0"/>
              <a:t>Thank you</a:t>
            </a:r>
            <a:r>
              <a:rPr lang="en" dirty="0" smtClean="0"/>
              <a:t>!</a:t>
            </a:r>
            <a:endParaRPr dirty="0"/>
          </a:p>
        </p:txBody>
      </p:sp>
      <p:sp>
        <p:nvSpPr>
          <p:cNvPr id="3712" name="Google Shape;3712;p182"/>
          <p:cNvSpPr txBox="1">
            <a:spLocks noGrp="1"/>
          </p:cNvSpPr>
          <p:nvPr>
            <p:ph type="subTitle" idx="1"/>
          </p:nvPr>
        </p:nvSpPr>
        <p:spPr>
          <a:xfrm>
            <a:off x="2333775" y="1652275"/>
            <a:ext cx="4476600" cy="838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Do you have any questions?</a:t>
            </a:r>
            <a:endParaRPr/>
          </a:p>
          <a:p>
            <a:pPr marL="0" lvl="0" indent="0" algn="ctr" rtl="0">
              <a:spcBef>
                <a:spcPts val="0"/>
              </a:spcBef>
              <a:spcAft>
                <a:spcPts val="0"/>
              </a:spcAft>
              <a:buNone/>
            </a:pPr>
            <a:r>
              <a:rPr lang="en">
                <a:uFill>
                  <a:noFill/>
                </a:uFill>
                <a:hlinkClick r:id="rId3"/>
              </a:rPr>
              <a:t>addyouremail@freepik.com</a:t>
            </a:r>
            <a:r>
              <a:rPr lang="en"/>
              <a:t> | +91 620 421 838 yourcompany.com</a:t>
            </a:r>
            <a:endParaRPr/>
          </a:p>
        </p:txBody>
      </p:sp>
      <p:sp>
        <p:nvSpPr>
          <p:cNvPr id="3713" name="Google Shape;3713;p182"/>
          <p:cNvSpPr/>
          <p:nvPr/>
        </p:nvSpPr>
        <p:spPr>
          <a:xfrm>
            <a:off x="3598526" y="2829790"/>
            <a:ext cx="407383" cy="407383"/>
          </a:xfrm>
          <a:custGeom>
            <a:avLst/>
            <a:gdLst/>
            <a:ahLst/>
            <a:cxnLst/>
            <a:rect l="l" t="t" r="r" b="b"/>
            <a:pathLst>
              <a:path w="19982" h="19982" extrusionOk="0">
                <a:moveTo>
                  <a:pt x="14602" y="3500"/>
                </a:moveTo>
                <a:cubicBezTo>
                  <a:pt x="15137" y="3500"/>
                  <a:pt x="15682" y="3563"/>
                  <a:pt x="16247" y="3689"/>
                </a:cubicBezTo>
                <a:cubicBezTo>
                  <a:pt x="16179" y="4154"/>
                  <a:pt x="16095" y="4705"/>
                  <a:pt x="16033" y="5120"/>
                </a:cubicBezTo>
                <a:cubicBezTo>
                  <a:pt x="15810" y="5075"/>
                  <a:pt x="15484" y="5035"/>
                  <a:pt x="15150" y="5035"/>
                </a:cubicBezTo>
                <a:cubicBezTo>
                  <a:pt x="14968" y="5035"/>
                  <a:pt x="14783" y="5047"/>
                  <a:pt x="14611" y="5076"/>
                </a:cubicBezTo>
                <a:cubicBezTo>
                  <a:pt x="13536" y="5258"/>
                  <a:pt x="12918" y="5925"/>
                  <a:pt x="12918" y="6907"/>
                </a:cubicBezTo>
                <a:lnTo>
                  <a:pt x="12918" y="8819"/>
                </a:lnTo>
                <a:cubicBezTo>
                  <a:pt x="12918" y="9143"/>
                  <a:pt x="13180" y="9405"/>
                  <a:pt x="13504" y="9405"/>
                </a:cubicBezTo>
                <a:lnTo>
                  <a:pt x="15681" y="9405"/>
                </a:lnTo>
                <a:lnTo>
                  <a:pt x="15388" y="10576"/>
                </a:lnTo>
                <a:lnTo>
                  <a:pt x="13504" y="10576"/>
                </a:lnTo>
                <a:cubicBezTo>
                  <a:pt x="13180" y="10576"/>
                  <a:pt x="12918" y="10838"/>
                  <a:pt x="12918" y="11161"/>
                </a:cubicBezTo>
                <a:lnTo>
                  <a:pt x="12918" y="18811"/>
                </a:lnTo>
                <a:lnTo>
                  <a:pt x="11162" y="18811"/>
                </a:lnTo>
                <a:lnTo>
                  <a:pt x="11162" y="11161"/>
                </a:lnTo>
                <a:cubicBezTo>
                  <a:pt x="11162" y="10838"/>
                  <a:pt x="10900" y="10576"/>
                  <a:pt x="10576" y="10576"/>
                </a:cubicBezTo>
                <a:lnTo>
                  <a:pt x="9407" y="10576"/>
                </a:lnTo>
                <a:lnTo>
                  <a:pt x="9407" y="9405"/>
                </a:lnTo>
                <a:lnTo>
                  <a:pt x="10576" y="9405"/>
                </a:lnTo>
                <a:cubicBezTo>
                  <a:pt x="10900" y="9405"/>
                  <a:pt x="11162" y="9143"/>
                  <a:pt x="11162" y="8821"/>
                </a:cubicBezTo>
                <a:cubicBezTo>
                  <a:pt x="11162" y="7215"/>
                  <a:pt x="11162" y="6481"/>
                  <a:pt x="11162" y="6143"/>
                </a:cubicBezTo>
                <a:cubicBezTo>
                  <a:pt x="11162" y="5520"/>
                  <a:pt x="11163" y="4843"/>
                  <a:pt x="11770" y="4324"/>
                </a:cubicBezTo>
                <a:cubicBezTo>
                  <a:pt x="12234" y="3928"/>
                  <a:pt x="12823" y="3687"/>
                  <a:pt x="13628" y="3571"/>
                </a:cubicBezTo>
                <a:cubicBezTo>
                  <a:pt x="13950" y="3524"/>
                  <a:pt x="14274" y="3500"/>
                  <a:pt x="14602" y="3500"/>
                </a:cubicBezTo>
                <a:close/>
                <a:moveTo>
                  <a:pt x="17017" y="1170"/>
                </a:moveTo>
                <a:cubicBezTo>
                  <a:pt x="17990" y="1170"/>
                  <a:pt x="18811" y="1975"/>
                  <a:pt x="18811" y="2927"/>
                </a:cubicBezTo>
                <a:lnTo>
                  <a:pt x="18811" y="17056"/>
                </a:lnTo>
                <a:cubicBezTo>
                  <a:pt x="18811" y="18023"/>
                  <a:pt x="18024" y="18811"/>
                  <a:pt x="17056" y="18811"/>
                </a:cubicBezTo>
                <a:lnTo>
                  <a:pt x="14089" y="18811"/>
                </a:lnTo>
                <a:lnTo>
                  <a:pt x="14089" y="11747"/>
                </a:lnTo>
                <a:lnTo>
                  <a:pt x="15846" y="11747"/>
                </a:lnTo>
                <a:cubicBezTo>
                  <a:pt x="16115" y="11747"/>
                  <a:pt x="16348" y="11565"/>
                  <a:pt x="16414" y="11305"/>
                </a:cubicBezTo>
                <a:lnTo>
                  <a:pt x="16999" y="8963"/>
                </a:lnTo>
                <a:cubicBezTo>
                  <a:pt x="17042" y="8787"/>
                  <a:pt x="17003" y="8602"/>
                  <a:pt x="16893" y="8460"/>
                </a:cubicBezTo>
                <a:cubicBezTo>
                  <a:pt x="16782" y="8317"/>
                  <a:pt x="16612" y="8235"/>
                  <a:pt x="16431" y="8235"/>
                </a:cubicBezTo>
                <a:lnTo>
                  <a:pt x="14089" y="8235"/>
                </a:lnTo>
                <a:lnTo>
                  <a:pt x="14089" y="6909"/>
                </a:lnTo>
                <a:cubicBezTo>
                  <a:pt x="14089" y="6638"/>
                  <a:pt x="14144" y="6343"/>
                  <a:pt x="14808" y="6229"/>
                </a:cubicBezTo>
                <a:cubicBezTo>
                  <a:pt x="14936" y="6208"/>
                  <a:pt x="15061" y="6199"/>
                  <a:pt x="15182" y="6199"/>
                </a:cubicBezTo>
                <a:cubicBezTo>
                  <a:pt x="15552" y="6199"/>
                  <a:pt x="15890" y="6283"/>
                  <a:pt x="16198" y="6360"/>
                </a:cubicBezTo>
                <a:cubicBezTo>
                  <a:pt x="16304" y="6387"/>
                  <a:pt x="16415" y="6421"/>
                  <a:pt x="16532" y="6421"/>
                </a:cubicBezTo>
                <a:cubicBezTo>
                  <a:pt x="16632" y="6421"/>
                  <a:pt x="16736" y="6396"/>
                  <a:pt x="16847" y="6321"/>
                </a:cubicBezTo>
                <a:cubicBezTo>
                  <a:pt x="16983" y="6229"/>
                  <a:pt x="17074" y="6084"/>
                  <a:pt x="17098" y="5923"/>
                </a:cubicBezTo>
                <a:cubicBezTo>
                  <a:pt x="17098" y="5923"/>
                  <a:pt x="17362" y="4156"/>
                  <a:pt x="17482" y="3339"/>
                </a:cubicBezTo>
                <a:cubicBezTo>
                  <a:pt x="17525" y="3049"/>
                  <a:pt x="17346" y="2769"/>
                  <a:pt x="17063" y="2690"/>
                </a:cubicBezTo>
                <a:cubicBezTo>
                  <a:pt x="16267" y="2463"/>
                  <a:pt x="15346" y="2343"/>
                  <a:pt x="14504" y="2343"/>
                </a:cubicBezTo>
                <a:cubicBezTo>
                  <a:pt x="14137" y="2343"/>
                  <a:pt x="13786" y="2365"/>
                  <a:pt x="13467" y="2412"/>
                </a:cubicBezTo>
                <a:cubicBezTo>
                  <a:pt x="12434" y="2562"/>
                  <a:pt x="11646" y="2888"/>
                  <a:pt x="11009" y="3434"/>
                </a:cubicBezTo>
                <a:cubicBezTo>
                  <a:pt x="10121" y="4193"/>
                  <a:pt x="10010" y="5168"/>
                  <a:pt x="9999" y="5833"/>
                </a:cubicBezTo>
                <a:cubicBezTo>
                  <a:pt x="9999" y="5847"/>
                  <a:pt x="9999" y="7029"/>
                  <a:pt x="9999" y="8235"/>
                </a:cubicBezTo>
                <a:lnTo>
                  <a:pt x="8821" y="8235"/>
                </a:lnTo>
                <a:cubicBezTo>
                  <a:pt x="8497" y="8235"/>
                  <a:pt x="8236" y="8497"/>
                  <a:pt x="8236" y="8819"/>
                </a:cubicBezTo>
                <a:lnTo>
                  <a:pt x="8236" y="11161"/>
                </a:lnTo>
                <a:cubicBezTo>
                  <a:pt x="8236" y="11485"/>
                  <a:pt x="8497" y="11747"/>
                  <a:pt x="8821" y="11747"/>
                </a:cubicBezTo>
                <a:lnTo>
                  <a:pt x="9991" y="11747"/>
                </a:lnTo>
                <a:lnTo>
                  <a:pt x="9991" y="18811"/>
                </a:lnTo>
                <a:lnTo>
                  <a:pt x="2927" y="18811"/>
                </a:lnTo>
                <a:cubicBezTo>
                  <a:pt x="1959" y="18811"/>
                  <a:pt x="1172" y="18023"/>
                  <a:pt x="1172" y="17054"/>
                </a:cubicBezTo>
                <a:lnTo>
                  <a:pt x="1172" y="2927"/>
                </a:lnTo>
                <a:cubicBezTo>
                  <a:pt x="1172" y="1959"/>
                  <a:pt x="1959" y="1170"/>
                  <a:pt x="2927" y="1170"/>
                </a:cubicBezTo>
                <a:close/>
                <a:moveTo>
                  <a:pt x="2927" y="1"/>
                </a:moveTo>
                <a:cubicBezTo>
                  <a:pt x="1314" y="1"/>
                  <a:pt x="1" y="1313"/>
                  <a:pt x="1" y="2927"/>
                </a:cubicBezTo>
                <a:lnTo>
                  <a:pt x="1" y="17056"/>
                </a:lnTo>
                <a:cubicBezTo>
                  <a:pt x="1" y="18669"/>
                  <a:pt x="1314" y="19982"/>
                  <a:pt x="2927" y="19982"/>
                </a:cubicBezTo>
                <a:lnTo>
                  <a:pt x="17054" y="19982"/>
                </a:lnTo>
                <a:cubicBezTo>
                  <a:pt x="18669" y="19982"/>
                  <a:pt x="19982" y="18669"/>
                  <a:pt x="19982" y="17056"/>
                </a:cubicBezTo>
                <a:lnTo>
                  <a:pt x="19982" y="2927"/>
                </a:lnTo>
                <a:cubicBezTo>
                  <a:pt x="19982" y="2145"/>
                  <a:pt x="19669" y="1409"/>
                  <a:pt x="19101" y="853"/>
                </a:cubicBezTo>
                <a:cubicBezTo>
                  <a:pt x="18538" y="303"/>
                  <a:pt x="17797" y="1"/>
                  <a:pt x="170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14" name="Google Shape;3714;p182"/>
          <p:cNvGrpSpPr/>
          <p:nvPr/>
        </p:nvGrpSpPr>
        <p:grpSpPr>
          <a:xfrm>
            <a:off x="4119067" y="2829728"/>
            <a:ext cx="407432" cy="407391"/>
            <a:chOff x="812101" y="2571761"/>
            <a:chExt cx="417066" cy="417024"/>
          </a:xfrm>
        </p:grpSpPr>
        <p:sp>
          <p:nvSpPr>
            <p:cNvPr id="3715" name="Google Shape;3715;p182"/>
            <p:cNvSpPr/>
            <p:nvPr/>
          </p:nvSpPr>
          <p:spPr>
            <a:xfrm>
              <a:off x="935084" y="2694744"/>
              <a:ext cx="171071" cy="171071"/>
            </a:xfrm>
            <a:custGeom>
              <a:avLst/>
              <a:gdLst/>
              <a:ahLst/>
              <a:cxnLst/>
              <a:rect l="l" t="t" r="r" b="b"/>
              <a:pathLst>
                <a:path w="8197" h="8197" extrusionOk="0">
                  <a:moveTo>
                    <a:pt x="4099" y="1171"/>
                  </a:moveTo>
                  <a:cubicBezTo>
                    <a:pt x="5712" y="1171"/>
                    <a:pt x="7027" y="2484"/>
                    <a:pt x="7027" y="4097"/>
                  </a:cubicBezTo>
                  <a:cubicBezTo>
                    <a:pt x="7027" y="5712"/>
                    <a:pt x="5712" y="7025"/>
                    <a:pt x="4099" y="7025"/>
                  </a:cubicBezTo>
                  <a:cubicBezTo>
                    <a:pt x="2486" y="7025"/>
                    <a:pt x="1171" y="5712"/>
                    <a:pt x="1171" y="4097"/>
                  </a:cubicBezTo>
                  <a:cubicBezTo>
                    <a:pt x="1171" y="2484"/>
                    <a:pt x="2486" y="1171"/>
                    <a:pt x="4099" y="1171"/>
                  </a:cubicBezTo>
                  <a:close/>
                  <a:moveTo>
                    <a:pt x="4099" y="0"/>
                  </a:moveTo>
                  <a:cubicBezTo>
                    <a:pt x="1840" y="0"/>
                    <a:pt x="0" y="1838"/>
                    <a:pt x="0" y="4097"/>
                  </a:cubicBezTo>
                  <a:cubicBezTo>
                    <a:pt x="0" y="6358"/>
                    <a:pt x="1840" y="8196"/>
                    <a:pt x="4099" y="8196"/>
                  </a:cubicBezTo>
                  <a:cubicBezTo>
                    <a:pt x="6358" y="8196"/>
                    <a:pt x="8196" y="6358"/>
                    <a:pt x="8196" y="4097"/>
                  </a:cubicBezTo>
                  <a:cubicBezTo>
                    <a:pt x="8196" y="1838"/>
                    <a:pt x="6358" y="0"/>
                    <a:pt x="40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182"/>
            <p:cNvSpPr/>
            <p:nvPr/>
          </p:nvSpPr>
          <p:spPr>
            <a:xfrm>
              <a:off x="860977" y="2620616"/>
              <a:ext cx="319311" cy="319290"/>
            </a:xfrm>
            <a:custGeom>
              <a:avLst/>
              <a:gdLst/>
              <a:ahLst/>
              <a:cxnLst/>
              <a:rect l="l" t="t" r="r" b="b"/>
              <a:pathLst>
                <a:path w="15300" h="15299" extrusionOk="0">
                  <a:moveTo>
                    <a:pt x="12333" y="1171"/>
                  </a:moveTo>
                  <a:cubicBezTo>
                    <a:pt x="13306" y="1171"/>
                    <a:pt x="14128" y="1994"/>
                    <a:pt x="14128" y="2967"/>
                  </a:cubicBezTo>
                  <a:lnTo>
                    <a:pt x="14128" y="12334"/>
                  </a:lnTo>
                  <a:cubicBezTo>
                    <a:pt x="14128" y="13307"/>
                    <a:pt x="13306" y="14129"/>
                    <a:pt x="12333" y="14129"/>
                  </a:cubicBezTo>
                  <a:lnTo>
                    <a:pt x="2968" y="14129"/>
                  </a:lnTo>
                  <a:cubicBezTo>
                    <a:pt x="1993" y="14129"/>
                    <a:pt x="1172" y="13307"/>
                    <a:pt x="1172" y="12334"/>
                  </a:cubicBezTo>
                  <a:lnTo>
                    <a:pt x="1172" y="2967"/>
                  </a:lnTo>
                  <a:cubicBezTo>
                    <a:pt x="1172" y="1994"/>
                    <a:pt x="1993" y="1171"/>
                    <a:pt x="2968" y="1171"/>
                  </a:cubicBezTo>
                  <a:close/>
                  <a:moveTo>
                    <a:pt x="2968" y="0"/>
                  </a:moveTo>
                  <a:cubicBezTo>
                    <a:pt x="1351" y="0"/>
                    <a:pt x="1" y="1346"/>
                    <a:pt x="1" y="2967"/>
                  </a:cubicBezTo>
                  <a:lnTo>
                    <a:pt x="1" y="12334"/>
                  </a:lnTo>
                  <a:cubicBezTo>
                    <a:pt x="1" y="13952"/>
                    <a:pt x="1349" y="15299"/>
                    <a:pt x="2968" y="15299"/>
                  </a:cubicBezTo>
                  <a:lnTo>
                    <a:pt x="12333" y="15299"/>
                  </a:lnTo>
                  <a:cubicBezTo>
                    <a:pt x="13953" y="15299"/>
                    <a:pt x="15299" y="13951"/>
                    <a:pt x="15299" y="12334"/>
                  </a:cubicBezTo>
                  <a:lnTo>
                    <a:pt x="15299" y="2967"/>
                  </a:lnTo>
                  <a:cubicBezTo>
                    <a:pt x="15299" y="1345"/>
                    <a:pt x="13948" y="0"/>
                    <a:pt x="123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182"/>
            <p:cNvSpPr/>
            <p:nvPr/>
          </p:nvSpPr>
          <p:spPr>
            <a:xfrm>
              <a:off x="812101" y="2571761"/>
              <a:ext cx="417066" cy="417024"/>
            </a:xfrm>
            <a:custGeom>
              <a:avLst/>
              <a:gdLst/>
              <a:ahLst/>
              <a:cxnLst/>
              <a:rect l="l" t="t" r="r" b="b"/>
              <a:pathLst>
                <a:path w="19984" h="19982" extrusionOk="0">
                  <a:moveTo>
                    <a:pt x="17056" y="1172"/>
                  </a:moveTo>
                  <a:cubicBezTo>
                    <a:pt x="18025" y="1172"/>
                    <a:pt x="18812" y="1959"/>
                    <a:pt x="18812" y="2927"/>
                  </a:cubicBezTo>
                  <a:lnTo>
                    <a:pt x="18812" y="17056"/>
                  </a:lnTo>
                  <a:cubicBezTo>
                    <a:pt x="18812" y="18023"/>
                    <a:pt x="18025" y="18811"/>
                    <a:pt x="17056" y="18811"/>
                  </a:cubicBezTo>
                  <a:lnTo>
                    <a:pt x="2928" y="18811"/>
                  </a:lnTo>
                  <a:cubicBezTo>
                    <a:pt x="1961" y="18811"/>
                    <a:pt x="1172" y="18023"/>
                    <a:pt x="1172" y="17056"/>
                  </a:cubicBezTo>
                  <a:lnTo>
                    <a:pt x="1172" y="2927"/>
                  </a:lnTo>
                  <a:cubicBezTo>
                    <a:pt x="1172" y="1959"/>
                    <a:pt x="1961" y="1172"/>
                    <a:pt x="2928" y="1172"/>
                  </a:cubicBezTo>
                  <a:close/>
                  <a:moveTo>
                    <a:pt x="2928" y="1"/>
                  </a:moveTo>
                  <a:cubicBezTo>
                    <a:pt x="1313" y="1"/>
                    <a:pt x="1" y="1313"/>
                    <a:pt x="1" y="2927"/>
                  </a:cubicBezTo>
                  <a:lnTo>
                    <a:pt x="1" y="17056"/>
                  </a:lnTo>
                  <a:cubicBezTo>
                    <a:pt x="1" y="18669"/>
                    <a:pt x="1313" y="19982"/>
                    <a:pt x="2928" y="19982"/>
                  </a:cubicBezTo>
                  <a:lnTo>
                    <a:pt x="17056" y="19982"/>
                  </a:lnTo>
                  <a:cubicBezTo>
                    <a:pt x="18669" y="19982"/>
                    <a:pt x="19984" y="18669"/>
                    <a:pt x="19984" y="17056"/>
                  </a:cubicBezTo>
                  <a:lnTo>
                    <a:pt x="19984" y="2927"/>
                  </a:lnTo>
                  <a:cubicBezTo>
                    <a:pt x="19984" y="1313"/>
                    <a:pt x="18669" y="1"/>
                    <a:pt x="170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182"/>
            <p:cNvSpPr/>
            <p:nvPr/>
          </p:nvSpPr>
          <p:spPr>
            <a:xfrm>
              <a:off x="1081712" y="2670306"/>
              <a:ext cx="48878" cy="48898"/>
            </a:xfrm>
            <a:custGeom>
              <a:avLst/>
              <a:gdLst/>
              <a:ahLst/>
              <a:cxnLst/>
              <a:rect l="l" t="t" r="r" b="b"/>
              <a:pathLst>
                <a:path w="2342" h="2343" extrusionOk="0">
                  <a:moveTo>
                    <a:pt x="1170" y="0"/>
                  </a:moveTo>
                  <a:cubicBezTo>
                    <a:pt x="524" y="0"/>
                    <a:pt x="1" y="526"/>
                    <a:pt x="1" y="1171"/>
                  </a:cubicBezTo>
                  <a:cubicBezTo>
                    <a:pt x="1" y="1817"/>
                    <a:pt x="524" y="2342"/>
                    <a:pt x="1170" y="2342"/>
                  </a:cubicBezTo>
                  <a:cubicBezTo>
                    <a:pt x="1816" y="2342"/>
                    <a:pt x="2341" y="1817"/>
                    <a:pt x="2341" y="1171"/>
                  </a:cubicBezTo>
                  <a:cubicBezTo>
                    <a:pt x="2341" y="526"/>
                    <a:pt x="1816" y="0"/>
                    <a:pt x="11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19" name="Google Shape;3719;p182"/>
          <p:cNvGrpSpPr/>
          <p:nvPr/>
        </p:nvGrpSpPr>
        <p:grpSpPr>
          <a:xfrm>
            <a:off x="4639661" y="2829728"/>
            <a:ext cx="407391" cy="407391"/>
            <a:chOff x="1323129" y="2571761"/>
            <a:chExt cx="417024" cy="417024"/>
          </a:xfrm>
        </p:grpSpPr>
        <p:sp>
          <p:nvSpPr>
            <p:cNvPr id="3720" name="Google Shape;3720;p182"/>
            <p:cNvSpPr/>
            <p:nvPr/>
          </p:nvSpPr>
          <p:spPr>
            <a:xfrm>
              <a:off x="1385007" y="2719183"/>
              <a:ext cx="73337" cy="219907"/>
            </a:xfrm>
            <a:custGeom>
              <a:avLst/>
              <a:gdLst/>
              <a:ahLst/>
              <a:cxnLst/>
              <a:rect l="l" t="t" r="r" b="b"/>
              <a:pathLst>
                <a:path w="3514" h="10537" extrusionOk="0">
                  <a:moveTo>
                    <a:pt x="2342" y="1171"/>
                  </a:moveTo>
                  <a:lnTo>
                    <a:pt x="2342" y="9367"/>
                  </a:lnTo>
                  <a:lnTo>
                    <a:pt x="1171" y="9367"/>
                  </a:lnTo>
                  <a:lnTo>
                    <a:pt x="1171" y="1171"/>
                  </a:lnTo>
                  <a:close/>
                  <a:moveTo>
                    <a:pt x="586" y="0"/>
                  </a:moveTo>
                  <a:cubicBezTo>
                    <a:pt x="264" y="0"/>
                    <a:pt x="0" y="262"/>
                    <a:pt x="0" y="586"/>
                  </a:cubicBezTo>
                  <a:lnTo>
                    <a:pt x="0" y="9951"/>
                  </a:lnTo>
                  <a:cubicBezTo>
                    <a:pt x="0" y="10275"/>
                    <a:pt x="264" y="10537"/>
                    <a:pt x="586" y="10537"/>
                  </a:cubicBezTo>
                  <a:lnTo>
                    <a:pt x="2928" y="10537"/>
                  </a:lnTo>
                  <a:cubicBezTo>
                    <a:pt x="3252" y="10537"/>
                    <a:pt x="3514" y="10275"/>
                    <a:pt x="3514" y="9951"/>
                  </a:cubicBezTo>
                  <a:lnTo>
                    <a:pt x="3514" y="586"/>
                  </a:lnTo>
                  <a:cubicBezTo>
                    <a:pt x="3514" y="262"/>
                    <a:pt x="3252" y="0"/>
                    <a:pt x="29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182"/>
            <p:cNvSpPr/>
            <p:nvPr/>
          </p:nvSpPr>
          <p:spPr>
            <a:xfrm>
              <a:off x="1385007" y="2621430"/>
              <a:ext cx="73337" cy="73337"/>
            </a:xfrm>
            <a:custGeom>
              <a:avLst/>
              <a:gdLst/>
              <a:ahLst/>
              <a:cxnLst/>
              <a:rect l="l" t="t" r="r" b="b"/>
              <a:pathLst>
                <a:path w="3514" h="3514" extrusionOk="0">
                  <a:moveTo>
                    <a:pt x="1757" y="1171"/>
                  </a:moveTo>
                  <a:cubicBezTo>
                    <a:pt x="2081" y="1171"/>
                    <a:pt x="2342" y="1435"/>
                    <a:pt x="2342" y="1757"/>
                  </a:cubicBezTo>
                  <a:cubicBezTo>
                    <a:pt x="2342" y="2080"/>
                    <a:pt x="2081" y="2342"/>
                    <a:pt x="1757" y="2342"/>
                  </a:cubicBezTo>
                  <a:cubicBezTo>
                    <a:pt x="1435" y="2342"/>
                    <a:pt x="1171" y="2080"/>
                    <a:pt x="1171" y="1757"/>
                  </a:cubicBezTo>
                  <a:cubicBezTo>
                    <a:pt x="1171" y="1435"/>
                    <a:pt x="1435" y="1171"/>
                    <a:pt x="1757" y="1171"/>
                  </a:cubicBezTo>
                  <a:close/>
                  <a:moveTo>
                    <a:pt x="1757" y="0"/>
                  </a:moveTo>
                  <a:cubicBezTo>
                    <a:pt x="789" y="0"/>
                    <a:pt x="0" y="789"/>
                    <a:pt x="0" y="1757"/>
                  </a:cubicBezTo>
                  <a:cubicBezTo>
                    <a:pt x="0" y="2726"/>
                    <a:pt x="789" y="3513"/>
                    <a:pt x="1757" y="3513"/>
                  </a:cubicBezTo>
                  <a:cubicBezTo>
                    <a:pt x="2726" y="3513"/>
                    <a:pt x="3514" y="2726"/>
                    <a:pt x="3514" y="1757"/>
                  </a:cubicBezTo>
                  <a:cubicBezTo>
                    <a:pt x="3514" y="789"/>
                    <a:pt x="2726" y="0"/>
                    <a:pt x="1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182"/>
            <p:cNvSpPr/>
            <p:nvPr/>
          </p:nvSpPr>
          <p:spPr>
            <a:xfrm>
              <a:off x="1482759" y="2718786"/>
              <a:ext cx="195510" cy="220304"/>
            </a:xfrm>
            <a:custGeom>
              <a:avLst/>
              <a:gdLst/>
              <a:ahLst/>
              <a:cxnLst/>
              <a:rect l="l" t="t" r="r" b="b"/>
              <a:pathLst>
                <a:path w="9368" h="10556" extrusionOk="0">
                  <a:moveTo>
                    <a:pt x="5559" y="1173"/>
                  </a:moveTo>
                  <a:cubicBezTo>
                    <a:pt x="5720" y="1173"/>
                    <a:pt x="5883" y="1186"/>
                    <a:pt x="6044" y="1212"/>
                  </a:cubicBezTo>
                  <a:cubicBezTo>
                    <a:pt x="7422" y="1435"/>
                    <a:pt x="8196" y="2535"/>
                    <a:pt x="8196" y="3669"/>
                  </a:cubicBezTo>
                  <a:lnTo>
                    <a:pt x="8196" y="9386"/>
                  </a:lnTo>
                  <a:lnTo>
                    <a:pt x="7025" y="9386"/>
                  </a:lnTo>
                  <a:lnTo>
                    <a:pt x="7025" y="4702"/>
                  </a:lnTo>
                  <a:cubicBezTo>
                    <a:pt x="7025" y="3411"/>
                    <a:pt x="5975" y="2360"/>
                    <a:pt x="4683" y="2360"/>
                  </a:cubicBezTo>
                  <a:cubicBezTo>
                    <a:pt x="3392" y="2360"/>
                    <a:pt x="2341" y="3411"/>
                    <a:pt x="2341" y="4702"/>
                  </a:cubicBezTo>
                  <a:lnTo>
                    <a:pt x="2341" y="9386"/>
                  </a:lnTo>
                  <a:lnTo>
                    <a:pt x="1170" y="9386"/>
                  </a:lnTo>
                  <a:lnTo>
                    <a:pt x="1170" y="1190"/>
                  </a:lnTo>
                  <a:lnTo>
                    <a:pt x="2341" y="1190"/>
                  </a:lnTo>
                  <a:lnTo>
                    <a:pt x="2341" y="1776"/>
                  </a:lnTo>
                  <a:cubicBezTo>
                    <a:pt x="2341" y="2011"/>
                    <a:pt x="2484" y="2225"/>
                    <a:pt x="2704" y="2316"/>
                  </a:cubicBezTo>
                  <a:cubicBezTo>
                    <a:pt x="2776" y="2346"/>
                    <a:pt x="2852" y="2361"/>
                    <a:pt x="2928" y="2361"/>
                  </a:cubicBezTo>
                  <a:cubicBezTo>
                    <a:pt x="3080" y="2361"/>
                    <a:pt x="3229" y="2301"/>
                    <a:pt x="3341" y="2190"/>
                  </a:cubicBezTo>
                  <a:lnTo>
                    <a:pt x="3615" y="1916"/>
                  </a:lnTo>
                  <a:cubicBezTo>
                    <a:pt x="4086" y="1443"/>
                    <a:pt x="4813" y="1173"/>
                    <a:pt x="5559" y="1173"/>
                  </a:cubicBezTo>
                  <a:close/>
                  <a:moveTo>
                    <a:pt x="5553" y="0"/>
                  </a:moveTo>
                  <a:cubicBezTo>
                    <a:pt x="4823" y="0"/>
                    <a:pt x="4110" y="189"/>
                    <a:pt x="3509" y="536"/>
                  </a:cubicBezTo>
                  <a:cubicBezTo>
                    <a:pt x="3475" y="246"/>
                    <a:pt x="3227" y="19"/>
                    <a:pt x="2927" y="19"/>
                  </a:cubicBezTo>
                  <a:lnTo>
                    <a:pt x="586" y="19"/>
                  </a:lnTo>
                  <a:cubicBezTo>
                    <a:pt x="262" y="19"/>
                    <a:pt x="1" y="281"/>
                    <a:pt x="1" y="605"/>
                  </a:cubicBezTo>
                  <a:lnTo>
                    <a:pt x="1" y="9970"/>
                  </a:lnTo>
                  <a:cubicBezTo>
                    <a:pt x="1" y="10294"/>
                    <a:pt x="262" y="10556"/>
                    <a:pt x="586" y="10556"/>
                  </a:cubicBezTo>
                  <a:lnTo>
                    <a:pt x="2927" y="10556"/>
                  </a:lnTo>
                  <a:cubicBezTo>
                    <a:pt x="3250" y="10556"/>
                    <a:pt x="3512" y="10294"/>
                    <a:pt x="3512" y="9970"/>
                  </a:cubicBezTo>
                  <a:lnTo>
                    <a:pt x="3512" y="4702"/>
                  </a:lnTo>
                  <a:cubicBezTo>
                    <a:pt x="3512" y="4056"/>
                    <a:pt x="4038" y="3531"/>
                    <a:pt x="4683" y="3531"/>
                  </a:cubicBezTo>
                  <a:cubicBezTo>
                    <a:pt x="5329" y="3531"/>
                    <a:pt x="5854" y="4056"/>
                    <a:pt x="5854" y="4702"/>
                  </a:cubicBezTo>
                  <a:lnTo>
                    <a:pt x="5854" y="9970"/>
                  </a:lnTo>
                  <a:cubicBezTo>
                    <a:pt x="5854" y="10294"/>
                    <a:pt x="6116" y="10556"/>
                    <a:pt x="6440" y="10556"/>
                  </a:cubicBezTo>
                  <a:lnTo>
                    <a:pt x="8782" y="10556"/>
                  </a:lnTo>
                  <a:cubicBezTo>
                    <a:pt x="9104" y="10556"/>
                    <a:pt x="9368" y="10294"/>
                    <a:pt x="9368" y="9970"/>
                  </a:cubicBezTo>
                  <a:lnTo>
                    <a:pt x="9368" y="3669"/>
                  </a:lnTo>
                  <a:cubicBezTo>
                    <a:pt x="9368" y="1921"/>
                    <a:pt x="8131" y="364"/>
                    <a:pt x="6231" y="55"/>
                  </a:cubicBezTo>
                  <a:cubicBezTo>
                    <a:pt x="6005" y="18"/>
                    <a:pt x="5779" y="0"/>
                    <a:pt x="55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182"/>
            <p:cNvSpPr/>
            <p:nvPr/>
          </p:nvSpPr>
          <p:spPr>
            <a:xfrm>
              <a:off x="1323129" y="2571761"/>
              <a:ext cx="417024" cy="417024"/>
            </a:xfrm>
            <a:custGeom>
              <a:avLst/>
              <a:gdLst/>
              <a:ahLst/>
              <a:cxnLst/>
              <a:rect l="l" t="t" r="r" b="b"/>
              <a:pathLst>
                <a:path w="19982" h="19982" extrusionOk="0">
                  <a:moveTo>
                    <a:pt x="17015" y="1170"/>
                  </a:moveTo>
                  <a:cubicBezTo>
                    <a:pt x="17989" y="1170"/>
                    <a:pt x="18810" y="1993"/>
                    <a:pt x="18810" y="2966"/>
                  </a:cubicBezTo>
                  <a:lnTo>
                    <a:pt x="18810" y="17015"/>
                  </a:lnTo>
                  <a:cubicBezTo>
                    <a:pt x="18810" y="17990"/>
                    <a:pt x="17989" y="18811"/>
                    <a:pt x="17015" y="18811"/>
                  </a:cubicBezTo>
                  <a:lnTo>
                    <a:pt x="2965" y="18811"/>
                  </a:lnTo>
                  <a:cubicBezTo>
                    <a:pt x="1992" y="18811"/>
                    <a:pt x="1170" y="17990"/>
                    <a:pt x="1170" y="17015"/>
                  </a:cubicBezTo>
                  <a:lnTo>
                    <a:pt x="1170" y="2966"/>
                  </a:lnTo>
                  <a:cubicBezTo>
                    <a:pt x="1170" y="1993"/>
                    <a:pt x="1992" y="1170"/>
                    <a:pt x="2965" y="1170"/>
                  </a:cubicBezTo>
                  <a:close/>
                  <a:moveTo>
                    <a:pt x="2965" y="1"/>
                  </a:moveTo>
                  <a:cubicBezTo>
                    <a:pt x="1347" y="1"/>
                    <a:pt x="0" y="1349"/>
                    <a:pt x="0" y="2966"/>
                  </a:cubicBezTo>
                  <a:lnTo>
                    <a:pt x="0" y="17015"/>
                  </a:lnTo>
                  <a:cubicBezTo>
                    <a:pt x="0" y="18635"/>
                    <a:pt x="1348" y="19982"/>
                    <a:pt x="2965" y="19982"/>
                  </a:cubicBezTo>
                  <a:lnTo>
                    <a:pt x="17017" y="19982"/>
                  </a:lnTo>
                  <a:cubicBezTo>
                    <a:pt x="18635" y="19982"/>
                    <a:pt x="19981" y="18634"/>
                    <a:pt x="19981" y="17015"/>
                  </a:cubicBezTo>
                  <a:lnTo>
                    <a:pt x="19981" y="2966"/>
                  </a:lnTo>
                  <a:cubicBezTo>
                    <a:pt x="19981" y="1347"/>
                    <a:pt x="18633" y="1"/>
                    <a:pt x="170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24" name="Google Shape;3724;p182"/>
          <p:cNvSpPr txBox="1"/>
          <p:nvPr/>
        </p:nvSpPr>
        <p:spPr>
          <a:xfrm>
            <a:off x="2720549" y="4311413"/>
            <a:ext cx="3702900" cy="292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1600"/>
              </a:spcAft>
              <a:buNone/>
            </a:pPr>
            <a:r>
              <a:rPr lang="en" sz="1200">
                <a:solidFill>
                  <a:schemeClr val="accent2"/>
                </a:solidFill>
                <a:latin typeface="Manjari"/>
                <a:ea typeface="Manjari"/>
                <a:cs typeface="Manjari"/>
                <a:sym typeface="Manjari"/>
              </a:rPr>
              <a:t>Please keep this slide for the attribution</a:t>
            </a:r>
            <a:endParaRPr sz="1200">
              <a:solidFill>
                <a:schemeClr val="accent2"/>
              </a:solidFill>
              <a:latin typeface="Manjari"/>
              <a:ea typeface="Manjari"/>
              <a:cs typeface="Manjari"/>
              <a:sym typeface="Manjari"/>
            </a:endParaRPr>
          </a:p>
        </p:txBody>
      </p:sp>
      <p:grpSp>
        <p:nvGrpSpPr>
          <p:cNvPr id="3725" name="Google Shape;3725;p182"/>
          <p:cNvGrpSpPr/>
          <p:nvPr/>
        </p:nvGrpSpPr>
        <p:grpSpPr>
          <a:xfrm>
            <a:off x="5160208" y="2833898"/>
            <a:ext cx="399178" cy="399178"/>
            <a:chOff x="2038375" y="3798025"/>
            <a:chExt cx="841792" cy="841792"/>
          </a:xfrm>
        </p:grpSpPr>
        <p:sp>
          <p:nvSpPr>
            <p:cNvPr id="3726" name="Google Shape;3726;p182"/>
            <p:cNvSpPr/>
            <p:nvPr/>
          </p:nvSpPr>
          <p:spPr>
            <a:xfrm>
              <a:off x="2186646" y="3907135"/>
              <a:ext cx="545341" cy="623694"/>
            </a:xfrm>
            <a:custGeom>
              <a:avLst/>
              <a:gdLst/>
              <a:ahLst/>
              <a:cxnLst/>
              <a:rect l="l" t="t" r="r" b="b"/>
              <a:pathLst>
                <a:path w="182541" h="208768" extrusionOk="0">
                  <a:moveTo>
                    <a:pt x="124804" y="12232"/>
                  </a:moveTo>
                  <a:cubicBezTo>
                    <a:pt x="127609" y="36012"/>
                    <a:pt x="146529" y="54932"/>
                    <a:pt x="170308" y="57737"/>
                  </a:cubicBezTo>
                  <a:lnTo>
                    <a:pt x="170308" y="78353"/>
                  </a:lnTo>
                  <a:cubicBezTo>
                    <a:pt x="157261" y="77276"/>
                    <a:pt x="144865" y="72710"/>
                    <a:pt x="134166" y="65011"/>
                  </a:cubicBezTo>
                  <a:cubicBezTo>
                    <a:pt x="133084" y="64247"/>
                    <a:pt x="131821" y="63855"/>
                    <a:pt x="130560" y="63855"/>
                  </a:cubicBezTo>
                  <a:cubicBezTo>
                    <a:pt x="129615" y="63855"/>
                    <a:pt x="128671" y="64075"/>
                    <a:pt x="127805" y="64522"/>
                  </a:cubicBezTo>
                  <a:cubicBezTo>
                    <a:pt x="125750" y="65566"/>
                    <a:pt x="124478" y="67686"/>
                    <a:pt x="124478" y="69970"/>
                  </a:cubicBezTo>
                  <a:lnTo>
                    <a:pt x="124478" y="140429"/>
                  </a:lnTo>
                  <a:cubicBezTo>
                    <a:pt x="124478" y="171352"/>
                    <a:pt x="99295" y="196535"/>
                    <a:pt x="68339" y="196535"/>
                  </a:cubicBezTo>
                  <a:cubicBezTo>
                    <a:pt x="37383" y="196535"/>
                    <a:pt x="12233" y="171352"/>
                    <a:pt x="12233" y="140429"/>
                  </a:cubicBezTo>
                  <a:cubicBezTo>
                    <a:pt x="12233" y="111527"/>
                    <a:pt x="34153" y="87682"/>
                    <a:pt x="62239" y="84616"/>
                  </a:cubicBezTo>
                  <a:lnTo>
                    <a:pt x="62239" y="105330"/>
                  </a:lnTo>
                  <a:cubicBezTo>
                    <a:pt x="45505" y="108265"/>
                    <a:pt x="32751" y="122879"/>
                    <a:pt x="32751" y="140429"/>
                  </a:cubicBezTo>
                  <a:cubicBezTo>
                    <a:pt x="32751" y="160033"/>
                    <a:pt x="48702" y="176017"/>
                    <a:pt x="68339" y="176017"/>
                  </a:cubicBezTo>
                  <a:cubicBezTo>
                    <a:pt x="87976" y="176017"/>
                    <a:pt x="103927" y="160033"/>
                    <a:pt x="103927" y="140429"/>
                  </a:cubicBezTo>
                  <a:lnTo>
                    <a:pt x="103927" y="12232"/>
                  </a:lnTo>
                  <a:close/>
                  <a:moveTo>
                    <a:pt x="97827" y="0"/>
                  </a:moveTo>
                  <a:cubicBezTo>
                    <a:pt x="94435" y="0"/>
                    <a:pt x="91695" y="2740"/>
                    <a:pt x="91695" y="6133"/>
                  </a:cubicBezTo>
                  <a:lnTo>
                    <a:pt x="91695" y="140429"/>
                  </a:lnTo>
                  <a:cubicBezTo>
                    <a:pt x="91695" y="153313"/>
                    <a:pt x="81224" y="163784"/>
                    <a:pt x="68339" y="163784"/>
                  </a:cubicBezTo>
                  <a:cubicBezTo>
                    <a:pt x="55454" y="163784"/>
                    <a:pt x="44983" y="153313"/>
                    <a:pt x="44983" y="140429"/>
                  </a:cubicBezTo>
                  <a:cubicBezTo>
                    <a:pt x="44983" y="127544"/>
                    <a:pt x="55454" y="117040"/>
                    <a:pt x="68339" y="117040"/>
                  </a:cubicBezTo>
                  <a:cubicBezTo>
                    <a:pt x="71731" y="117040"/>
                    <a:pt x="74471" y="114300"/>
                    <a:pt x="74471" y="110940"/>
                  </a:cubicBezTo>
                  <a:lnTo>
                    <a:pt x="74471" y="78190"/>
                  </a:lnTo>
                  <a:cubicBezTo>
                    <a:pt x="74471" y="74797"/>
                    <a:pt x="71731" y="72057"/>
                    <a:pt x="68339" y="72057"/>
                  </a:cubicBezTo>
                  <a:cubicBezTo>
                    <a:pt x="30663" y="72057"/>
                    <a:pt x="0" y="102720"/>
                    <a:pt x="0" y="140429"/>
                  </a:cubicBezTo>
                  <a:cubicBezTo>
                    <a:pt x="0" y="178104"/>
                    <a:pt x="30663" y="208767"/>
                    <a:pt x="68339" y="208767"/>
                  </a:cubicBezTo>
                  <a:cubicBezTo>
                    <a:pt x="106047" y="208767"/>
                    <a:pt x="136710" y="178104"/>
                    <a:pt x="136710" y="140429"/>
                  </a:cubicBezTo>
                  <a:lnTo>
                    <a:pt x="136710" y="80963"/>
                  </a:lnTo>
                  <a:cubicBezTo>
                    <a:pt x="148877" y="87454"/>
                    <a:pt x="162414" y="90846"/>
                    <a:pt x="176441" y="90846"/>
                  </a:cubicBezTo>
                  <a:cubicBezTo>
                    <a:pt x="179801" y="90846"/>
                    <a:pt x="182541" y="88106"/>
                    <a:pt x="182541" y="84746"/>
                  </a:cubicBezTo>
                  <a:lnTo>
                    <a:pt x="182541" y="51963"/>
                  </a:lnTo>
                  <a:cubicBezTo>
                    <a:pt x="182541" y="48604"/>
                    <a:pt x="179801" y="45864"/>
                    <a:pt x="176441" y="45864"/>
                  </a:cubicBezTo>
                  <a:cubicBezTo>
                    <a:pt x="154520" y="45864"/>
                    <a:pt x="136710" y="28020"/>
                    <a:pt x="136710" y="6133"/>
                  </a:cubicBezTo>
                  <a:cubicBezTo>
                    <a:pt x="136710" y="2740"/>
                    <a:pt x="133970" y="0"/>
                    <a:pt x="13057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182"/>
            <p:cNvSpPr/>
            <p:nvPr/>
          </p:nvSpPr>
          <p:spPr>
            <a:xfrm>
              <a:off x="2038375" y="3798025"/>
              <a:ext cx="841792" cy="841792"/>
            </a:xfrm>
            <a:custGeom>
              <a:avLst/>
              <a:gdLst/>
              <a:ahLst/>
              <a:cxnLst/>
              <a:rect l="l" t="t" r="r" b="b"/>
              <a:pathLst>
                <a:path w="19982" h="19982" extrusionOk="0">
                  <a:moveTo>
                    <a:pt x="17017" y="1172"/>
                  </a:moveTo>
                  <a:cubicBezTo>
                    <a:pt x="17990" y="1172"/>
                    <a:pt x="18812" y="1975"/>
                    <a:pt x="18812" y="2927"/>
                  </a:cubicBezTo>
                  <a:lnTo>
                    <a:pt x="18812" y="17017"/>
                  </a:lnTo>
                  <a:cubicBezTo>
                    <a:pt x="18812" y="17990"/>
                    <a:pt x="17990" y="18811"/>
                    <a:pt x="17017" y="18811"/>
                  </a:cubicBezTo>
                  <a:lnTo>
                    <a:pt x="2966" y="18811"/>
                  </a:lnTo>
                  <a:cubicBezTo>
                    <a:pt x="1993" y="18811"/>
                    <a:pt x="1172" y="17990"/>
                    <a:pt x="1172" y="17017"/>
                  </a:cubicBezTo>
                  <a:lnTo>
                    <a:pt x="1172" y="2927"/>
                  </a:lnTo>
                  <a:cubicBezTo>
                    <a:pt x="1172" y="1975"/>
                    <a:pt x="1993" y="1172"/>
                    <a:pt x="2966" y="1172"/>
                  </a:cubicBezTo>
                  <a:close/>
                  <a:moveTo>
                    <a:pt x="2966" y="1"/>
                  </a:moveTo>
                  <a:cubicBezTo>
                    <a:pt x="1349" y="1"/>
                    <a:pt x="1" y="1310"/>
                    <a:pt x="1" y="2927"/>
                  </a:cubicBezTo>
                  <a:lnTo>
                    <a:pt x="1" y="17015"/>
                  </a:lnTo>
                  <a:cubicBezTo>
                    <a:pt x="1" y="18636"/>
                    <a:pt x="1349" y="19982"/>
                    <a:pt x="2966" y="19982"/>
                  </a:cubicBezTo>
                  <a:lnTo>
                    <a:pt x="17017" y="19982"/>
                  </a:lnTo>
                  <a:cubicBezTo>
                    <a:pt x="18635" y="19982"/>
                    <a:pt x="19982" y="18634"/>
                    <a:pt x="19982" y="17015"/>
                  </a:cubicBezTo>
                  <a:lnTo>
                    <a:pt x="19982" y="2927"/>
                  </a:lnTo>
                  <a:cubicBezTo>
                    <a:pt x="19982" y="1310"/>
                    <a:pt x="18635" y="1"/>
                    <a:pt x="170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711"/>
                                        </p:tgtEl>
                                        <p:attrNameLst>
                                          <p:attrName>style.visibility</p:attrName>
                                        </p:attrNameLst>
                                      </p:cBhvr>
                                      <p:to>
                                        <p:strVal val="visible"/>
                                      </p:to>
                                    </p:set>
                                    <p:animEffect transition="in" filter="fade">
                                      <p:cBhvr>
                                        <p:cTn id="7" dur="1000"/>
                                        <p:tgtEl>
                                          <p:spTgt spid="3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legant Education Pack for Students XL by Slidesgo">
  <a:themeElements>
    <a:clrScheme name="Simple Light">
      <a:dk1>
        <a:srgbClr val="FFFFFF"/>
      </a:dk1>
      <a:lt1>
        <a:srgbClr val="EDECDF"/>
      </a:lt1>
      <a:dk2>
        <a:srgbClr val="C8A591"/>
      </a:dk2>
      <a:lt2>
        <a:srgbClr val="FFFFFF"/>
      </a:lt2>
      <a:accent1>
        <a:srgbClr val="A0A299"/>
      </a:accent1>
      <a:accent2>
        <a:srgbClr val="40474B"/>
      </a:accent2>
      <a:accent3>
        <a:srgbClr val="C8A591"/>
      </a:accent3>
      <a:accent4>
        <a:srgbClr val="EDECDF"/>
      </a:accent4>
      <a:accent5>
        <a:srgbClr val="A0A299"/>
      </a:accent5>
      <a:accent6>
        <a:srgbClr val="FFFFFF"/>
      </a:accent6>
      <a:hlink>
        <a:srgbClr val="40474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166</Words>
  <Application>Microsoft Office PowerPoint</Application>
  <PresentationFormat>On-screen Show (16:9)</PresentationFormat>
  <Paragraphs>24</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Manjari</vt:lpstr>
      <vt:lpstr>Anaheim</vt:lpstr>
      <vt:lpstr>Hammersmith One</vt:lpstr>
      <vt:lpstr>Ubuntu</vt:lpstr>
      <vt:lpstr>Elegant Education Pack for Students XL by Slidesgo</vt:lpstr>
      <vt:lpstr>E-LEARNING</vt:lpstr>
      <vt:lpstr>What is e-learning?</vt:lpstr>
      <vt:lpstr>Why is it useful?</vt:lpstr>
      <vt:lpstr>Who could use e-learning?</vt:lpstr>
      <vt:lpstr>More advantages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Lenovo</dc:creator>
  <cp:lastModifiedBy>Lenovo</cp:lastModifiedBy>
  <cp:revision>4</cp:revision>
  <dcterms:modified xsi:type="dcterms:W3CDTF">2023-02-08T15:30:39Z</dcterms:modified>
</cp:coreProperties>
</file>