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2"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embeddedFontLst>
    <p:embeddedFont>
      <p:font typeface="Montserrat SemiBold"/>
      <p:regular r:id="rId14"/>
      <p:bold r:id="rId15"/>
      <p:italic r:id="rId16"/>
      <p:boldItalic r:id="rId17"/>
    </p:embeddedFont>
    <p:embeddedFont>
      <p:font typeface="Montserrat"/>
      <p:regular r:id="rId18"/>
      <p:bold r:id="rId19"/>
      <p:italic r:id="rId20"/>
      <p:boldItalic r:id="rId21"/>
    </p:embeddedFont>
    <p:embeddedFont>
      <p:font typeface="Montserrat Medium"/>
      <p:regular r:id="rId22"/>
      <p:bold r:id="rId23"/>
      <p:italic r:id="rId24"/>
      <p:boldItalic r:id="rId25"/>
    </p:embeddedFont>
    <p:embeddedFont>
      <p:font typeface="Montserrat ExtraBold"/>
      <p:bold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italic.fntdata"/><Relationship Id="rId22" Type="http://schemas.openxmlformats.org/officeDocument/2006/relationships/font" Target="fonts/MontserratMedium-regular.fntdata"/><Relationship Id="rId21" Type="http://schemas.openxmlformats.org/officeDocument/2006/relationships/font" Target="fonts/Montserrat-boldItalic.fntdata"/><Relationship Id="rId24" Type="http://schemas.openxmlformats.org/officeDocument/2006/relationships/font" Target="fonts/MontserratMedium-italic.fntdata"/><Relationship Id="rId23" Type="http://schemas.openxmlformats.org/officeDocument/2006/relationships/font" Target="fonts/MontserratMedium-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ExtraBold-bold.fntdata"/><Relationship Id="rId25" Type="http://schemas.openxmlformats.org/officeDocument/2006/relationships/font" Target="fonts/MontserratMedium-boldItalic.fntdata"/><Relationship Id="rId27" Type="http://schemas.openxmlformats.org/officeDocument/2006/relationships/font" Target="fonts/MontserratExtraBold-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MontserratSemiBold-bold.fntdata"/><Relationship Id="rId14" Type="http://schemas.openxmlformats.org/officeDocument/2006/relationships/font" Target="fonts/MontserratSemiBold-regular.fntdata"/><Relationship Id="rId17" Type="http://schemas.openxmlformats.org/officeDocument/2006/relationships/font" Target="fonts/MontserratSemiBold-boldItalic.fntdata"/><Relationship Id="rId16" Type="http://schemas.openxmlformats.org/officeDocument/2006/relationships/font" Target="fonts/MontserratSemiBold-italic.fntdata"/><Relationship Id="rId19" Type="http://schemas.openxmlformats.org/officeDocument/2006/relationships/font" Target="fonts/Montserrat-bold.fntdata"/><Relationship Id="rId18" Type="http://schemas.openxmlformats.org/officeDocument/2006/relationships/font" Target="fonts/Montserrat-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20612013d74_0_1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20612013d74_0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0612013d74_0_1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20612013d74_0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20612013d74_0_2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20612013d74_0_2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206c1ab057d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206c1ab057d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20612013d74_0_2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20612013d74_0_2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20612013d74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20612013d74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20612013d74_0_1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20612013d74_0_1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8.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9.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3.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8.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hyperlink" Target="http://bit.ly/2Tynxth" TargetMode="External"/><Relationship Id="rId4" Type="http://schemas.openxmlformats.org/officeDocument/2006/relationships/hyperlink" Target="http://bit.ly/2TyoMsr" TargetMode="External"/><Relationship Id="rId5" Type="http://schemas.openxmlformats.org/officeDocument/2006/relationships/hyperlink" Target="http://bit.ly/2TtBDfr" TargetMode="Externa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8" name="Shape 8"/>
        <p:cNvGrpSpPr/>
        <p:nvPr/>
      </p:nvGrpSpPr>
      <p:grpSpPr>
        <a:xfrm>
          <a:off x="0" y="0"/>
          <a:ext cx="0" cy="0"/>
          <a:chOff x="0" y="0"/>
          <a:chExt cx="0" cy="0"/>
        </a:xfrm>
      </p:grpSpPr>
      <p:sp>
        <p:nvSpPr>
          <p:cNvPr id="9" name="Google Shape;9;p2"/>
          <p:cNvSpPr txBox="1"/>
          <p:nvPr>
            <p:ph type="ctrTitle"/>
          </p:nvPr>
        </p:nvSpPr>
        <p:spPr>
          <a:xfrm>
            <a:off x="2175900" y="1950100"/>
            <a:ext cx="4792200" cy="6447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lt1"/>
              </a:buClr>
              <a:buSzPts val="3600"/>
              <a:buNone/>
              <a:defRPr b="1" sz="3600">
                <a:solidFill>
                  <a:schemeClr val="lt1"/>
                </a:solidFill>
              </a:defRPr>
            </a:lvl1pPr>
            <a:lvl2pPr lvl="1" algn="ctr">
              <a:spcBef>
                <a:spcPts val="0"/>
              </a:spcBef>
              <a:spcAft>
                <a:spcPts val="0"/>
              </a:spcAft>
              <a:buClr>
                <a:schemeClr val="lt1"/>
              </a:buClr>
              <a:buSzPts val="3600"/>
              <a:buNone/>
              <a:defRPr b="1" sz="3600">
                <a:solidFill>
                  <a:schemeClr val="lt1"/>
                </a:solidFill>
              </a:defRPr>
            </a:lvl2pPr>
            <a:lvl3pPr lvl="2" algn="ctr">
              <a:spcBef>
                <a:spcPts val="0"/>
              </a:spcBef>
              <a:spcAft>
                <a:spcPts val="0"/>
              </a:spcAft>
              <a:buClr>
                <a:schemeClr val="lt1"/>
              </a:buClr>
              <a:buSzPts val="3600"/>
              <a:buNone/>
              <a:defRPr b="1" sz="3600">
                <a:solidFill>
                  <a:schemeClr val="lt1"/>
                </a:solidFill>
              </a:defRPr>
            </a:lvl3pPr>
            <a:lvl4pPr lvl="3" algn="ctr">
              <a:spcBef>
                <a:spcPts val="0"/>
              </a:spcBef>
              <a:spcAft>
                <a:spcPts val="0"/>
              </a:spcAft>
              <a:buClr>
                <a:schemeClr val="lt1"/>
              </a:buClr>
              <a:buSzPts val="3600"/>
              <a:buNone/>
              <a:defRPr b="1" sz="3600">
                <a:solidFill>
                  <a:schemeClr val="lt1"/>
                </a:solidFill>
              </a:defRPr>
            </a:lvl4pPr>
            <a:lvl5pPr lvl="4" algn="ctr">
              <a:spcBef>
                <a:spcPts val="0"/>
              </a:spcBef>
              <a:spcAft>
                <a:spcPts val="0"/>
              </a:spcAft>
              <a:buClr>
                <a:schemeClr val="lt1"/>
              </a:buClr>
              <a:buSzPts val="3600"/>
              <a:buNone/>
              <a:defRPr b="1" sz="3600">
                <a:solidFill>
                  <a:schemeClr val="lt1"/>
                </a:solidFill>
              </a:defRPr>
            </a:lvl5pPr>
            <a:lvl6pPr lvl="5" algn="ctr">
              <a:spcBef>
                <a:spcPts val="0"/>
              </a:spcBef>
              <a:spcAft>
                <a:spcPts val="0"/>
              </a:spcAft>
              <a:buClr>
                <a:schemeClr val="lt1"/>
              </a:buClr>
              <a:buSzPts val="3600"/>
              <a:buNone/>
              <a:defRPr b="1" sz="3600">
                <a:solidFill>
                  <a:schemeClr val="lt1"/>
                </a:solidFill>
              </a:defRPr>
            </a:lvl6pPr>
            <a:lvl7pPr lvl="6" algn="ctr">
              <a:spcBef>
                <a:spcPts val="0"/>
              </a:spcBef>
              <a:spcAft>
                <a:spcPts val="0"/>
              </a:spcAft>
              <a:buClr>
                <a:schemeClr val="lt1"/>
              </a:buClr>
              <a:buSzPts val="3600"/>
              <a:buNone/>
              <a:defRPr b="1" sz="3600">
                <a:solidFill>
                  <a:schemeClr val="lt1"/>
                </a:solidFill>
              </a:defRPr>
            </a:lvl7pPr>
            <a:lvl8pPr lvl="7" algn="ctr">
              <a:spcBef>
                <a:spcPts val="0"/>
              </a:spcBef>
              <a:spcAft>
                <a:spcPts val="0"/>
              </a:spcAft>
              <a:buClr>
                <a:schemeClr val="lt1"/>
              </a:buClr>
              <a:buSzPts val="3600"/>
              <a:buNone/>
              <a:defRPr b="1" sz="3600">
                <a:solidFill>
                  <a:schemeClr val="lt1"/>
                </a:solidFill>
              </a:defRPr>
            </a:lvl8pPr>
            <a:lvl9pPr lvl="8" algn="ctr">
              <a:spcBef>
                <a:spcPts val="0"/>
              </a:spcBef>
              <a:spcAft>
                <a:spcPts val="0"/>
              </a:spcAft>
              <a:buClr>
                <a:schemeClr val="lt1"/>
              </a:buClr>
              <a:buSzPts val="3600"/>
              <a:buNone/>
              <a:defRPr b="1" sz="3600">
                <a:solidFill>
                  <a:schemeClr val="lt1"/>
                </a:solidFill>
              </a:defRPr>
            </a:lvl9pPr>
          </a:lstStyle>
          <a:p/>
        </p:txBody>
      </p:sp>
      <p:sp>
        <p:nvSpPr>
          <p:cNvPr id="10" name="Google Shape;10;p2"/>
          <p:cNvSpPr txBox="1"/>
          <p:nvPr>
            <p:ph idx="1" type="subTitle"/>
          </p:nvPr>
        </p:nvSpPr>
        <p:spPr>
          <a:xfrm>
            <a:off x="2044200" y="3704650"/>
            <a:ext cx="5055600" cy="464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accent1"/>
              </a:buClr>
              <a:buSzPts val="1400"/>
              <a:buNone/>
              <a:defRPr sz="1400">
                <a:solidFill>
                  <a:schemeClr val="accent1"/>
                </a:solidFill>
              </a:defRPr>
            </a:lvl1pPr>
            <a:lvl2pPr lvl="1" algn="ctr">
              <a:lnSpc>
                <a:spcPct val="100000"/>
              </a:lnSpc>
              <a:spcBef>
                <a:spcPts val="0"/>
              </a:spcBef>
              <a:spcAft>
                <a:spcPts val="0"/>
              </a:spcAft>
              <a:buClr>
                <a:schemeClr val="lt1"/>
              </a:buClr>
              <a:buSzPts val="1800"/>
              <a:buNone/>
              <a:defRPr sz="1800">
                <a:solidFill>
                  <a:schemeClr val="lt1"/>
                </a:solidFill>
              </a:defRPr>
            </a:lvl2pPr>
            <a:lvl3pPr lvl="2" algn="ctr">
              <a:lnSpc>
                <a:spcPct val="100000"/>
              </a:lnSpc>
              <a:spcBef>
                <a:spcPts val="0"/>
              </a:spcBef>
              <a:spcAft>
                <a:spcPts val="0"/>
              </a:spcAft>
              <a:buClr>
                <a:schemeClr val="lt1"/>
              </a:buClr>
              <a:buSzPts val="1800"/>
              <a:buNone/>
              <a:defRPr sz="1800">
                <a:solidFill>
                  <a:schemeClr val="lt1"/>
                </a:solidFill>
              </a:defRPr>
            </a:lvl3pPr>
            <a:lvl4pPr lvl="3" algn="ctr">
              <a:lnSpc>
                <a:spcPct val="100000"/>
              </a:lnSpc>
              <a:spcBef>
                <a:spcPts val="0"/>
              </a:spcBef>
              <a:spcAft>
                <a:spcPts val="0"/>
              </a:spcAft>
              <a:buClr>
                <a:schemeClr val="lt1"/>
              </a:buClr>
              <a:buSzPts val="1800"/>
              <a:buNone/>
              <a:defRPr sz="1800">
                <a:solidFill>
                  <a:schemeClr val="lt1"/>
                </a:solidFill>
              </a:defRPr>
            </a:lvl4pPr>
            <a:lvl5pPr lvl="4" algn="ctr">
              <a:lnSpc>
                <a:spcPct val="100000"/>
              </a:lnSpc>
              <a:spcBef>
                <a:spcPts val="0"/>
              </a:spcBef>
              <a:spcAft>
                <a:spcPts val="0"/>
              </a:spcAft>
              <a:buClr>
                <a:schemeClr val="lt1"/>
              </a:buClr>
              <a:buSzPts val="1800"/>
              <a:buNone/>
              <a:defRPr sz="1800">
                <a:solidFill>
                  <a:schemeClr val="lt1"/>
                </a:solidFill>
              </a:defRPr>
            </a:lvl5pPr>
            <a:lvl6pPr lvl="5" algn="ctr">
              <a:lnSpc>
                <a:spcPct val="100000"/>
              </a:lnSpc>
              <a:spcBef>
                <a:spcPts val="0"/>
              </a:spcBef>
              <a:spcAft>
                <a:spcPts val="0"/>
              </a:spcAft>
              <a:buClr>
                <a:schemeClr val="lt1"/>
              </a:buClr>
              <a:buSzPts val="1800"/>
              <a:buNone/>
              <a:defRPr sz="1800">
                <a:solidFill>
                  <a:schemeClr val="lt1"/>
                </a:solidFill>
              </a:defRPr>
            </a:lvl6pPr>
            <a:lvl7pPr lvl="6" algn="ctr">
              <a:lnSpc>
                <a:spcPct val="100000"/>
              </a:lnSpc>
              <a:spcBef>
                <a:spcPts val="0"/>
              </a:spcBef>
              <a:spcAft>
                <a:spcPts val="0"/>
              </a:spcAft>
              <a:buClr>
                <a:schemeClr val="lt1"/>
              </a:buClr>
              <a:buSzPts val="1800"/>
              <a:buNone/>
              <a:defRPr sz="1800">
                <a:solidFill>
                  <a:schemeClr val="lt1"/>
                </a:solidFill>
              </a:defRPr>
            </a:lvl7pPr>
            <a:lvl8pPr lvl="7" algn="ctr">
              <a:lnSpc>
                <a:spcPct val="100000"/>
              </a:lnSpc>
              <a:spcBef>
                <a:spcPts val="0"/>
              </a:spcBef>
              <a:spcAft>
                <a:spcPts val="0"/>
              </a:spcAft>
              <a:buClr>
                <a:schemeClr val="lt1"/>
              </a:buClr>
              <a:buSzPts val="1800"/>
              <a:buNone/>
              <a:defRPr sz="1800">
                <a:solidFill>
                  <a:schemeClr val="lt1"/>
                </a:solidFill>
              </a:defRPr>
            </a:lvl8pPr>
            <a:lvl9pPr lvl="8" algn="ctr">
              <a:lnSpc>
                <a:spcPct val="100000"/>
              </a:lnSpc>
              <a:spcBef>
                <a:spcPts val="0"/>
              </a:spcBef>
              <a:spcAft>
                <a:spcPts val="0"/>
              </a:spcAft>
              <a:buClr>
                <a:schemeClr val="lt1"/>
              </a:buClr>
              <a:buSzPts val="1800"/>
              <a:buNone/>
              <a:defRPr sz="1800">
                <a:solidFill>
                  <a:schemeClr val="lt1"/>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blipFill>
          <a:blip r:embed="rId2">
            <a:alphaModFix/>
          </a:blip>
          <a:stretch>
            <a:fillRect/>
          </a:stretch>
        </a:blipFill>
      </p:bgPr>
    </p:bg>
    <p:spTree>
      <p:nvGrpSpPr>
        <p:cNvPr id="37" name="Shape 37"/>
        <p:cNvGrpSpPr/>
        <p:nvPr/>
      </p:nvGrpSpPr>
      <p:grpSpPr>
        <a:xfrm>
          <a:off x="0" y="0"/>
          <a:ext cx="0" cy="0"/>
          <a:chOff x="0" y="0"/>
          <a:chExt cx="0" cy="0"/>
        </a:xfrm>
      </p:grpSpPr>
      <p:sp>
        <p:nvSpPr>
          <p:cNvPr id="38" name="Google Shape;38;p11"/>
          <p:cNvSpPr txBox="1"/>
          <p:nvPr>
            <p:ph hasCustomPrompt="1" type="title"/>
          </p:nvPr>
        </p:nvSpPr>
        <p:spPr>
          <a:xfrm>
            <a:off x="1920750" y="1634425"/>
            <a:ext cx="5302500" cy="11166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lt1"/>
              </a:buClr>
              <a:buSzPts val="7200"/>
              <a:buNone/>
              <a:defRPr sz="7200">
                <a:solidFill>
                  <a:schemeClr val="lt1"/>
                </a:solidFill>
              </a:defRPr>
            </a:lvl1pPr>
            <a:lvl2pPr lvl="1" algn="ctr">
              <a:spcBef>
                <a:spcPts val="0"/>
              </a:spcBef>
              <a:spcAft>
                <a:spcPts val="0"/>
              </a:spcAft>
              <a:buClr>
                <a:schemeClr val="lt1"/>
              </a:buClr>
              <a:buSzPts val="7200"/>
              <a:buNone/>
              <a:defRPr sz="7200">
                <a:solidFill>
                  <a:schemeClr val="lt1"/>
                </a:solidFill>
              </a:defRPr>
            </a:lvl2pPr>
            <a:lvl3pPr lvl="2" algn="ctr">
              <a:spcBef>
                <a:spcPts val="0"/>
              </a:spcBef>
              <a:spcAft>
                <a:spcPts val="0"/>
              </a:spcAft>
              <a:buClr>
                <a:schemeClr val="lt1"/>
              </a:buClr>
              <a:buSzPts val="7200"/>
              <a:buNone/>
              <a:defRPr sz="7200">
                <a:solidFill>
                  <a:schemeClr val="lt1"/>
                </a:solidFill>
              </a:defRPr>
            </a:lvl3pPr>
            <a:lvl4pPr lvl="3" algn="ctr">
              <a:spcBef>
                <a:spcPts val="0"/>
              </a:spcBef>
              <a:spcAft>
                <a:spcPts val="0"/>
              </a:spcAft>
              <a:buClr>
                <a:schemeClr val="lt1"/>
              </a:buClr>
              <a:buSzPts val="7200"/>
              <a:buNone/>
              <a:defRPr sz="7200">
                <a:solidFill>
                  <a:schemeClr val="lt1"/>
                </a:solidFill>
              </a:defRPr>
            </a:lvl4pPr>
            <a:lvl5pPr lvl="4" algn="ctr">
              <a:spcBef>
                <a:spcPts val="0"/>
              </a:spcBef>
              <a:spcAft>
                <a:spcPts val="0"/>
              </a:spcAft>
              <a:buClr>
                <a:schemeClr val="lt1"/>
              </a:buClr>
              <a:buSzPts val="7200"/>
              <a:buNone/>
              <a:defRPr sz="7200">
                <a:solidFill>
                  <a:schemeClr val="lt1"/>
                </a:solidFill>
              </a:defRPr>
            </a:lvl5pPr>
            <a:lvl6pPr lvl="5" algn="ctr">
              <a:spcBef>
                <a:spcPts val="0"/>
              </a:spcBef>
              <a:spcAft>
                <a:spcPts val="0"/>
              </a:spcAft>
              <a:buClr>
                <a:schemeClr val="lt1"/>
              </a:buClr>
              <a:buSzPts val="7200"/>
              <a:buNone/>
              <a:defRPr sz="7200">
                <a:solidFill>
                  <a:schemeClr val="lt1"/>
                </a:solidFill>
              </a:defRPr>
            </a:lvl6pPr>
            <a:lvl7pPr lvl="6" algn="ctr">
              <a:spcBef>
                <a:spcPts val="0"/>
              </a:spcBef>
              <a:spcAft>
                <a:spcPts val="0"/>
              </a:spcAft>
              <a:buClr>
                <a:schemeClr val="lt1"/>
              </a:buClr>
              <a:buSzPts val="7200"/>
              <a:buNone/>
              <a:defRPr sz="7200">
                <a:solidFill>
                  <a:schemeClr val="lt1"/>
                </a:solidFill>
              </a:defRPr>
            </a:lvl7pPr>
            <a:lvl8pPr lvl="7" algn="ctr">
              <a:spcBef>
                <a:spcPts val="0"/>
              </a:spcBef>
              <a:spcAft>
                <a:spcPts val="0"/>
              </a:spcAft>
              <a:buClr>
                <a:schemeClr val="lt1"/>
              </a:buClr>
              <a:buSzPts val="7200"/>
              <a:buNone/>
              <a:defRPr sz="7200">
                <a:solidFill>
                  <a:schemeClr val="lt1"/>
                </a:solidFill>
              </a:defRPr>
            </a:lvl8pPr>
            <a:lvl9pPr lvl="8" algn="ctr">
              <a:spcBef>
                <a:spcPts val="0"/>
              </a:spcBef>
              <a:spcAft>
                <a:spcPts val="0"/>
              </a:spcAft>
              <a:buClr>
                <a:schemeClr val="lt1"/>
              </a:buClr>
              <a:buSzPts val="7200"/>
              <a:buNone/>
              <a:defRPr sz="7200">
                <a:solidFill>
                  <a:schemeClr val="lt1"/>
                </a:solidFill>
              </a:defRPr>
            </a:lvl9pPr>
          </a:lstStyle>
          <a:p>
            <a:r>
              <a:t>xx%</a:t>
            </a:r>
          </a:p>
        </p:txBody>
      </p:sp>
      <p:sp>
        <p:nvSpPr>
          <p:cNvPr id="39" name="Google Shape;39;p11"/>
          <p:cNvSpPr txBox="1"/>
          <p:nvPr>
            <p:ph idx="1" type="body"/>
          </p:nvPr>
        </p:nvSpPr>
        <p:spPr>
          <a:xfrm>
            <a:off x="2786550" y="3094475"/>
            <a:ext cx="3570900" cy="5670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Clr>
                <a:schemeClr val="accent1"/>
              </a:buClr>
              <a:buSzPts val="1800"/>
              <a:buChar char="●"/>
              <a:defRPr>
                <a:solidFill>
                  <a:schemeClr val="accent1"/>
                </a:solidFill>
              </a:defRPr>
            </a:lvl1pPr>
            <a:lvl2pPr indent="-342900" lvl="1" marL="914400" algn="ctr">
              <a:spcBef>
                <a:spcPts val="1600"/>
              </a:spcBef>
              <a:spcAft>
                <a:spcPts val="0"/>
              </a:spcAft>
              <a:buClr>
                <a:schemeClr val="accent1"/>
              </a:buClr>
              <a:buSzPts val="1800"/>
              <a:buChar char="○"/>
              <a:defRPr sz="1800">
                <a:solidFill>
                  <a:schemeClr val="accent1"/>
                </a:solidFill>
              </a:defRPr>
            </a:lvl2pPr>
            <a:lvl3pPr indent="-342900" lvl="2" marL="1371600" algn="ctr">
              <a:spcBef>
                <a:spcPts val="1600"/>
              </a:spcBef>
              <a:spcAft>
                <a:spcPts val="0"/>
              </a:spcAft>
              <a:buClr>
                <a:schemeClr val="accent1"/>
              </a:buClr>
              <a:buSzPts val="1800"/>
              <a:buChar char="■"/>
              <a:defRPr sz="1800">
                <a:solidFill>
                  <a:schemeClr val="accent1"/>
                </a:solidFill>
              </a:defRPr>
            </a:lvl3pPr>
            <a:lvl4pPr indent="-342900" lvl="3" marL="1828800" algn="ctr">
              <a:spcBef>
                <a:spcPts val="1600"/>
              </a:spcBef>
              <a:spcAft>
                <a:spcPts val="0"/>
              </a:spcAft>
              <a:buClr>
                <a:schemeClr val="accent1"/>
              </a:buClr>
              <a:buSzPts val="1800"/>
              <a:buChar char="●"/>
              <a:defRPr sz="1800">
                <a:solidFill>
                  <a:schemeClr val="accent1"/>
                </a:solidFill>
              </a:defRPr>
            </a:lvl4pPr>
            <a:lvl5pPr indent="-342900" lvl="4" marL="2286000" algn="ctr">
              <a:spcBef>
                <a:spcPts val="1600"/>
              </a:spcBef>
              <a:spcAft>
                <a:spcPts val="0"/>
              </a:spcAft>
              <a:buClr>
                <a:schemeClr val="accent1"/>
              </a:buClr>
              <a:buSzPts val="1800"/>
              <a:buChar char="○"/>
              <a:defRPr sz="1800">
                <a:solidFill>
                  <a:schemeClr val="accent1"/>
                </a:solidFill>
              </a:defRPr>
            </a:lvl5pPr>
            <a:lvl6pPr indent="-342900" lvl="5" marL="2743200" algn="ctr">
              <a:spcBef>
                <a:spcPts val="1600"/>
              </a:spcBef>
              <a:spcAft>
                <a:spcPts val="0"/>
              </a:spcAft>
              <a:buClr>
                <a:schemeClr val="accent1"/>
              </a:buClr>
              <a:buSzPts val="1800"/>
              <a:buChar char="■"/>
              <a:defRPr sz="1800">
                <a:solidFill>
                  <a:schemeClr val="accent1"/>
                </a:solidFill>
              </a:defRPr>
            </a:lvl6pPr>
            <a:lvl7pPr indent="-342900" lvl="6" marL="3200400" algn="ctr">
              <a:spcBef>
                <a:spcPts val="1600"/>
              </a:spcBef>
              <a:spcAft>
                <a:spcPts val="0"/>
              </a:spcAft>
              <a:buClr>
                <a:schemeClr val="accent1"/>
              </a:buClr>
              <a:buSzPts val="1800"/>
              <a:buChar char="●"/>
              <a:defRPr sz="1800">
                <a:solidFill>
                  <a:schemeClr val="accent1"/>
                </a:solidFill>
              </a:defRPr>
            </a:lvl7pPr>
            <a:lvl8pPr indent="-342900" lvl="7" marL="3657600" algn="ctr">
              <a:spcBef>
                <a:spcPts val="1600"/>
              </a:spcBef>
              <a:spcAft>
                <a:spcPts val="0"/>
              </a:spcAft>
              <a:buClr>
                <a:schemeClr val="accent1"/>
              </a:buClr>
              <a:buSzPts val="1800"/>
              <a:buChar char="○"/>
              <a:defRPr sz="1800">
                <a:solidFill>
                  <a:schemeClr val="accent1"/>
                </a:solidFill>
              </a:defRPr>
            </a:lvl8pPr>
            <a:lvl9pPr indent="-342900" lvl="8" marL="4114800" algn="ctr">
              <a:spcBef>
                <a:spcPts val="1600"/>
              </a:spcBef>
              <a:spcAft>
                <a:spcPts val="1600"/>
              </a:spcAft>
              <a:buClr>
                <a:schemeClr val="accent1"/>
              </a:buClr>
              <a:buSzPts val="1800"/>
              <a:buChar char="■"/>
              <a:defRPr sz="1800">
                <a:solidFill>
                  <a:schemeClr val="accent1"/>
                </a:solidFil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40" name="Shape 40"/>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Bullet Points">
  <p:cSld name="CAPTION_ONLY_3">
    <p:bg>
      <p:bgPr>
        <a:blipFill>
          <a:blip r:embed="rId2">
            <a:alphaModFix/>
          </a:blip>
          <a:stretch>
            <a:fillRect/>
          </a:stretch>
        </a:blipFill>
      </p:bgPr>
    </p:bg>
    <p:spTree>
      <p:nvGrpSpPr>
        <p:cNvPr id="41" name="Shape 41"/>
        <p:cNvGrpSpPr/>
        <p:nvPr/>
      </p:nvGrpSpPr>
      <p:grpSpPr>
        <a:xfrm>
          <a:off x="0" y="0"/>
          <a:ext cx="0" cy="0"/>
          <a:chOff x="0" y="0"/>
          <a:chExt cx="0" cy="0"/>
        </a:xfrm>
      </p:grpSpPr>
      <p:sp>
        <p:nvSpPr>
          <p:cNvPr id="42" name="Google Shape;42;p13"/>
          <p:cNvSpPr txBox="1"/>
          <p:nvPr>
            <p:ph type="title"/>
          </p:nvPr>
        </p:nvSpPr>
        <p:spPr>
          <a:xfrm>
            <a:off x="938500" y="445025"/>
            <a:ext cx="5735700" cy="941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43" name="Google Shape;43;p13"/>
          <p:cNvSpPr txBox="1"/>
          <p:nvPr>
            <p:ph idx="1" type="body"/>
          </p:nvPr>
        </p:nvSpPr>
        <p:spPr>
          <a:xfrm>
            <a:off x="938500" y="1246025"/>
            <a:ext cx="7172100" cy="3039900"/>
          </a:xfrm>
          <a:prstGeom prst="rect">
            <a:avLst/>
          </a:prstGeom>
        </p:spPr>
        <p:txBody>
          <a:bodyPr anchorCtr="0" anchor="t" bIns="91425" lIns="91425" spcFirstLastPara="1" rIns="91425" wrap="square" tIns="91425">
            <a:noAutofit/>
          </a:bodyPr>
          <a:lstStyle>
            <a:lvl1pPr indent="-301625" lvl="0" marL="457200" rtl="0">
              <a:spcBef>
                <a:spcPts val="0"/>
              </a:spcBef>
              <a:spcAft>
                <a:spcPts val="0"/>
              </a:spcAft>
              <a:buClr>
                <a:schemeClr val="lt1"/>
              </a:buClr>
              <a:buSzPts val="1150"/>
              <a:buChar char="●"/>
              <a:defRPr sz="1150">
                <a:solidFill>
                  <a:schemeClr val="lt1"/>
                </a:solidFill>
              </a:defRPr>
            </a:lvl1pPr>
            <a:lvl2pPr indent="-301625" lvl="1" marL="914400" rtl="0">
              <a:spcBef>
                <a:spcPts val="1600"/>
              </a:spcBef>
              <a:spcAft>
                <a:spcPts val="0"/>
              </a:spcAft>
              <a:buClr>
                <a:schemeClr val="lt1"/>
              </a:buClr>
              <a:buSzPts val="1150"/>
              <a:buChar char="○"/>
              <a:defRPr sz="1150">
                <a:solidFill>
                  <a:schemeClr val="lt1"/>
                </a:solidFill>
              </a:defRPr>
            </a:lvl2pPr>
            <a:lvl3pPr indent="-301625" lvl="2" marL="1371600" rtl="0">
              <a:spcBef>
                <a:spcPts val="1600"/>
              </a:spcBef>
              <a:spcAft>
                <a:spcPts val="0"/>
              </a:spcAft>
              <a:buClr>
                <a:schemeClr val="lt1"/>
              </a:buClr>
              <a:buSzPts val="1150"/>
              <a:buChar char="■"/>
              <a:defRPr sz="1150">
                <a:solidFill>
                  <a:schemeClr val="lt1"/>
                </a:solidFill>
              </a:defRPr>
            </a:lvl3pPr>
            <a:lvl4pPr indent="-301625" lvl="3" marL="1828800" rtl="0">
              <a:spcBef>
                <a:spcPts val="1600"/>
              </a:spcBef>
              <a:spcAft>
                <a:spcPts val="0"/>
              </a:spcAft>
              <a:buClr>
                <a:schemeClr val="lt1"/>
              </a:buClr>
              <a:buSzPts val="1150"/>
              <a:buChar char="●"/>
              <a:defRPr sz="1150">
                <a:solidFill>
                  <a:schemeClr val="lt1"/>
                </a:solidFill>
              </a:defRPr>
            </a:lvl4pPr>
            <a:lvl5pPr indent="-301625" lvl="4" marL="2286000" rtl="0">
              <a:spcBef>
                <a:spcPts val="1600"/>
              </a:spcBef>
              <a:spcAft>
                <a:spcPts val="0"/>
              </a:spcAft>
              <a:buClr>
                <a:schemeClr val="lt1"/>
              </a:buClr>
              <a:buSzPts val="1150"/>
              <a:buChar char="○"/>
              <a:defRPr sz="1150">
                <a:solidFill>
                  <a:schemeClr val="lt1"/>
                </a:solidFill>
              </a:defRPr>
            </a:lvl5pPr>
            <a:lvl6pPr indent="-301625" lvl="5" marL="2743200" rtl="0">
              <a:spcBef>
                <a:spcPts val="1600"/>
              </a:spcBef>
              <a:spcAft>
                <a:spcPts val="0"/>
              </a:spcAft>
              <a:buClr>
                <a:schemeClr val="lt1"/>
              </a:buClr>
              <a:buSzPts val="1150"/>
              <a:buChar char="■"/>
              <a:defRPr sz="1150">
                <a:solidFill>
                  <a:schemeClr val="lt1"/>
                </a:solidFill>
              </a:defRPr>
            </a:lvl6pPr>
            <a:lvl7pPr indent="-301625" lvl="6" marL="3200400" rtl="0">
              <a:spcBef>
                <a:spcPts val="1600"/>
              </a:spcBef>
              <a:spcAft>
                <a:spcPts val="0"/>
              </a:spcAft>
              <a:buClr>
                <a:schemeClr val="lt1"/>
              </a:buClr>
              <a:buSzPts val="1150"/>
              <a:buChar char="●"/>
              <a:defRPr sz="1150">
                <a:solidFill>
                  <a:schemeClr val="lt1"/>
                </a:solidFill>
              </a:defRPr>
            </a:lvl7pPr>
            <a:lvl8pPr indent="-301625" lvl="7" marL="3657600" rtl="0">
              <a:spcBef>
                <a:spcPts val="1600"/>
              </a:spcBef>
              <a:spcAft>
                <a:spcPts val="0"/>
              </a:spcAft>
              <a:buClr>
                <a:schemeClr val="lt1"/>
              </a:buClr>
              <a:buSzPts val="1150"/>
              <a:buChar char="○"/>
              <a:defRPr sz="1150">
                <a:solidFill>
                  <a:schemeClr val="lt1"/>
                </a:solidFill>
              </a:defRPr>
            </a:lvl8pPr>
            <a:lvl9pPr indent="-301625" lvl="8" marL="4114800" rtl="0">
              <a:spcBef>
                <a:spcPts val="1600"/>
              </a:spcBef>
              <a:spcAft>
                <a:spcPts val="1600"/>
              </a:spcAft>
              <a:buClr>
                <a:schemeClr val="lt1"/>
              </a:buClr>
              <a:buSzPts val="1150"/>
              <a:buChar char="■"/>
              <a:defRPr sz="1150">
                <a:solidFill>
                  <a:schemeClr val="lt1"/>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SECTION_TITLE_AND_DESCRIPTION_1_1_3">
    <p:bg>
      <p:bgPr>
        <a:blipFill>
          <a:blip r:embed="rId2">
            <a:alphaModFix/>
          </a:blip>
          <a:stretch>
            <a:fillRect/>
          </a:stretch>
        </a:blipFill>
      </p:bgPr>
    </p:bg>
    <p:spTree>
      <p:nvGrpSpPr>
        <p:cNvPr id="44" name="Shape 44"/>
        <p:cNvGrpSpPr/>
        <p:nvPr/>
      </p:nvGrpSpPr>
      <p:grpSpPr>
        <a:xfrm>
          <a:off x="0" y="0"/>
          <a:ext cx="0" cy="0"/>
          <a:chOff x="0" y="0"/>
          <a:chExt cx="0" cy="0"/>
        </a:xfrm>
      </p:grpSpPr>
      <p:sp>
        <p:nvSpPr>
          <p:cNvPr id="45" name="Google Shape;45;p14"/>
          <p:cNvSpPr txBox="1"/>
          <p:nvPr>
            <p:ph type="title"/>
          </p:nvPr>
        </p:nvSpPr>
        <p:spPr>
          <a:xfrm>
            <a:off x="3538497" y="2615575"/>
            <a:ext cx="2067000" cy="5484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1800"/>
              <a:buNone/>
              <a:defRPr sz="1800">
                <a:solidFill>
                  <a:schemeClr val="lt1"/>
                </a:solidFill>
              </a:defRPr>
            </a:lvl1pPr>
            <a:lvl2pPr lvl="1" rtl="0" algn="ctr">
              <a:spcBef>
                <a:spcPts val="0"/>
              </a:spcBef>
              <a:spcAft>
                <a:spcPts val="0"/>
              </a:spcAft>
              <a:buClr>
                <a:schemeClr val="lt1"/>
              </a:buClr>
              <a:buSzPts val="4200"/>
              <a:buNone/>
              <a:defRPr sz="4200">
                <a:solidFill>
                  <a:schemeClr val="lt1"/>
                </a:solidFill>
              </a:defRPr>
            </a:lvl2pPr>
            <a:lvl3pPr lvl="2" rtl="0" algn="ctr">
              <a:spcBef>
                <a:spcPts val="0"/>
              </a:spcBef>
              <a:spcAft>
                <a:spcPts val="0"/>
              </a:spcAft>
              <a:buClr>
                <a:schemeClr val="lt1"/>
              </a:buClr>
              <a:buSzPts val="4200"/>
              <a:buNone/>
              <a:defRPr sz="4200">
                <a:solidFill>
                  <a:schemeClr val="lt1"/>
                </a:solidFill>
              </a:defRPr>
            </a:lvl3pPr>
            <a:lvl4pPr lvl="3" rtl="0" algn="ctr">
              <a:spcBef>
                <a:spcPts val="0"/>
              </a:spcBef>
              <a:spcAft>
                <a:spcPts val="0"/>
              </a:spcAft>
              <a:buClr>
                <a:schemeClr val="lt1"/>
              </a:buClr>
              <a:buSzPts val="4200"/>
              <a:buNone/>
              <a:defRPr sz="4200">
                <a:solidFill>
                  <a:schemeClr val="lt1"/>
                </a:solidFill>
              </a:defRPr>
            </a:lvl4pPr>
            <a:lvl5pPr lvl="4" rtl="0" algn="ctr">
              <a:spcBef>
                <a:spcPts val="0"/>
              </a:spcBef>
              <a:spcAft>
                <a:spcPts val="0"/>
              </a:spcAft>
              <a:buClr>
                <a:schemeClr val="lt1"/>
              </a:buClr>
              <a:buSzPts val="4200"/>
              <a:buNone/>
              <a:defRPr sz="4200">
                <a:solidFill>
                  <a:schemeClr val="lt1"/>
                </a:solidFill>
              </a:defRPr>
            </a:lvl5pPr>
            <a:lvl6pPr lvl="5" rtl="0" algn="ctr">
              <a:spcBef>
                <a:spcPts val="0"/>
              </a:spcBef>
              <a:spcAft>
                <a:spcPts val="0"/>
              </a:spcAft>
              <a:buClr>
                <a:schemeClr val="lt1"/>
              </a:buClr>
              <a:buSzPts val="4200"/>
              <a:buNone/>
              <a:defRPr sz="4200">
                <a:solidFill>
                  <a:schemeClr val="lt1"/>
                </a:solidFill>
              </a:defRPr>
            </a:lvl6pPr>
            <a:lvl7pPr lvl="6" rtl="0" algn="ctr">
              <a:spcBef>
                <a:spcPts val="0"/>
              </a:spcBef>
              <a:spcAft>
                <a:spcPts val="0"/>
              </a:spcAft>
              <a:buClr>
                <a:schemeClr val="lt1"/>
              </a:buClr>
              <a:buSzPts val="4200"/>
              <a:buNone/>
              <a:defRPr sz="4200">
                <a:solidFill>
                  <a:schemeClr val="lt1"/>
                </a:solidFill>
              </a:defRPr>
            </a:lvl7pPr>
            <a:lvl8pPr lvl="7" rtl="0" algn="ctr">
              <a:spcBef>
                <a:spcPts val="0"/>
              </a:spcBef>
              <a:spcAft>
                <a:spcPts val="0"/>
              </a:spcAft>
              <a:buClr>
                <a:schemeClr val="lt1"/>
              </a:buClr>
              <a:buSzPts val="4200"/>
              <a:buNone/>
              <a:defRPr sz="4200">
                <a:solidFill>
                  <a:schemeClr val="lt1"/>
                </a:solidFill>
              </a:defRPr>
            </a:lvl8pPr>
            <a:lvl9pPr lvl="8" rtl="0" algn="ctr">
              <a:spcBef>
                <a:spcPts val="0"/>
              </a:spcBef>
              <a:spcAft>
                <a:spcPts val="0"/>
              </a:spcAft>
              <a:buClr>
                <a:schemeClr val="lt1"/>
              </a:buClr>
              <a:buSzPts val="4200"/>
              <a:buNone/>
              <a:defRPr sz="4200">
                <a:solidFill>
                  <a:schemeClr val="lt1"/>
                </a:solidFill>
              </a:defRPr>
            </a:lvl9pPr>
          </a:lstStyle>
          <a:p/>
        </p:txBody>
      </p:sp>
      <p:sp>
        <p:nvSpPr>
          <p:cNvPr id="46" name="Google Shape;46;p14"/>
          <p:cNvSpPr txBox="1"/>
          <p:nvPr>
            <p:ph idx="1" type="subTitle"/>
          </p:nvPr>
        </p:nvSpPr>
        <p:spPr>
          <a:xfrm>
            <a:off x="3538497" y="3148075"/>
            <a:ext cx="20670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2100"/>
              <a:buNone/>
              <a:defRPr sz="2100">
                <a:solidFill>
                  <a:schemeClr val="lt1"/>
                </a:solidFill>
              </a:defRPr>
            </a:lvl2pPr>
            <a:lvl3pPr lvl="2" rtl="0" algn="ctr">
              <a:lnSpc>
                <a:spcPct val="100000"/>
              </a:lnSpc>
              <a:spcBef>
                <a:spcPts val="0"/>
              </a:spcBef>
              <a:spcAft>
                <a:spcPts val="0"/>
              </a:spcAft>
              <a:buClr>
                <a:schemeClr val="lt1"/>
              </a:buClr>
              <a:buSzPts val="2100"/>
              <a:buNone/>
              <a:defRPr sz="2100">
                <a:solidFill>
                  <a:schemeClr val="lt1"/>
                </a:solidFill>
              </a:defRPr>
            </a:lvl3pPr>
            <a:lvl4pPr lvl="3" rtl="0" algn="ctr">
              <a:lnSpc>
                <a:spcPct val="100000"/>
              </a:lnSpc>
              <a:spcBef>
                <a:spcPts val="0"/>
              </a:spcBef>
              <a:spcAft>
                <a:spcPts val="0"/>
              </a:spcAft>
              <a:buClr>
                <a:schemeClr val="lt1"/>
              </a:buClr>
              <a:buSzPts val="2100"/>
              <a:buNone/>
              <a:defRPr sz="2100">
                <a:solidFill>
                  <a:schemeClr val="lt1"/>
                </a:solidFill>
              </a:defRPr>
            </a:lvl4pPr>
            <a:lvl5pPr lvl="4" rtl="0" algn="ctr">
              <a:lnSpc>
                <a:spcPct val="100000"/>
              </a:lnSpc>
              <a:spcBef>
                <a:spcPts val="0"/>
              </a:spcBef>
              <a:spcAft>
                <a:spcPts val="0"/>
              </a:spcAft>
              <a:buClr>
                <a:schemeClr val="lt1"/>
              </a:buClr>
              <a:buSzPts val="2100"/>
              <a:buNone/>
              <a:defRPr sz="2100">
                <a:solidFill>
                  <a:schemeClr val="lt1"/>
                </a:solidFill>
              </a:defRPr>
            </a:lvl5pPr>
            <a:lvl6pPr lvl="5" rtl="0" algn="ctr">
              <a:lnSpc>
                <a:spcPct val="100000"/>
              </a:lnSpc>
              <a:spcBef>
                <a:spcPts val="0"/>
              </a:spcBef>
              <a:spcAft>
                <a:spcPts val="0"/>
              </a:spcAft>
              <a:buClr>
                <a:schemeClr val="lt1"/>
              </a:buClr>
              <a:buSzPts val="2100"/>
              <a:buNone/>
              <a:defRPr sz="2100">
                <a:solidFill>
                  <a:schemeClr val="lt1"/>
                </a:solidFill>
              </a:defRPr>
            </a:lvl6pPr>
            <a:lvl7pPr lvl="6" rtl="0" algn="ctr">
              <a:lnSpc>
                <a:spcPct val="100000"/>
              </a:lnSpc>
              <a:spcBef>
                <a:spcPts val="0"/>
              </a:spcBef>
              <a:spcAft>
                <a:spcPts val="0"/>
              </a:spcAft>
              <a:buClr>
                <a:schemeClr val="lt1"/>
              </a:buClr>
              <a:buSzPts val="2100"/>
              <a:buNone/>
              <a:defRPr sz="2100">
                <a:solidFill>
                  <a:schemeClr val="lt1"/>
                </a:solidFill>
              </a:defRPr>
            </a:lvl7pPr>
            <a:lvl8pPr lvl="7" rtl="0" algn="ctr">
              <a:lnSpc>
                <a:spcPct val="100000"/>
              </a:lnSpc>
              <a:spcBef>
                <a:spcPts val="0"/>
              </a:spcBef>
              <a:spcAft>
                <a:spcPts val="0"/>
              </a:spcAft>
              <a:buClr>
                <a:schemeClr val="lt1"/>
              </a:buClr>
              <a:buSzPts val="2100"/>
              <a:buNone/>
              <a:defRPr sz="2100">
                <a:solidFill>
                  <a:schemeClr val="lt1"/>
                </a:solidFill>
              </a:defRPr>
            </a:lvl8pPr>
            <a:lvl9pPr lvl="8" rtl="0" algn="ctr">
              <a:lnSpc>
                <a:spcPct val="100000"/>
              </a:lnSpc>
              <a:spcBef>
                <a:spcPts val="0"/>
              </a:spcBef>
              <a:spcAft>
                <a:spcPts val="0"/>
              </a:spcAft>
              <a:buClr>
                <a:schemeClr val="lt1"/>
              </a:buClr>
              <a:buSzPts val="2100"/>
              <a:buNone/>
              <a:defRPr sz="2100">
                <a:solidFill>
                  <a:schemeClr val="lt1"/>
                </a:solidFill>
              </a:defRPr>
            </a:lvl9pPr>
          </a:lstStyle>
          <a:p/>
        </p:txBody>
      </p:sp>
      <p:sp>
        <p:nvSpPr>
          <p:cNvPr id="47" name="Google Shape;47;p14"/>
          <p:cNvSpPr txBox="1"/>
          <p:nvPr>
            <p:ph idx="2" type="title"/>
          </p:nvPr>
        </p:nvSpPr>
        <p:spPr>
          <a:xfrm>
            <a:off x="6028553" y="2615575"/>
            <a:ext cx="2067000" cy="5484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1800"/>
              <a:buNone/>
              <a:defRPr sz="1800">
                <a:solidFill>
                  <a:schemeClr val="lt1"/>
                </a:solidFill>
              </a:defRPr>
            </a:lvl1pPr>
            <a:lvl2pPr lvl="1" rtl="0" algn="ctr">
              <a:spcBef>
                <a:spcPts val="0"/>
              </a:spcBef>
              <a:spcAft>
                <a:spcPts val="0"/>
              </a:spcAft>
              <a:buClr>
                <a:schemeClr val="lt1"/>
              </a:buClr>
              <a:buSzPts val="4200"/>
              <a:buNone/>
              <a:defRPr sz="4200">
                <a:solidFill>
                  <a:schemeClr val="lt1"/>
                </a:solidFill>
              </a:defRPr>
            </a:lvl2pPr>
            <a:lvl3pPr lvl="2" rtl="0" algn="ctr">
              <a:spcBef>
                <a:spcPts val="0"/>
              </a:spcBef>
              <a:spcAft>
                <a:spcPts val="0"/>
              </a:spcAft>
              <a:buClr>
                <a:schemeClr val="lt1"/>
              </a:buClr>
              <a:buSzPts val="4200"/>
              <a:buNone/>
              <a:defRPr sz="4200">
                <a:solidFill>
                  <a:schemeClr val="lt1"/>
                </a:solidFill>
              </a:defRPr>
            </a:lvl3pPr>
            <a:lvl4pPr lvl="3" rtl="0" algn="ctr">
              <a:spcBef>
                <a:spcPts val="0"/>
              </a:spcBef>
              <a:spcAft>
                <a:spcPts val="0"/>
              </a:spcAft>
              <a:buClr>
                <a:schemeClr val="lt1"/>
              </a:buClr>
              <a:buSzPts val="4200"/>
              <a:buNone/>
              <a:defRPr sz="4200">
                <a:solidFill>
                  <a:schemeClr val="lt1"/>
                </a:solidFill>
              </a:defRPr>
            </a:lvl4pPr>
            <a:lvl5pPr lvl="4" rtl="0" algn="ctr">
              <a:spcBef>
                <a:spcPts val="0"/>
              </a:spcBef>
              <a:spcAft>
                <a:spcPts val="0"/>
              </a:spcAft>
              <a:buClr>
                <a:schemeClr val="lt1"/>
              </a:buClr>
              <a:buSzPts val="4200"/>
              <a:buNone/>
              <a:defRPr sz="4200">
                <a:solidFill>
                  <a:schemeClr val="lt1"/>
                </a:solidFill>
              </a:defRPr>
            </a:lvl5pPr>
            <a:lvl6pPr lvl="5" rtl="0" algn="ctr">
              <a:spcBef>
                <a:spcPts val="0"/>
              </a:spcBef>
              <a:spcAft>
                <a:spcPts val="0"/>
              </a:spcAft>
              <a:buClr>
                <a:schemeClr val="lt1"/>
              </a:buClr>
              <a:buSzPts val="4200"/>
              <a:buNone/>
              <a:defRPr sz="4200">
                <a:solidFill>
                  <a:schemeClr val="lt1"/>
                </a:solidFill>
              </a:defRPr>
            </a:lvl6pPr>
            <a:lvl7pPr lvl="6" rtl="0" algn="ctr">
              <a:spcBef>
                <a:spcPts val="0"/>
              </a:spcBef>
              <a:spcAft>
                <a:spcPts val="0"/>
              </a:spcAft>
              <a:buClr>
                <a:schemeClr val="lt1"/>
              </a:buClr>
              <a:buSzPts val="4200"/>
              <a:buNone/>
              <a:defRPr sz="4200">
                <a:solidFill>
                  <a:schemeClr val="lt1"/>
                </a:solidFill>
              </a:defRPr>
            </a:lvl7pPr>
            <a:lvl8pPr lvl="7" rtl="0" algn="ctr">
              <a:spcBef>
                <a:spcPts val="0"/>
              </a:spcBef>
              <a:spcAft>
                <a:spcPts val="0"/>
              </a:spcAft>
              <a:buClr>
                <a:schemeClr val="lt1"/>
              </a:buClr>
              <a:buSzPts val="4200"/>
              <a:buNone/>
              <a:defRPr sz="4200">
                <a:solidFill>
                  <a:schemeClr val="lt1"/>
                </a:solidFill>
              </a:defRPr>
            </a:lvl8pPr>
            <a:lvl9pPr lvl="8" rtl="0" algn="ctr">
              <a:spcBef>
                <a:spcPts val="0"/>
              </a:spcBef>
              <a:spcAft>
                <a:spcPts val="0"/>
              </a:spcAft>
              <a:buClr>
                <a:schemeClr val="lt1"/>
              </a:buClr>
              <a:buSzPts val="4200"/>
              <a:buNone/>
              <a:defRPr sz="4200">
                <a:solidFill>
                  <a:schemeClr val="lt1"/>
                </a:solidFill>
              </a:defRPr>
            </a:lvl9pPr>
          </a:lstStyle>
          <a:p/>
        </p:txBody>
      </p:sp>
      <p:sp>
        <p:nvSpPr>
          <p:cNvPr id="48" name="Google Shape;48;p14"/>
          <p:cNvSpPr txBox="1"/>
          <p:nvPr>
            <p:ph idx="3" type="subTitle"/>
          </p:nvPr>
        </p:nvSpPr>
        <p:spPr>
          <a:xfrm>
            <a:off x="6028553" y="3148075"/>
            <a:ext cx="20670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2100"/>
              <a:buNone/>
              <a:defRPr sz="2100">
                <a:solidFill>
                  <a:schemeClr val="lt1"/>
                </a:solidFill>
              </a:defRPr>
            </a:lvl2pPr>
            <a:lvl3pPr lvl="2" rtl="0" algn="ctr">
              <a:lnSpc>
                <a:spcPct val="100000"/>
              </a:lnSpc>
              <a:spcBef>
                <a:spcPts val="0"/>
              </a:spcBef>
              <a:spcAft>
                <a:spcPts val="0"/>
              </a:spcAft>
              <a:buClr>
                <a:schemeClr val="lt1"/>
              </a:buClr>
              <a:buSzPts val="2100"/>
              <a:buNone/>
              <a:defRPr sz="2100">
                <a:solidFill>
                  <a:schemeClr val="lt1"/>
                </a:solidFill>
              </a:defRPr>
            </a:lvl3pPr>
            <a:lvl4pPr lvl="3" rtl="0" algn="ctr">
              <a:lnSpc>
                <a:spcPct val="100000"/>
              </a:lnSpc>
              <a:spcBef>
                <a:spcPts val="0"/>
              </a:spcBef>
              <a:spcAft>
                <a:spcPts val="0"/>
              </a:spcAft>
              <a:buClr>
                <a:schemeClr val="lt1"/>
              </a:buClr>
              <a:buSzPts val="2100"/>
              <a:buNone/>
              <a:defRPr sz="2100">
                <a:solidFill>
                  <a:schemeClr val="lt1"/>
                </a:solidFill>
              </a:defRPr>
            </a:lvl4pPr>
            <a:lvl5pPr lvl="4" rtl="0" algn="ctr">
              <a:lnSpc>
                <a:spcPct val="100000"/>
              </a:lnSpc>
              <a:spcBef>
                <a:spcPts val="0"/>
              </a:spcBef>
              <a:spcAft>
                <a:spcPts val="0"/>
              </a:spcAft>
              <a:buClr>
                <a:schemeClr val="lt1"/>
              </a:buClr>
              <a:buSzPts val="2100"/>
              <a:buNone/>
              <a:defRPr sz="2100">
                <a:solidFill>
                  <a:schemeClr val="lt1"/>
                </a:solidFill>
              </a:defRPr>
            </a:lvl5pPr>
            <a:lvl6pPr lvl="5" rtl="0" algn="ctr">
              <a:lnSpc>
                <a:spcPct val="100000"/>
              </a:lnSpc>
              <a:spcBef>
                <a:spcPts val="0"/>
              </a:spcBef>
              <a:spcAft>
                <a:spcPts val="0"/>
              </a:spcAft>
              <a:buClr>
                <a:schemeClr val="lt1"/>
              </a:buClr>
              <a:buSzPts val="2100"/>
              <a:buNone/>
              <a:defRPr sz="2100">
                <a:solidFill>
                  <a:schemeClr val="lt1"/>
                </a:solidFill>
              </a:defRPr>
            </a:lvl6pPr>
            <a:lvl7pPr lvl="6" rtl="0" algn="ctr">
              <a:lnSpc>
                <a:spcPct val="100000"/>
              </a:lnSpc>
              <a:spcBef>
                <a:spcPts val="0"/>
              </a:spcBef>
              <a:spcAft>
                <a:spcPts val="0"/>
              </a:spcAft>
              <a:buClr>
                <a:schemeClr val="lt1"/>
              </a:buClr>
              <a:buSzPts val="2100"/>
              <a:buNone/>
              <a:defRPr sz="2100">
                <a:solidFill>
                  <a:schemeClr val="lt1"/>
                </a:solidFill>
              </a:defRPr>
            </a:lvl7pPr>
            <a:lvl8pPr lvl="7" rtl="0" algn="ctr">
              <a:lnSpc>
                <a:spcPct val="100000"/>
              </a:lnSpc>
              <a:spcBef>
                <a:spcPts val="0"/>
              </a:spcBef>
              <a:spcAft>
                <a:spcPts val="0"/>
              </a:spcAft>
              <a:buClr>
                <a:schemeClr val="lt1"/>
              </a:buClr>
              <a:buSzPts val="2100"/>
              <a:buNone/>
              <a:defRPr sz="2100">
                <a:solidFill>
                  <a:schemeClr val="lt1"/>
                </a:solidFill>
              </a:defRPr>
            </a:lvl8pPr>
            <a:lvl9pPr lvl="8" rtl="0" algn="ctr">
              <a:lnSpc>
                <a:spcPct val="100000"/>
              </a:lnSpc>
              <a:spcBef>
                <a:spcPts val="0"/>
              </a:spcBef>
              <a:spcAft>
                <a:spcPts val="0"/>
              </a:spcAft>
              <a:buClr>
                <a:schemeClr val="lt1"/>
              </a:buClr>
              <a:buSzPts val="2100"/>
              <a:buNone/>
              <a:defRPr sz="2100">
                <a:solidFill>
                  <a:schemeClr val="lt1"/>
                </a:solidFill>
              </a:defRPr>
            </a:lvl9pPr>
          </a:lstStyle>
          <a:p/>
        </p:txBody>
      </p:sp>
      <p:sp>
        <p:nvSpPr>
          <p:cNvPr id="49" name="Google Shape;49;p14"/>
          <p:cNvSpPr txBox="1"/>
          <p:nvPr>
            <p:ph idx="4" type="title"/>
          </p:nvPr>
        </p:nvSpPr>
        <p:spPr>
          <a:xfrm>
            <a:off x="1048447" y="2615575"/>
            <a:ext cx="2067000" cy="5484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1800"/>
              <a:buNone/>
              <a:defRPr sz="1800">
                <a:solidFill>
                  <a:schemeClr val="lt1"/>
                </a:solidFill>
              </a:defRPr>
            </a:lvl1pPr>
            <a:lvl2pPr lvl="1" rtl="0" algn="ctr">
              <a:spcBef>
                <a:spcPts val="0"/>
              </a:spcBef>
              <a:spcAft>
                <a:spcPts val="0"/>
              </a:spcAft>
              <a:buClr>
                <a:schemeClr val="lt1"/>
              </a:buClr>
              <a:buSzPts val="4200"/>
              <a:buNone/>
              <a:defRPr sz="4200">
                <a:solidFill>
                  <a:schemeClr val="lt1"/>
                </a:solidFill>
              </a:defRPr>
            </a:lvl2pPr>
            <a:lvl3pPr lvl="2" rtl="0" algn="ctr">
              <a:spcBef>
                <a:spcPts val="0"/>
              </a:spcBef>
              <a:spcAft>
                <a:spcPts val="0"/>
              </a:spcAft>
              <a:buClr>
                <a:schemeClr val="lt1"/>
              </a:buClr>
              <a:buSzPts val="4200"/>
              <a:buNone/>
              <a:defRPr sz="4200">
                <a:solidFill>
                  <a:schemeClr val="lt1"/>
                </a:solidFill>
              </a:defRPr>
            </a:lvl3pPr>
            <a:lvl4pPr lvl="3" rtl="0" algn="ctr">
              <a:spcBef>
                <a:spcPts val="0"/>
              </a:spcBef>
              <a:spcAft>
                <a:spcPts val="0"/>
              </a:spcAft>
              <a:buClr>
                <a:schemeClr val="lt1"/>
              </a:buClr>
              <a:buSzPts val="4200"/>
              <a:buNone/>
              <a:defRPr sz="4200">
                <a:solidFill>
                  <a:schemeClr val="lt1"/>
                </a:solidFill>
              </a:defRPr>
            </a:lvl4pPr>
            <a:lvl5pPr lvl="4" rtl="0" algn="ctr">
              <a:spcBef>
                <a:spcPts val="0"/>
              </a:spcBef>
              <a:spcAft>
                <a:spcPts val="0"/>
              </a:spcAft>
              <a:buClr>
                <a:schemeClr val="lt1"/>
              </a:buClr>
              <a:buSzPts val="4200"/>
              <a:buNone/>
              <a:defRPr sz="4200">
                <a:solidFill>
                  <a:schemeClr val="lt1"/>
                </a:solidFill>
              </a:defRPr>
            </a:lvl5pPr>
            <a:lvl6pPr lvl="5" rtl="0" algn="ctr">
              <a:spcBef>
                <a:spcPts val="0"/>
              </a:spcBef>
              <a:spcAft>
                <a:spcPts val="0"/>
              </a:spcAft>
              <a:buClr>
                <a:schemeClr val="lt1"/>
              </a:buClr>
              <a:buSzPts val="4200"/>
              <a:buNone/>
              <a:defRPr sz="4200">
                <a:solidFill>
                  <a:schemeClr val="lt1"/>
                </a:solidFill>
              </a:defRPr>
            </a:lvl6pPr>
            <a:lvl7pPr lvl="6" rtl="0" algn="ctr">
              <a:spcBef>
                <a:spcPts val="0"/>
              </a:spcBef>
              <a:spcAft>
                <a:spcPts val="0"/>
              </a:spcAft>
              <a:buClr>
                <a:schemeClr val="lt1"/>
              </a:buClr>
              <a:buSzPts val="4200"/>
              <a:buNone/>
              <a:defRPr sz="4200">
                <a:solidFill>
                  <a:schemeClr val="lt1"/>
                </a:solidFill>
              </a:defRPr>
            </a:lvl7pPr>
            <a:lvl8pPr lvl="7" rtl="0" algn="ctr">
              <a:spcBef>
                <a:spcPts val="0"/>
              </a:spcBef>
              <a:spcAft>
                <a:spcPts val="0"/>
              </a:spcAft>
              <a:buClr>
                <a:schemeClr val="lt1"/>
              </a:buClr>
              <a:buSzPts val="4200"/>
              <a:buNone/>
              <a:defRPr sz="4200">
                <a:solidFill>
                  <a:schemeClr val="lt1"/>
                </a:solidFill>
              </a:defRPr>
            </a:lvl8pPr>
            <a:lvl9pPr lvl="8" rtl="0" algn="ctr">
              <a:spcBef>
                <a:spcPts val="0"/>
              </a:spcBef>
              <a:spcAft>
                <a:spcPts val="0"/>
              </a:spcAft>
              <a:buClr>
                <a:schemeClr val="lt1"/>
              </a:buClr>
              <a:buSzPts val="4200"/>
              <a:buNone/>
              <a:defRPr sz="4200">
                <a:solidFill>
                  <a:schemeClr val="lt1"/>
                </a:solidFill>
              </a:defRPr>
            </a:lvl9pPr>
          </a:lstStyle>
          <a:p/>
        </p:txBody>
      </p:sp>
      <p:sp>
        <p:nvSpPr>
          <p:cNvPr id="50" name="Google Shape;50;p14"/>
          <p:cNvSpPr txBox="1"/>
          <p:nvPr>
            <p:ph idx="5" type="subTitle"/>
          </p:nvPr>
        </p:nvSpPr>
        <p:spPr>
          <a:xfrm>
            <a:off x="1048447" y="3148075"/>
            <a:ext cx="20670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2100"/>
              <a:buNone/>
              <a:defRPr sz="2100">
                <a:solidFill>
                  <a:schemeClr val="lt1"/>
                </a:solidFill>
              </a:defRPr>
            </a:lvl2pPr>
            <a:lvl3pPr lvl="2" rtl="0" algn="ctr">
              <a:lnSpc>
                <a:spcPct val="100000"/>
              </a:lnSpc>
              <a:spcBef>
                <a:spcPts val="0"/>
              </a:spcBef>
              <a:spcAft>
                <a:spcPts val="0"/>
              </a:spcAft>
              <a:buClr>
                <a:schemeClr val="lt1"/>
              </a:buClr>
              <a:buSzPts val="2100"/>
              <a:buNone/>
              <a:defRPr sz="2100">
                <a:solidFill>
                  <a:schemeClr val="lt1"/>
                </a:solidFill>
              </a:defRPr>
            </a:lvl3pPr>
            <a:lvl4pPr lvl="3" rtl="0" algn="ctr">
              <a:lnSpc>
                <a:spcPct val="100000"/>
              </a:lnSpc>
              <a:spcBef>
                <a:spcPts val="0"/>
              </a:spcBef>
              <a:spcAft>
                <a:spcPts val="0"/>
              </a:spcAft>
              <a:buClr>
                <a:schemeClr val="lt1"/>
              </a:buClr>
              <a:buSzPts val="2100"/>
              <a:buNone/>
              <a:defRPr sz="2100">
                <a:solidFill>
                  <a:schemeClr val="lt1"/>
                </a:solidFill>
              </a:defRPr>
            </a:lvl4pPr>
            <a:lvl5pPr lvl="4" rtl="0" algn="ctr">
              <a:lnSpc>
                <a:spcPct val="100000"/>
              </a:lnSpc>
              <a:spcBef>
                <a:spcPts val="0"/>
              </a:spcBef>
              <a:spcAft>
                <a:spcPts val="0"/>
              </a:spcAft>
              <a:buClr>
                <a:schemeClr val="lt1"/>
              </a:buClr>
              <a:buSzPts val="2100"/>
              <a:buNone/>
              <a:defRPr sz="2100">
                <a:solidFill>
                  <a:schemeClr val="lt1"/>
                </a:solidFill>
              </a:defRPr>
            </a:lvl5pPr>
            <a:lvl6pPr lvl="5" rtl="0" algn="ctr">
              <a:lnSpc>
                <a:spcPct val="100000"/>
              </a:lnSpc>
              <a:spcBef>
                <a:spcPts val="0"/>
              </a:spcBef>
              <a:spcAft>
                <a:spcPts val="0"/>
              </a:spcAft>
              <a:buClr>
                <a:schemeClr val="lt1"/>
              </a:buClr>
              <a:buSzPts val="2100"/>
              <a:buNone/>
              <a:defRPr sz="2100">
                <a:solidFill>
                  <a:schemeClr val="lt1"/>
                </a:solidFill>
              </a:defRPr>
            </a:lvl6pPr>
            <a:lvl7pPr lvl="6" rtl="0" algn="ctr">
              <a:lnSpc>
                <a:spcPct val="100000"/>
              </a:lnSpc>
              <a:spcBef>
                <a:spcPts val="0"/>
              </a:spcBef>
              <a:spcAft>
                <a:spcPts val="0"/>
              </a:spcAft>
              <a:buClr>
                <a:schemeClr val="lt1"/>
              </a:buClr>
              <a:buSzPts val="2100"/>
              <a:buNone/>
              <a:defRPr sz="2100">
                <a:solidFill>
                  <a:schemeClr val="lt1"/>
                </a:solidFill>
              </a:defRPr>
            </a:lvl7pPr>
            <a:lvl8pPr lvl="7" rtl="0" algn="ctr">
              <a:lnSpc>
                <a:spcPct val="100000"/>
              </a:lnSpc>
              <a:spcBef>
                <a:spcPts val="0"/>
              </a:spcBef>
              <a:spcAft>
                <a:spcPts val="0"/>
              </a:spcAft>
              <a:buClr>
                <a:schemeClr val="lt1"/>
              </a:buClr>
              <a:buSzPts val="2100"/>
              <a:buNone/>
              <a:defRPr sz="2100">
                <a:solidFill>
                  <a:schemeClr val="lt1"/>
                </a:solidFill>
              </a:defRPr>
            </a:lvl8pPr>
            <a:lvl9pPr lvl="8" rtl="0" algn="ctr">
              <a:lnSpc>
                <a:spcPct val="100000"/>
              </a:lnSpc>
              <a:spcBef>
                <a:spcPts val="0"/>
              </a:spcBef>
              <a:spcAft>
                <a:spcPts val="0"/>
              </a:spcAft>
              <a:buClr>
                <a:schemeClr val="lt1"/>
              </a:buClr>
              <a:buSzPts val="2100"/>
              <a:buNone/>
              <a:defRPr sz="2100">
                <a:solidFill>
                  <a:schemeClr val="lt1"/>
                </a:solidFill>
              </a:defRPr>
            </a:lvl9pPr>
          </a:lstStyle>
          <a:p/>
        </p:txBody>
      </p:sp>
      <p:sp>
        <p:nvSpPr>
          <p:cNvPr id="51" name="Google Shape;51;p14"/>
          <p:cNvSpPr txBox="1"/>
          <p:nvPr>
            <p:ph hasCustomPrompt="1" idx="6" type="title"/>
          </p:nvPr>
        </p:nvSpPr>
        <p:spPr>
          <a:xfrm>
            <a:off x="1048450" y="1770700"/>
            <a:ext cx="2067000" cy="7239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2"/>
              </a:buClr>
              <a:buSzPts val="3600"/>
              <a:buNone/>
              <a:defRPr sz="3600">
                <a:solidFill>
                  <a:schemeClr val="lt2"/>
                </a:solidFill>
              </a:defRPr>
            </a:lvl1pPr>
            <a:lvl2pPr lvl="1" rtl="0" algn="ctr">
              <a:spcBef>
                <a:spcPts val="0"/>
              </a:spcBef>
              <a:spcAft>
                <a:spcPts val="0"/>
              </a:spcAft>
              <a:buClr>
                <a:schemeClr val="lt2"/>
              </a:buClr>
              <a:buSzPts val="3600"/>
              <a:buNone/>
              <a:defRPr sz="3600">
                <a:solidFill>
                  <a:schemeClr val="lt2"/>
                </a:solidFill>
              </a:defRPr>
            </a:lvl2pPr>
            <a:lvl3pPr lvl="2" rtl="0" algn="ctr">
              <a:spcBef>
                <a:spcPts val="0"/>
              </a:spcBef>
              <a:spcAft>
                <a:spcPts val="0"/>
              </a:spcAft>
              <a:buClr>
                <a:schemeClr val="lt2"/>
              </a:buClr>
              <a:buSzPts val="3600"/>
              <a:buNone/>
              <a:defRPr sz="3600">
                <a:solidFill>
                  <a:schemeClr val="lt2"/>
                </a:solidFill>
              </a:defRPr>
            </a:lvl3pPr>
            <a:lvl4pPr lvl="3" rtl="0" algn="ctr">
              <a:spcBef>
                <a:spcPts val="0"/>
              </a:spcBef>
              <a:spcAft>
                <a:spcPts val="0"/>
              </a:spcAft>
              <a:buClr>
                <a:schemeClr val="lt2"/>
              </a:buClr>
              <a:buSzPts val="3600"/>
              <a:buNone/>
              <a:defRPr sz="3600">
                <a:solidFill>
                  <a:schemeClr val="lt2"/>
                </a:solidFill>
              </a:defRPr>
            </a:lvl4pPr>
            <a:lvl5pPr lvl="4" rtl="0" algn="ctr">
              <a:spcBef>
                <a:spcPts val="0"/>
              </a:spcBef>
              <a:spcAft>
                <a:spcPts val="0"/>
              </a:spcAft>
              <a:buClr>
                <a:schemeClr val="lt2"/>
              </a:buClr>
              <a:buSzPts val="3600"/>
              <a:buNone/>
              <a:defRPr sz="3600">
                <a:solidFill>
                  <a:schemeClr val="lt2"/>
                </a:solidFill>
              </a:defRPr>
            </a:lvl5pPr>
            <a:lvl6pPr lvl="5" rtl="0" algn="ctr">
              <a:spcBef>
                <a:spcPts val="0"/>
              </a:spcBef>
              <a:spcAft>
                <a:spcPts val="0"/>
              </a:spcAft>
              <a:buClr>
                <a:schemeClr val="lt2"/>
              </a:buClr>
              <a:buSzPts val="3600"/>
              <a:buNone/>
              <a:defRPr sz="3600">
                <a:solidFill>
                  <a:schemeClr val="lt2"/>
                </a:solidFill>
              </a:defRPr>
            </a:lvl6pPr>
            <a:lvl7pPr lvl="6" rtl="0" algn="ctr">
              <a:spcBef>
                <a:spcPts val="0"/>
              </a:spcBef>
              <a:spcAft>
                <a:spcPts val="0"/>
              </a:spcAft>
              <a:buClr>
                <a:schemeClr val="lt2"/>
              </a:buClr>
              <a:buSzPts val="3600"/>
              <a:buNone/>
              <a:defRPr sz="3600">
                <a:solidFill>
                  <a:schemeClr val="lt2"/>
                </a:solidFill>
              </a:defRPr>
            </a:lvl7pPr>
            <a:lvl8pPr lvl="7" rtl="0" algn="ctr">
              <a:spcBef>
                <a:spcPts val="0"/>
              </a:spcBef>
              <a:spcAft>
                <a:spcPts val="0"/>
              </a:spcAft>
              <a:buClr>
                <a:schemeClr val="lt2"/>
              </a:buClr>
              <a:buSzPts val="3600"/>
              <a:buNone/>
              <a:defRPr sz="3600">
                <a:solidFill>
                  <a:schemeClr val="lt2"/>
                </a:solidFill>
              </a:defRPr>
            </a:lvl8pPr>
            <a:lvl9pPr lvl="8" rtl="0" algn="ctr">
              <a:spcBef>
                <a:spcPts val="0"/>
              </a:spcBef>
              <a:spcAft>
                <a:spcPts val="0"/>
              </a:spcAft>
              <a:buClr>
                <a:schemeClr val="lt2"/>
              </a:buClr>
              <a:buSzPts val="3600"/>
              <a:buNone/>
              <a:defRPr sz="3600">
                <a:solidFill>
                  <a:schemeClr val="lt2"/>
                </a:solidFill>
              </a:defRPr>
            </a:lvl9pPr>
          </a:lstStyle>
          <a:p>
            <a:r>
              <a:t>xx%</a:t>
            </a:r>
          </a:p>
        </p:txBody>
      </p:sp>
      <p:sp>
        <p:nvSpPr>
          <p:cNvPr id="52" name="Google Shape;52;p14"/>
          <p:cNvSpPr txBox="1"/>
          <p:nvPr>
            <p:ph hasCustomPrompt="1" idx="7" type="title"/>
          </p:nvPr>
        </p:nvSpPr>
        <p:spPr>
          <a:xfrm>
            <a:off x="3538500" y="1770700"/>
            <a:ext cx="2067000" cy="7239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2"/>
              </a:buClr>
              <a:buSzPts val="3600"/>
              <a:buNone/>
              <a:defRPr sz="3600">
                <a:solidFill>
                  <a:schemeClr val="lt2"/>
                </a:solidFill>
              </a:defRPr>
            </a:lvl1pPr>
            <a:lvl2pPr lvl="1" rtl="0" algn="ctr">
              <a:spcBef>
                <a:spcPts val="0"/>
              </a:spcBef>
              <a:spcAft>
                <a:spcPts val="0"/>
              </a:spcAft>
              <a:buClr>
                <a:schemeClr val="lt2"/>
              </a:buClr>
              <a:buSzPts val="3600"/>
              <a:buNone/>
              <a:defRPr sz="3600">
                <a:solidFill>
                  <a:schemeClr val="lt2"/>
                </a:solidFill>
              </a:defRPr>
            </a:lvl2pPr>
            <a:lvl3pPr lvl="2" rtl="0" algn="ctr">
              <a:spcBef>
                <a:spcPts val="0"/>
              </a:spcBef>
              <a:spcAft>
                <a:spcPts val="0"/>
              </a:spcAft>
              <a:buClr>
                <a:schemeClr val="lt2"/>
              </a:buClr>
              <a:buSzPts val="3600"/>
              <a:buNone/>
              <a:defRPr sz="3600">
                <a:solidFill>
                  <a:schemeClr val="lt2"/>
                </a:solidFill>
              </a:defRPr>
            </a:lvl3pPr>
            <a:lvl4pPr lvl="3" rtl="0" algn="ctr">
              <a:spcBef>
                <a:spcPts val="0"/>
              </a:spcBef>
              <a:spcAft>
                <a:spcPts val="0"/>
              </a:spcAft>
              <a:buClr>
                <a:schemeClr val="lt2"/>
              </a:buClr>
              <a:buSzPts val="3600"/>
              <a:buNone/>
              <a:defRPr sz="3600">
                <a:solidFill>
                  <a:schemeClr val="lt2"/>
                </a:solidFill>
              </a:defRPr>
            </a:lvl4pPr>
            <a:lvl5pPr lvl="4" rtl="0" algn="ctr">
              <a:spcBef>
                <a:spcPts val="0"/>
              </a:spcBef>
              <a:spcAft>
                <a:spcPts val="0"/>
              </a:spcAft>
              <a:buClr>
                <a:schemeClr val="lt2"/>
              </a:buClr>
              <a:buSzPts val="3600"/>
              <a:buNone/>
              <a:defRPr sz="3600">
                <a:solidFill>
                  <a:schemeClr val="lt2"/>
                </a:solidFill>
              </a:defRPr>
            </a:lvl5pPr>
            <a:lvl6pPr lvl="5" rtl="0" algn="ctr">
              <a:spcBef>
                <a:spcPts val="0"/>
              </a:spcBef>
              <a:spcAft>
                <a:spcPts val="0"/>
              </a:spcAft>
              <a:buClr>
                <a:schemeClr val="lt2"/>
              </a:buClr>
              <a:buSzPts val="3600"/>
              <a:buNone/>
              <a:defRPr sz="3600">
                <a:solidFill>
                  <a:schemeClr val="lt2"/>
                </a:solidFill>
              </a:defRPr>
            </a:lvl6pPr>
            <a:lvl7pPr lvl="6" rtl="0" algn="ctr">
              <a:spcBef>
                <a:spcPts val="0"/>
              </a:spcBef>
              <a:spcAft>
                <a:spcPts val="0"/>
              </a:spcAft>
              <a:buClr>
                <a:schemeClr val="lt2"/>
              </a:buClr>
              <a:buSzPts val="3600"/>
              <a:buNone/>
              <a:defRPr sz="3600">
                <a:solidFill>
                  <a:schemeClr val="lt2"/>
                </a:solidFill>
              </a:defRPr>
            </a:lvl7pPr>
            <a:lvl8pPr lvl="7" rtl="0" algn="ctr">
              <a:spcBef>
                <a:spcPts val="0"/>
              </a:spcBef>
              <a:spcAft>
                <a:spcPts val="0"/>
              </a:spcAft>
              <a:buClr>
                <a:schemeClr val="lt2"/>
              </a:buClr>
              <a:buSzPts val="3600"/>
              <a:buNone/>
              <a:defRPr sz="3600">
                <a:solidFill>
                  <a:schemeClr val="lt2"/>
                </a:solidFill>
              </a:defRPr>
            </a:lvl8pPr>
            <a:lvl9pPr lvl="8" rtl="0" algn="ctr">
              <a:spcBef>
                <a:spcPts val="0"/>
              </a:spcBef>
              <a:spcAft>
                <a:spcPts val="0"/>
              </a:spcAft>
              <a:buClr>
                <a:schemeClr val="lt2"/>
              </a:buClr>
              <a:buSzPts val="3600"/>
              <a:buNone/>
              <a:defRPr sz="3600">
                <a:solidFill>
                  <a:schemeClr val="lt2"/>
                </a:solidFill>
              </a:defRPr>
            </a:lvl9pPr>
          </a:lstStyle>
          <a:p>
            <a:r>
              <a:t>xx%</a:t>
            </a:r>
          </a:p>
        </p:txBody>
      </p:sp>
      <p:sp>
        <p:nvSpPr>
          <p:cNvPr id="53" name="Google Shape;53;p14"/>
          <p:cNvSpPr txBox="1"/>
          <p:nvPr>
            <p:ph hasCustomPrompt="1" idx="8" type="title"/>
          </p:nvPr>
        </p:nvSpPr>
        <p:spPr>
          <a:xfrm>
            <a:off x="6028550" y="1770700"/>
            <a:ext cx="2067000" cy="7239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2"/>
              </a:buClr>
              <a:buSzPts val="3600"/>
              <a:buNone/>
              <a:defRPr sz="3600">
                <a:solidFill>
                  <a:schemeClr val="lt2"/>
                </a:solidFill>
              </a:defRPr>
            </a:lvl1pPr>
            <a:lvl2pPr lvl="1" rtl="0" algn="ctr">
              <a:spcBef>
                <a:spcPts val="0"/>
              </a:spcBef>
              <a:spcAft>
                <a:spcPts val="0"/>
              </a:spcAft>
              <a:buClr>
                <a:schemeClr val="lt2"/>
              </a:buClr>
              <a:buSzPts val="3600"/>
              <a:buNone/>
              <a:defRPr sz="3600">
                <a:solidFill>
                  <a:schemeClr val="lt2"/>
                </a:solidFill>
              </a:defRPr>
            </a:lvl2pPr>
            <a:lvl3pPr lvl="2" rtl="0" algn="ctr">
              <a:spcBef>
                <a:spcPts val="0"/>
              </a:spcBef>
              <a:spcAft>
                <a:spcPts val="0"/>
              </a:spcAft>
              <a:buClr>
                <a:schemeClr val="lt2"/>
              </a:buClr>
              <a:buSzPts val="3600"/>
              <a:buNone/>
              <a:defRPr sz="3600">
                <a:solidFill>
                  <a:schemeClr val="lt2"/>
                </a:solidFill>
              </a:defRPr>
            </a:lvl3pPr>
            <a:lvl4pPr lvl="3" rtl="0" algn="ctr">
              <a:spcBef>
                <a:spcPts val="0"/>
              </a:spcBef>
              <a:spcAft>
                <a:spcPts val="0"/>
              </a:spcAft>
              <a:buClr>
                <a:schemeClr val="lt2"/>
              </a:buClr>
              <a:buSzPts val="3600"/>
              <a:buNone/>
              <a:defRPr sz="3600">
                <a:solidFill>
                  <a:schemeClr val="lt2"/>
                </a:solidFill>
              </a:defRPr>
            </a:lvl4pPr>
            <a:lvl5pPr lvl="4" rtl="0" algn="ctr">
              <a:spcBef>
                <a:spcPts val="0"/>
              </a:spcBef>
              <a:spcAft>
                <a:spcPts val="0"/>
              </a:spcAft>
              <a:buClr>
                <a:schemeClr val="lt2"/>
              </a:buClr>
              <a:buSzPts val="3600"/>
              <a:buNone/>
              <a:defRPr sz="3600">
                <a:solidFill>
                  <a:schemeClr val="lt2"/>
                </a:solidFill>
              </a:defRPr>
            </a:lvl5pPr>
            <a:lvl6pPr lvl="5" rtl="0" algn="ctr">
              <a:spcBef>
                <a:spcPts val="0"/>
              </a:spcBef>
              <a:spcAft>
                <a:spcPts val="0"/>
              </a:spcAft>
              <a:buClr>
                <a:schemeClr val="lt2"/>
              </a:buClr>
              <a:buSzPts val="3600"/>
              <a:buNone/>
              <a:defRPr sz="3600">
                <a:solidFill>
                  <a:schemeClr val="lt2"/>
                </a:solidFill>
              </a:defRPr>
            </a:lvl6pPr>
            <a:lvl7pPr lvl="6" rtl="0" algn="ctr">
              <a:spcBef>
                <a:spcPts val="0"/>
              </a:spcBef>
              <a:spcAft>
                <a:spcPts val="0"/>
              </a:spcAft>
              <a:buClr>
                <a:schemeClr val="lt2"/>
              </a:buClr>
              <a:buSzPts val="3600"/>
              <a:buNone/>
              <a:defRPr sz="3600">
                <a:solidFill>
                  <a:schemeClr val="lt2"/>
                </a:solidFill>
              </a:defRPr>
            </a:lvl7pPr>
            <a:lvl8pPr lvl="7" rtl="0" algn="ctr">
              <a:spcBef>
                <a:spcPts val="0"/>
              </a:spcBef>
              <a:spcAft>
                <a:spcPts val="0"/>
              </a:spcAft>
              <a:buClr>
                <a:schemeClr val="lt2"/>
              </a:buClr>
              <a:buSzPts val="3600"/>
              <a:buNone/>
              <a:defRPr sz="3600">
                <a:solidFill>
                  <a:schemeClr val="lt2"/>
                </a:solidFill>
              </a:defRPr>
            </a:lvl8pPr>
            <a:lvl9pPr lvl="8" rtl="0" algn="ctr">
              <a:spcBef>
                <a:spcPts val="0"/>
              </a:spcBef>
              <a:spcAft>
                <a:spcPts val="0"/>
              </a:spcAft>
              <a:buClr>
                <a:schemeClr val="lt2"/>
              </a:buClr>
              <a:buSzPts val="3600"/>
              <a:buNone/>
              <a:defRPr sz="3600">
                <a:solidFill>
                  <a:schemeClr val="lt2"/>
                </a:solidFill>
              </a:defRPr>
            </a:lvl9pPr>
          </a:lstStyle>
          <a:p>
            <a:r>
              <a:t>xx%</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Text">
  <p:cSld name="TITLE_1">
    <p:bg>
      <p:bgPr>
        <a:blipFill>
          <a:blip r:embed="rId2">
            <a:alphaModFix/>
          </a:blip>
          <a:stretch>
            <a:fillRect/>
          </a:stretch>
        </a:blipFill>
      </p:bgPr>
    </p:bg>
    <p:spTree>
      <p:nvGrpSpPr>
        <p:cNvPr id="54" name="Shape 54"/>
        <p:cNvGrpSpPr/>
        <p:nvPr/>
      </p:nvGrpSpPr>
      <p:grpSpPr>
        <a:xfrm>
          <a:off x="0" y="0"/>
          <a:ext cx="0" cy="0"/>
          <a:chOff x="0" y="0"/>
          <a:chExt cx="0" cy="0"/>
        </a:xfrm>
      </p:grpSpPr>
      <p:sp>
        <p:nvSpPr>
          <p:cNvPr id="55" name="Google Shape;55;p15"/>
          <p:cNvSpPr txBox="1"/>
          <p:nvPr>
            <p:ph type="ctrTitle"/>
          </p:nvPr>
        </p:nvSpPr>
        <p:spPr>
          <a:xfrm>
            <a:off x="4285500" y="2832875"/>
            <a:ext cx="3657300" cy="644700"/>
          </a:xfrm>
          <a:prstGeom prst="rect">
            <a:avLst/>
          </a:prstGeom>
          <a:effectLst>
            <a:outerShdw blurRad="57150" rotWithShape="0" algn="bl" dir="5400000" dist="19050">
              <a:srgbClr val="76A5AF">
                <a:alpha val="88000"/>
              </a:srgbClr>
            </a:outerShdw>
          </a:effectLst>
        </p:spPr>
        <p:txBody>
          <a:bodyPr anchorCtr="0" anchor="b" bIns="91425" lIns="91425" spcFirstLastPara="1" rIns="91425" wrap="square" tIns="91425">
            <a:noAutofit/>
          </a:bodyPr>
          <a:lstStyle>
            <a:lvl1pPr lvl="0" rtl="0" algn="ctr">
              <a:spcBef>
                <a:spcPts val="0"/>
              </a:spcBef>
              <a:spcAft>
                <a:spcPts val="0"/>
              </a:spcAft>
              <a:buClr>
                <a:schemeClr val="lt1"/>
              </a:buClr>
              <a:buSzPts val="6000"/>
              <a:buNone/>
              <a:defRPr b="1" sz="6000">
                <a:solidFill>
                  <a:schemeClr val="lt1"/>
                </a:solidFill>
              </a:defRPr>
            </a:lvl1pPr>
            <a:lvl2pPr lvl="1" rtl="0" algn="ctr">
              <a:spcBef>
                <a:spcPts val="0"/>
              </a:spcBef>
              <a:spcAft>
                <a:spcPts val="0"/>
              </a:spcAft>
              <a:buClr>
                <a:schemeClr val="lt1"/>
              </a:buClr>
              <a:buSzPts val="3600"/>
              <a:buNone/>
              <a:defRPr b="1" sz="3600">
                <a:solidFill>
                  <a:schemeClr val="lt1"/>
                </a:solidFill>
              </a:defRPr>
            </a:lvl2pPr>
            <a:lvl3pPr lvl="2" rtl="0" algn="ctr">
              <a:spcBef>
                <a:spcPts val="0"/>
              </a:spcBef>
              <a:spcAft>
                <a:spcPts val="0"/>
              </a:spcAft>
              <a:buClr>
                <a:schemeClr val="lt1"/>
              </a:buClr>
              <a:buSzPts val="3600"/>
              <a:buNone/>
              <a:defRPr b="1" sz="3600">
                <a:solidFill>
                  <a:schemeClr val="lt1"/>
                </a:solidFill>
              </a:defRPr>
            </a:lvl3pPr>
            <a:lvl4pPr lvl="3" rtl="0" algn="ctr">
              <a:spcBef>
                <a:spcPts val="0"/>
              </a:spcBef>
              <a:spcAft>
                <a:spcPts val="0"/>
              </a:spcAft>
              <a:buClr>
                <a:schemeClr val="lt1"/>
              </a:buClr>
              <a:buSzPts val="3600"/>
              <a:buNone/>
              <a:defRPr b="1" sz="3600">
                <a:solidFill>
                  <a:schemeClr val="lt1"/>
                </a:solidFill>
              </a:defRPr>
            </a:lvl4pPr>
            <a:lvl5pPr lvl="4" rtl="0" algn="ctr">
              <a:spcBef>
                <a:spcPts val="0"/>
              </a:spcBef>
              <a:spcAft>
                <a:spcPts val="0"/>
              </a:spcAft>
              <a:buClr>
                <a:schemeClr val="lt1"/>
              </a:buClr>
              <a:buSzPts val="3600"/>
              <a:buNone/>
              <a:defRPr b="1" sz="3600">
                <a:solidFill>
                  <a:schemeClr val="lt1"/>
                </a:solidFill>
              </a:defRPr>
            </a:lvl5pPr>
            <a:lvl6pPr lvl="5" rtl="0" algn="ctr">
              <a:spcBef>
                <a:spcPts val="0"/>
              </a:spcBef>
              <a:spcAft>
                <a:spcPts val="0"/>
              </a:spcAft>
              <a:buClr>
                <a:schemeClr val="lt1"/>
              </a:buClr>
              <a:buSzPts val="3600"/>
              <a:buNone/>
              <a:defRPr b="1" sz="3600">
                <a:solidFill>
                  <a:schemeClr val="lt1"/>
                </a:solidFill>
              </a:defRPr>
            </a:lvl6pPr>
            <a:lvl7pPr lvl="6" rtl="0" algn="ctr">
              <a:spcBef>
                <a:spcPts val="0"/>
              </a:spcBef>
              <a:spcAft>
                <a:spcPts val="0"/>
              </a:spcAft>
              <a:buClr>
                <a:schemeClr val="lt1"/>
              </a:buClr>
              <a:buSzPts val="3600"/>
              <a:buNone/>
              <a:defRPr b="1" sz="3600">
                <a:solidFill>
                  <a:schemeClr val="lt1"/>
                </a:solidFill>
              </a:defRPr>
            </a:lvl7pPr>
            <a:lvl8pPr lvl="7" rtl="0" algn="ctr">
              <a:spcBef>
                <a:spcPts val="0"/>
              </a:spcBef>
              <a:spcAft>
                <a:spcPts val="0"/>
              </a:spcAft>
              <a:buClr>
                <a:schemeClr val="lt1"/>
              </a:buClr>
              <a:buSzPts val="3600"/>
              <a:buNone/>
              <a:defRPr b="1" sz="3600">
                <a:solidFill>
                  <a:schemeClr val="lt1"/>
                </a:solidFill>
              </a:defRPr>
            </a:lvl8pPr>
            <a:lvl9pPr lvl="8" rtl="0" algn="ctr">
              <a:spcBef>
                <a:spcPts val="0"/>
              </a:spcBef>
              <a:spcAft>
                <a:spcPts val="0"/>
              </a:spcAft>
              <a:buClr>
                <a:schemeClr val="lt1"/>
              </a:buClr>
              <a:buSzPts val="3600"/>
              <a:buNone/>
              <a:defRPr b="1" sz="3600">
                <a:solidFill>
                  <a:schemeClr val="lt1"/>
                </a:solidFill>
              </a:defRPr>
            </a:lvl9pPr>
          </a:lstStyle>
          <a:p/>
        </p:txBody>
      </p:sp>
      <p:sp>
        <p:nvSpPr>
          <p:cNvPr id="56" name="Google Shape;56;p15"/>
          <p:cNvSpPr txBox="1"/>
          <p:nvPr>
            <p:ph idx="1" type="subTitle"/>
          </p:nvPr>
        </p:nvSpPr>
        <p:spPr>
          <a:xfrm>
            <a:off x="4144050" y="3549850"/>
            <a:ext cx="3940200" cy="464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accent1"/>
              </a:buClr>
              <a:buSzPts val="1400"/>
              <a:buNone/>
              <a:defRPr sz="1400">
                <a:solidFill>
                  <a:schemeClr val="accent1"/>
                </a:solidFill>
              </a:defRPr>
            </a:lvl1pPr>
            <a:lvl2pPr lvl="1" rtl="0" algn="ctr">
              <a:lnSpc>
                <a:spcPct val="100000"/>
              </a:lnSpc>
              <a:spcBef>
                <a:spcPts val="0"/>
              </a:spcBef>
              <a:spcAft>
                <a:spcPts val="0"/>
              </a:spcAft>
              <a:buClr>
                <a:schemeClr val="lt1"/>
              </a:buClr>
              <a:buSzPts val="1800"/>
              <a:buNone/>
              <a:defRPr sz="1800">
                <a:solidFill>
                  <a:schemeClr val="lt1"/>
                </a:solidFill>
              </a:defRPr>
            </a:lvl2pPr>
            <a:lvl3pPr lvl="2" rtl="0" algn="ctr">
              <a:lnSpc>
                <a:spcPct val="100000"/>
              </a:lnSpc>
              <a:spcBef>
                <a:spcPts val="0"/>
              </a:spcBef>
              <a:spcAft>
                <a:spcPts val="0"/>
              </a:spcAft>
              <a:buClr>
                <a:schemeClr val="lt1"/>
              </a:buClr>
              <a:buSzPts val="1800"/>
              <a:buNone/>
              <a:defRPr sz="1800">
                <a:solidFill>
                  <a:schemeClr val="lt1"/>
                </a:solidFill>
              </a:defRPr>
            </a:lvl3pPr>
            <a:lvl4pPr lvl="3" rtl="0" algn="ctr">
              <a:lnSpc>
                <a:spcPct val="100000"/>
              </a:lnSpc>
              <a:spcBef>
                <a:spcPts val="0"/>
              </a:spcBef>
              <a:spcAft>
                <a:spcPts val="0"/>
              </a:spcAft>
              <a:buClr>
                <a:schemeClr val="lt1"/>
              </a:buClr>
              <a:buSzPts val="1800"/>
              <a:buNone/>
              <a:defRPr sz="1800">
                <a:solidFill>
                  <a:schemeClr val="lt1"/>
                </a:solidFill>
              </a:defRPr>
            </a:lvl4pPr>
            <a:lvl5pPr lvl="4" rtl="0" algn="ctr">
              <a:lnSpc>
                <a:spcPct val="100000"/>
              </a:lnSpc>
              <a:spcBef>
                <a:spcPts val="0"/>
              </a:spcBef>
              <a:spcAft>
                <a:spcPts val="0"/>
              </a:spcAft>
              <a:buClr>
                <a:schemeClr val="lt1"/>
              </a:buClr>
              <a:buSzPts val="1800"/>
              <a:buNone/>
              <a:defRPr sz="1800">
                <a:solidFill>
                  <a:schemeClr val="lt1"/>
                </a:solidFill>
              </a:defRPr>
            </a:lvl5pPr>
            <a:lvl6pPr lvl="5" rtl="0" algn="ctr">
              <a:lnSpc>
                <a:spcPct val="100000"/>
              </a:lnSpc>
              <a:spcBef>
                <a:spcPts val="0"/>
              </a:spcBef>
              <a:spcAft>
                <a:spcPts val="0"/>
              </a:spcAft>
              <a:buClr>
                <a:schemeClr val="lt1"/>
              </a:buClr>
              <a:buSzPts val="1800"/>
              <a:buNone/>
              <a:defRPr sz="1800">
                <a:solidFill>
                  <a:schemeClr val="lt1"/>
                </a:solidFill>
              </a:defRPr>
            </a:lvl6pPr>
            <a:lvl7pPr lvl="6" rtl="0" algn="ctr">
              <a:lnSpc>
                <a:spcPct val="100000"/>
              </a:lnSpc>
              <a:spcBef>
                <a:spcPts val="0"/>
              </a:spcBef>
              <a:spcAft>
                <a:spcPts val="0"/>
              </a:spcAft>
              <a:buClr>
                <a:schemeClr val="lt1"/>
              </a:buClr>
              <a:buSzPts val="1800"/>
              <a:buNone/>
              <a:defRPr sz="1800">
                <a:solidFill>
                  <a:schemeClr val="lt1"/>
                </a:solidFill>
              </a:defRPr>
            </a:lvl7pPr>
            <a:lvl8pPr lvl="7" rtl="0" algn="ctr">
              <a:lnSpc>
                <a:spcPct val="100000"/>
              </a:lnSpc>
              <a:spcBef>
                <a:spcPts val="0"/>
              </a:spcBef>
              <a:spcAft>
                <a:spcPts val="0"/>
              </a:spcAft>
              <a:buClr>
                <a:schemeClr val="lt1"/>
              </a:buClr>
              <a:buSzPts val="1800"/>
              <a:buNone/>
              <a:defRPr sz="1800">
                <a:solidFill>
                  <a:schemeClr val="lt1"/>
                </a:solidFill>
              </a:defRPr>
            </a:lvl8pPr>
            <a:lvl9pPr lvl="8" rtl="0" algn="ctr">
              <a:lnSpc>
                <a:spcPct val="100000"/>
              </a:lnSpc>
              <a:spcBef>
                <a:spcPts val="0"/>
              </a:spcBef>
              <a:spcAft>
                <a:spcPts val="0"/>
              </a:spcAft>
              <a:buClr>
                <a:schemeClr val="lt1"/>
              </a:buClr>
              <a:buSzPts val="1800"/>
              <a:buNone/>
              <a:defRPr sz="1800">
                <a:solidFill>
                  <a:schemeClr val="lt1"/>
                </a:solidFil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bg>
      <p:bgPr>
        <a:blipFill>
          <a:blip r:embed="rId2">
            <a:alphaModFix/>
          </a:blip>
          <a:stretch>
            <a:fillRect/>
          </a:stretch>
        </a:blipFill>
      </p:bgPr>
    </p:bg>
    <p:spTree>
      <p:nvGrpSpPr>
        <p:cNvPr id="57" name="Shape 57"/>
        <p:cNvGrpSpPr/>
        <p:nvPr/>
      </p:nvGrpSpPr>
      <p:grpSpPr>
        <a:xfrm>
          <a:off x="0" y="0"/>
          <a:ext cx="0" cy="0"/>
          <a:chOff x="0" y="0"/>
          <a:chExt cx="0" cy="0"/>
        </a:xfrm>
      </p:grpSpPr>
      <p:sp>
        <p:nvSpPr>
          <p:cNvPr id="58" name="Google Shape;58;p16"/>
          <p:cNvSpPr txBox="1"/>
          <p:nvPr>
            <p:ph type="ctrTitle"/>
          </p:nvPr>
        </p:nvSpPr>
        <p:spPr>
          <a:xfrm>
            <a:off x="1850525" y="1157925"/>
            <a:ext cx="5442900" cy="26031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3000"/>
              <a:buNone/>
              <a:defRPr b="1" sz="3000">
                <a:solidFill>
                  <a:schemeClr val="lt1"/>
                </a:solidFill>
              </a:defRPr>
            </a:lvl1pPr>
            <a:lvl2pPr lvl="1" rtl="0" algn="ctr">
              <a:spcBef>
                <a:spcPts val="0"/>
              </a:spcBef>
              <a:spcAft>
                <a:spcPts val="0"/>
              </a:spcAft>
              <a:buClr>
                <a:schemeClr val="lt1"/>
              </a:buClr>
              <a:buSzPts val="3000"/>
              <a:buNone/>
              <a:defRPr b="1" sz="3000">
                <a:solidFill>
                  <a:schemeClr val="lt1"/>
                </a:solidFill>
              </a:defRPr>
            </a:lvl2pPr>
            <a:lvl3pPr lvl="2" rtl="0" algn="ctr">
              <a:spcBef>
                <a:spcPts val="0"/>
              </a:spcBef>
              <a:spcAft>
                <a:spcPts val="0"/>
              </a:spcAft>
              <a:buClr>
                <a:schemeClr val="lt1"/>
              </a:buClr>
              <a:buSzPts val="3000"/>
              <a:buNone/>
              <a:defRPr b="1" sz="3000">
                <a:solidFill>
                  <a:schemeClr val="lt1"/>
                </a:solidFill>
              </a:defRPr>
            </a:lvl3pPr>
            <a:lvl4pPr lvl="3" rtl="0" algn="ctr">
              <a:spcBef>
                <a:spcPts val="0"/>
              </a:spcBef>
              <a:spcAft>
                <a:spcPts val="0"/>
              </a:spcAft>
              <a:buClr>
                <a:schemeClr val="lt1"/>
              </a:buClr>
              <a:buSzPts val="3000"/>
              <a:buNone/>
              <a:defRPr b="1" sz="3000">
                <a:solidFill>
                  <a:schemeClr val="lt1"/>
                </a:solidFill>
              </a:defRPr>
            </a:lvl4pPr>
            <a:lvl5pPr lvl="4" rtl="0" algn="ctr">
              <a:spcBef>
                <a:spcPts val="0"/>
              </a:spcBef>
              <a:spcAft>
                <a:spcPts val="0"/>
              </a:spcAft>
              <a:buClr>
                <a:schemeClr val="lt1"/>
              </a:buClr>
              <a:buSzPts val="3000"/>
              <a:buNone/>
              <a:defRPr b="1" sz="3000">
                <a:solidFill>
                  <a:schemeClr val="lt1"/>
                </a:solidFill>
              </a:defRPr>
            </a:lvl5pPr>
            <a:lvl6pPr lvl="5" rtl="0" algn="ctr">
              <a:spcBef>
                <a:spcPts val="0"/>
              </a:spcBef>
              <a:spcAft>
                <a:spcPts val="0"/>
              </a:spcAft>
              <a:buClr>
                <a:schemeClr val="lt1"/>
              </a:buClr>
              <a:buSzPts val="3000"/>
              <a:buNone/>
              <a:defRPr b="1" sz="3000">
                <a:solidFill>
                  <a:schemeClr val="lt1"/>
                </a:solidFill>
              </a:defRPr>
            </a:lvl6pPr>
            <a:lvl7pPr lvl="6" rtl="0" algn="ctr">
              <a:spcBef>
                <a:spcPts val="0"/>
              </a:spcBef>
              <a:spcAft>
                <a:spcPts val="0"/>
              </a:spcAft>
              <a:buClr>
                <a:schemeClr val="lt1"/>
              </a:buClr>
              <a:buSzPts val="3000"/>
              <a:buNone/>
              <a:defRPr b="1" sz="3000">
                <a:solidFill>
                  <a:schemeClr val="lt1"/>
                </a:solidFill>
              </a:defRPr>
            </a:lvl7pPr>
            <a:lvl8pPr lvl="7" rtl="0" algn="ctr">
              <a:spcBef>
                <a:spcPts val="0"/>
              </a:spcBef>
              <a:spcAft>
                <a:spcPts val="0"/>
              </a:spcAft>
              <a:buClr>
                <a:schemeClr val="lt1"/>
              </a:buClr>
              <a:buSzPts val="3000"/>
              <a:buNone/>
              <a:defRPr b="1" sz="3000">
                <a:solidFill>
                  <a:schemeClr val="lt1"/>
                </a:solidFill>
              </a:defRPr>
            </a:lvl8pPr>
            <a:lvl9pPr lvl="8" rtl="0" algn="ctr">
              <a:spcBef>
                <a:spcPts val="0"/>
              </a:spcBef>
              <a:spcAft>
                <a:spcPts val="0"/>
              </a:spcAft>
              <a:buClr>
                <a:schemeClr val="lt1"/>
              </a:buClr>
              <a:buSzPts val="3000"/>
              <a:buNone/>
              <a:defRPr b="1" sz="3000">
                <a:solidFill>
                  <a:schemeClr val="lt1"/>
                </a:solidFill>
              </a:defRPr>
            </a:lvl9pPr>
          </a:lstStyle>
          <a:p/>
        </p:txBody>
      </p:sp>
      <p:sp>
        <p:nvSpPr>
          <p:cNvPr id="59" name="Google Shape;59;p16"/>
          <p:cNvSpPr txBox="1"/>
          <p:nvPr>
            <p:ph idx="1" type="subTitle"/>
          </p:nvPr>
        </p:nvSpPr>
        <p:spPr>
          <a:xfrm>
            <a:off x="2481900" y="3945600"/>
            <a:ext cx="4180200" cy="464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accent1"/>
              </a:buClr>
              <a:buSzPts val="1400"/>
              <a:buNone/>
              <a:defRPr sz="1400">
                <a:solidFill>
                  <a:schemeClr val="accent1"/>
                </a:solidFill>
              </a:defRPr>
            </a:lvl1pPr>
            <a:lvl2pPr lvl="1" rtl="0" algn="ctr">
              <a:lnSpc>
                <a:spcPct val="100000"/>
              </a:lnSpc>
              <a:spcBef>
                <a:spcPts val="0"/>
              </a:spcBef>
              <a:spcAft>
                <a:spcPts val="0"/>
              </a:spcAft>
              <a:buClr>
                <a:schemeClr val="accent1"/>
              </a:buClr>
              <a:buSzPts val="1800"/>
              <a:buNone/>
              <a:defRPr sz="1800">
                <a:solidFill>
                  <a:schemeClr val="accent1"/>
                </a:solidFill>
              </a:defRPr>
            </a:lvl2pPr>
            <a:lvl3pPr lvl="2" rtl="0" algn="ctr">
              <a:lnSpc>
                <a:spcPct val="100000"/>
              </a:lnSpc>
              <a:spcBef>
                <a:spcPts val="0"/>
              </a:spcBef>
              <a:spcAft>
                <a:spcPts val="0"/>
              </a:spcAft>
              <a:buClr>
                <a:schemeClr val="accent1"/>
              </a:buClr>
              <a:buSzPts val="1800"/>
              <a:buNone/>
              <a:defRPr sz="1800">
                <a:solidFill>
                  <a:schemeClr val="accent1"/>
                </a:solidFill>
              </a:defRPr>
            </a:lvl3pPr>
            <a:lvl4pPr lvl="3" rtl="0" algn="ctr">
              <a:lnSpc>
                <a:spcPct val="100000"/>
              </a:lnSpc>
              <a:spcBef>
                <a:spcPts val="0"/>
              </a:spcBef>
              <a:spcAft>
                <a:spcPts val="0"/>
              </a:spcAft>
              <a:buClr>
                <a:schemeClr val="accent1"/>
              </a:buClr>
              <a:buSzPts val="1800"/>
              <a:buNone/>
              <a:defRPr sz="1800">
                <a:solidFill>
                  <a:schemeClr val="accent1"/>
                </a:solidFill>
              </a:defRPr>
            </a:lvl4pPr>
            <a:lvl5pPr lvl="4" rtl="0" algn="ctr">
              <a:lnSpc>
                <a:spcPct val="100000"/>
              </a:lnSpc>
              <a:spcBef>
                <a:spcPts val="0"/>
              </a:spcBef>
              <a:spcAft>
                <a:spcPts val="0"/>
              </a:spcAft>
              <a:buClr>
                <a:schemeClr val="accent1"/>
              </a:buClr>
              <a:buSzPts val="1800"/>
              <a:buNone/>
              <a:defRPr sz="1800">
                <a:solidFill>
                  <a:schemeClr val="accent1"/>
                </a:solidFill>
              </a:defRPr>
            </a:lvl5pPr>
            <a:lvl6pPr lvl="5" rtl="0" algn="ctr">
              <a:lnSpc>
                <a:spcPct val="100000"/>
              </a:lnSpc>
              <a:spcBef>
                <a:spcPts val="0"/>
              </a:spcBef>
              <a:spcAft>
                <a:spcPts val="0"/>
              </a:spcAft>
              <a:buClr>
                <a:schemeClr val="accent1"/>
              </a:buClr>
              <a:buSzPts val="1800"/>
              <a:buNone/>
              <a:defRPr sz="1800">
                <a:solidFill>
                  <a:schemeClr val="accent1"/>
                </a:solidFill>
              </a:defRPr>
            </a:lvl6pPr>
            <a:lvl7pPr lvl="6" rtl="0" algn="ctr">
              <a:lnSpc>
                <a:spcPct val="100000"/>
              </a:lnSpc>
              <a:spcBef>
                <a:spcPts val="0"/>
              </a:spcBef>
              <a:spcAft>
                <a:spcPts val="0"/>
              </a:spcAft>
              <a:buClr>
                <a:schemeClr val="accent1"/>
              </a:buClr>
              <a:buSzPts val="1800"/>
              <a:buNone/>
              <a:defRPr sz="1800">
                <a:solidFill>
                  <a:schemeClr val="accent1"/>
                </a:solidFill>
              </a:defRPr>
            </a:lvl7pPr>
            <a:lvl8pPr lvl="7" rtl="0" algn="ctr">
              <a:lnSpc>
                <a:spcPct val="100000"/>
              </a:lnSpc>
              <a:spcBef>
                <a:spcPts val="0"/>
              </a:spcBef>
              <a:spcAft>
                <a:spcPts val="0"/>
              </a:spcAft>
              <a:buClr>
                <a:schemeClr val="accent1"/>
              </a:buClr>
              <a:buSzPts val="1800"/>
              <a:buNone/>
              <a:defRPr sz="1800">
                <a:solidFill>
                  <a:schemeClr val="accent1"/>
                </a:solidFill>
              </a:defRPr>
            </a:lvl8pPr>
            <a:lvl9pPr lvl="8" rtl="0" algn="ctr">
              <a:lnSpc>
                <a:spcPct val="100000"/>
              </a:lnSpc>
              <a:spcBef>
                <a:spcPts val="0"/>
              </a:spcBef>
              <a:spcAft>
                <a:spcPts val="0"/>
              </a:spcAft>
              <a:buClr>
                <a:schemeClr val="accent1"/>
              </a:buClr>
              <a:buSzPts val="1800"/>
              <a:buNone/>
              <a:defRPr sz="1800">
                <a:solidFill>
                  <a:schemeClr val="accent1"/>
                </a:solidFil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wo Columns">
  <p:cSld name="SECTION_TITLE_AND_DESCRIPTION_1">
    <p:bg>
      <p:bgPr>
        <a:blipFill>
          <a:blip r:embed="rId2">
            <a:alphaModFix/>
          </a:blip>
          <a:stretch>
            <a:fillRect/>
          </a:stretch>
        </a:blipFill>
      </p:bgPr>
    </p:bg>
    <p:spTree>
      <p:nvGrpSpPr>
        <p:cNvPr id="60" name="Shape 60"/>
        <p:cNvGrpSpPr/>
        <p:nvPr/>
      </p:nvGrpSpPr>
      <p:grpSpPr>
        <a:xfrm>
          <a:off x="0" y="0"/>
          <a:ext cx="0" cy="0"/>
          <a:chOff x="0" y="0"/>
          <a:chExt cx="0" cy="0"/>
        </a:xfrm>
      </p:grpSpPr>
      <p:sp>
        <p:nvSpPr>
          <p:cNvPr id="61" name="Google Shape;61;p17"/>
          <p:cNvSpPr txBox="1"/>
          <p:nvPr>
            <p:ph type="title"/>
          </p:nvPr>
        </p:nvSpPr>
        <p:spPr>
          <a:xfrm>
            <a:off x="1937338" y="2463175"/>
            <a:ext cx="2390100" cy="5484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1800"/>
              <a:buNone/>
              <a:defRPr sz="1800">
                <a:solidFill>
                  <a:schemeClr val="lt1"/>
                </a:solidFill>
              </a:defRPr>
            </a:lvl1pPr>
            <a:lvl2pPr lvl="1" rtl="0" algn="ctr">
              <a:spcBef>
                <a:spcPts val="0"/>
              </a:spcBef>
              <a:spcAft>
                <a:spcPts val="0"/>
              </a:spcAft>
              <a:buClr>
                <a:schemeClr val="lt1"/>
              </a:buClr>
              <a:buSzPts val="4200"/>
              <a:buNone/>
              <a:defRPr sz="4200">
                <a:solidFill>
                  <a:schemeClr val="lt1"/>
                </a:solidFill>
              </a:defRPr>
            </a:lvl2pPr>
            <a:lvl3pPr lvl="2" rtl="0" algn="ctr">
              <a:spcBef>
                <a:spcPts val="0"/>
              </a:spcBef>
              <a:spcAft>
                <a:spcPts val="0"/>
              </a:spcAft>
              <a:buClr>
                <a:schemeClr val="lt1"/>
              </a:buClr>
              <a:buSzPts val="4200"/>
              <a:buNone/>
              <a:defRPr sz="4200">
                <a:solidFill>
                  <a:schemeClr val="lt1"/>
                </a:solidFill>
              </a:defRPr>
            </a:lvl3pPr>
            <a:lvl4pPr lvl="3" rtl="0" algn="ctr">
              <a:spcBef>
                <a:spcPts val="0"/>
              </a:spcBef>
              <a:spcAft>
                <a:spcPts val="0"/>
              </a:spcAft>
              <a:buClr>
                <a:schemeClr val="lt1"/>
              </a:buClr>
              <a:buSzPts val="4200"/>
              <a:buNone/>
              <a:defRPr sz="4200">
                <a:solidFill>
                  <a:schemeClr val="lt1"/>
                </a:solidFill>
              </a:defRPr>
            </a:lvl4pPr>
            <a:lvl5pPr lvl="4" rtl="0" algn="ctr">
              <a:spcBef>
                <a:spcPts val="0"/>
              </a:spcBef>
              <a:spcAft>
                <a:spcPts val="0"/>
              </a:spcAft>
              <a:buClr>
                <a:schemeClr val="lt1"/>
              </a:buClr>
              <a:buSzPts val="4200"/>
              <a:buNone/>
              <a:defRPr sz="4200">
                <a:solidFill>
                  <a:schemeClr val="lt1"/>
                </a:solidFill>
              </a:defRPr>
            </a:lvl5pPr>
            <a:lvl6pPr lvl="5" rtl="0" algn="ctr">
              <a:spcBef>
                <a:spcPts val="0"/>
              </a:spcBef>
              <a:spcAft>
                <a:spcPts val="0"/>
              </a:spcAft>
              <a:buClr>
                <a:schemeClr val="lt1"/>
              </a:buClr>
              <a:buSzPts val="4200"/>
              <a:buNone/>
              <a:defRPr sz="4200">
                <a:solidFill>
                  <a:schemeClr val="lt1"/>
                </a:solidFill>
              </a:defRPr>
            </a:lvl6pPr>
            <a:lvl7pPr lvl="6" rtl="0" algn="ctr">
              <a:spcBef>
                <a:spcPts val="0"/>
              </a:spcBef>
              <a:spcAft>
                <a:spcPts val="0"/>
              </a:spcAft>
              <a:buClr>
                <a:schemeClr val="lt1"/>
              </a:buClr>
              <a:buSzPts val="4200"/>
              <a:buNone/>
              <a:defRPr sz="4200">
                <a:solidFill>
                  <a:schemeClr val="lt1"/>
                </a:solidFill>
              </a:defRPr>
            </a:lvl7pPr>
            <a:lvl8pPr lvl="7" rtl="0" algn="ctr">
              <a:spcBef>
                <a:spcPts val="0"/>
              </a:spcBef>
              <a:spcAft>
                <a:spcPts val="0"/>
              </a:spcAft>
              <a:buClr>
                <a:schemeClr val="lt1"/>
              </a:buClr>
              <a:buSzPts val="4200"/>
              <a:buNone/>
              <a:defRPr sz="4200">
                <a:solidFill>
                  <a:schemeClr val="lt1"/>
                </a:solidFill>
              </a:defRPr>
            </a:lvl8pPr>
            <a:lvl9pPr lvl="8" rtl="0" algn="ctr">
              <a:spcBef>
                <a:spcPts val="0"/>
              </a:spcBef>
              <a:spcAft>
                <a:spcPts val="0"/>
              </a:spcAft>
              <a:buClr>
                <a:schemeClr val="lt1"/>
              </a:buClr>
              <a:buSzPts val="4200"/>
              <a:buNone/>
              <a:defRPr sz="4200">
                <a:solidFill>
                  <a:schemeClr val="lt1"/>
                </a:solidFill>
              </a:defRPr>
            </a:lvl9pPr>
          </a:lstStyle>
          <a:p/>
        </p:txBody>
      </p:sp>
      <p:sp>
        <p:nvSpPr>
          <p:cNvPr id="62" name="Google Shape;62;p17"/>
          <p:cNvSpPr txBox="1"/>
          <p:nvPr>
            <p:ph idx="1" type="subTitle"/>
          </p:nvPr>
        </p:nvSpPr>
        <p:spPr>
          <a:xfrm>
            <a:off x="1937338" y="3148075"/>
            <a:ext cx="23901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2100"/>
              <a:buNone/>
              <a:defRPr sz="2100">
                <a:solidFill>
                  <a:schemeClr val="lt1"/>
                </a:solidFill>
              </a:defRPr>
            </a:lvl2pPr>
            <a:lvl3pPr lvl="2" rtl="0" algn="ctr">
              <a:lnSpc>
                <a:spcPct val="100000"/>
              </a:lnSpc>
              <a:spcBef>
                <a:spcPts val="0"/>
              </a:spcBef>
              <a:spcAft>
                <a:spcPts val="0"/>
              </a:spcAft>
              <a:buClr>
                <a:schemeClr val="lt1"/>
              </a:buClr>
              <a:buSzPts val="2100"/>
              <a:buNone/>
              <a:defRPr sz="2100">
                <a:solidFill>
                  <a:schemeClr val="lt1"/>
                </a:solidFill>
              </a:defRPr>
            </a:lvl3pPr>
            <a:lvl4pPr lvl="3" rtl="0" algn="ctr">
              <a:lnSpc>
                <a:spcPct val="100000"/>
              </a:lnSpc>
              <a:spcBef>
                <a:spcPts val="0"/>
              </a:spcBef>
              <a:spcAft>
                <a:spcPts val="0"/>
              </a:spcAft>
              <a:buClr>
                <a:schemeClr val="lt1"/>
              </a:buClr>
              <a:buSzPts val="2100"/>
              <a:buNone/>
              <a:defRPr sz="2100">
                <a:solidFill>
                  <a:schemeClr val="lt1"/>
                </a:solidFill>
              </a:defRPr>
            </a:lvl4pPr>
            <a:lvl5pPr lvl="4" rtl="0" algn="ctr">
              <a:lnSpc>
                <a:spcPct val="100000"/>
              </a:lnSpc>
              <a:spcBef>
                <a:spcPts val="0"/>
              </a:spcBef>
              <a:spcAft>
                <a:spcPts val="0"/>
              </a:spcAft>
              <a:buClr>
                <a:schemeClr val="lt1"/>
              </a:buClr>
              <a:buSzPts val="2100"/>
              <a:buNone/>
              <a:defRPr sz="2100">
                <a:solidFill>
                  <a:schemeClr val="lt1"/>
                </a:solidFill>
              </a:defRPr>
            </a:lvl5pPr>
            <a:lvl6pPr lvl="5" rtl="0" algn="ctr">
              <a:lnSpc>
                <a:spcPct val="100000"/>
              </a:lnSpc>
              <a:spcBef>
                <a:spcPts val="0"/>
              </a:spcBef>
              <a:spcAft>
                <a:spcPts val="0"/>
              </a:spcAft>
              <a:buClr>
                <a:schemeClr val="lt1"/>
              </a:buClr>
              <a:buSzPts val="2100"/>
              <a:buNone/>
              <a:defRPr sz="2100">
                <a:solidFill>
                  <a:schemeClr val="lt1"/>
                </a:solidFill>
              </a:defRPr>
            </a:lvl6pPr>
            <a:lvl7pPr lvl="6" rtl="0" algn="ctr">
              <a:lnSpc>
                <a:spcPct val="100000"/>
              </a:lnSpc>
              <a:spcBef>
                <a:spcPts val="0"/>
              </a:spcBef>
              <a:spcAft>
                <a:spcPts val="0"/>
              </a:spcAft>
              <a:buClr>
                <a:schemeClr val="lt1"/>
              </a:buClr>
              <a:buSzPts val="2100"/>
              <a:buNone/>
              <a:defRPr sz="2100">
                <a:solidFill>
                  <a:schemeClr val="lt1"/>
                </a:solidFill>
              </a:defRPr>
            </a:lvl7pPr>
            <a:lvl8pPr lvl="7" rtl="0" algn="ctr">
              <a:lnSpc>
                <a:spcPct val="100000"/>
              </a:lnSpc>
              <a:spcBef>
                <a:spcPts val="0"/>
              </a:spcBef>
              <a:spcAft>
                <a:spcPts val="0"/>
              </a:spcAft>
              <a:buClr>
                <a:schemeClr val="lt1"/>
              </a:buClr>
              <a:buSzPts val="2100"/>
              <a:buNone/>
              <a:defRPr sz="2100">
                <a:solidFill>
                  <a:schemeClr val="lt1"/>
                </a:solidFill>
              </a:defRPr>
            </a:lvl8pPr>
            <a:lvl9pPr lvl="8" rtl="0" algn="ctr">
              <a:lnSpc>
                <a:spcPct val="100000"/>
              </a:lnSpc>
              <a:spcBef>
                <a:spcPts val="0"/>
              </a:spcBef>
              <a:spcAft>
                <a:spcPts val="0"/>
              </a:spcAft>
              <a:buClr>
                <a:schemeClr val="lt1"/>
              </a:buClr>
              <a:buSzPts val="2100"/>
              <a:buNone/>
              <a:defRPr sz="2100">
                <a:solidFill>
                  <a:schemeClr val="lt1"/>
                </a:solidFill>
              </a:defRPr>
            </a:lvl9pPr>
          </a:lstStyle>
          <a:p/>
        </p:txBody>
      </p:sp>
      <p:sp>
        <p:nvSpPr>
          <p:cNvPr id="63" name="Google Shape;63;p17"/>
          <p:cNvSpPr txBox="1"/>
          <p:nvPr>
            <p:ph idx="2" type="title"/>
          </p:nvPr>
        </p:nvSpPr>
        <p:spPr>
          <a:xfrm>
            <a:off x="4816563" y="2463175"/>
            <a:ext cx="2390100" cy="5484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1800"/>
              <a:buNone/>
              <a:defRPr sz="1800">
                <a:solidFill>
                  <a:schemeClr val="lt1"/>
                </a:solidFill>
              </a:defRPr>
            </a:lvl1pPr>
            <a:lvl2pPr lvl="1" rtl="0" algn="ctr">
              <a:spcBef>
                <a:spcPts val="0"/>
              </a:spcBef>
              <a:spcAft>
                <a:spcPts val="0"/>
              </a:spcAft>
              <a:buClr>
                <a:schemeClr val="lt1"/>
              </a:buClr>
              <a:buSzPts val="4200"/>
              <a:buNone/>
              <a:defRPr sz="4200">
                <a:solidFill>
                  <a:schemeClr val="lt1"/>
                </a:solidFill>
              </a:defRPr>
            </a:lvl2pPr>
            <a:lvl3pPr lvl="2" rtl="0" algn="ctr">
              <a:spcBef>
                <a:spcPts val="0"/>
              </a:spcBef>
              <a:spcAft>
                <a:spcPts val="0"/>
              </a:spcAft>
              <a:buClr>
                <a:schemeClr val="lt1"/>
              </a:buClr>
              <a:buSzPts val="4200"/>
              <a:buNone/>
              <a:defRPr sz="4200">
                <a:solidFill>
                  <a:schemeClr val="lt1"/>
                </a:solidFill>
              </a:defRPr>
            </a:lvl3pPr>
            <a:lvl4pPr lvl="3" rtl="0" algn="ctr">
              <a:spcBef>
                <a:spcPts val="0"/>
              </a:spcBef>
              <a:spcAft>
                <a:spcPts val="0"/>
              </a:spcAft>
              <a:buClr>
                <a:schemeClr val="lt1"/>
              </a:buClr>
              <a:buSzPts val="4200"/>
              <a:buNone/>
              <a:defRPr sz="4200">
                <a:solidFill>
                  <a:schemeClr val="lt1"/>
                </a:solidFill>
              </a:defRPr>
            </a:lvl4pPr>
            <a:lvl5pPr lvl="4" rtl="0" algn="ctr">
              <a:spcBef>
                <a:spcPts val="0"/>
              </a:spcBef>
              <a:spcAft>
                <a:spcPts val="0"/>
              </a:spcAft>
              <a:buClr>
                <a:schemeClr val="lt1"/>
              </a:buClr>
              <a:buSzPts val="4200"/>
              <a:buNone/>
              <a:defRPr sz="4200">
                <a:solidFill>
                  <a:schemeClr val="lt1"/>
                </a:solidFill>
              </a:defRPr>
            </a:lvl5pPr>
            <a:lvl6pPr lvl="5" rtl="0" algn="ctr">
              <a:spcBef>
                <a:spcPts val="0"/>
              </a:spcBef>
              <a:spcAft>
                <a:spcPts val="0"/>
              </a:spcAft>
              <a:buClr>
                <a:schemeClr val="lt1"/>
              </a:buClr>
              <a:buSzPts val="4200"/>
              <a:buNone/>
              <a:defRPr sz="4200">
                <a:solidFill>
                  <a:schemeClr val="lt1"/>
                </a:solidFill>
              </a:defRPr>
            </a:lvl6pPr>
            <a:lvl7pPr lvl="6" rtl="0" algn="ctr">
              <a:spcBef>
                <a:spcPts val="0"/>
              </a:spcBef>
              <a:spcAft>
                <a:spcPts val="0"/>
              </a:spcAft>
              <a:buClr>
                <a:schemeClr val="lt1"/>
              </a:buClr>
              <a:buSzPts val="4200"/>
              <a:buNone/>
              <a:defRPr sz="4200">
                <a:solidFill>
                  <a:schemeClr val="lt1"/>
                </a:solidFill>
              </a:defRPr>
            </a:lvl7pPr>
            <a:lvl8pPr lvl="7" rtl="0" algn="ctr">
              <a:spcBef>
                <a:spcPts val="0"/>
              </a:spcBef>
              <a:spcAft>
                <a:spcPts val="0"/>
              </a:spcAft>
              <a:buClr>
                <a:schemeClr val="lt1"/>
              </a:buClr>
              <a:buSzPts val="4200"/>
              <a:buNone/>
              <a:defRPr sz="4200">
                <a:solidFill>
                  <a:schemeClr val="lt1"/>
                </a:solidFill>
              </a:defRPr>
            </a:lvl8pPr>
            <a:lvl9pPr lvl="8" rtl="0" algn="ctr">
              <a:spcBef>
                <a:spcPts val="0"/>
              </a:spcBef>
              <a:spcAft>
                <a:spcPts val="0"/>
              </a:spcAft>
              <a:buClr>
                <a:schemeClr val="lt1"/>
              </a:buClr>
              <a:buSzPts val="4200"/>
              <a:buNone/>
              <a:defRPr sz="4200">
                <a:solidFill>
                  <a:schemeClr val="lt1"/>
                </a:solidFill>
              </a:defRPr>
            </a:lvl9pPr>
          </a:lstStyle>
          <a:p/>
        </p:txBody>
      </p:sp>
      <p:sp>
        <p:nvSpPr>
          <p:cNvPr id="64" name="Google Shape;64;p17"/>
          <p:cNvSpPr txBox="1"/>
          <p:nvPr>
            <p:ph idx="3" type="subTitle"/>
          </p:nvPr>
        </p:nvSpPr>
        <p:spPr>
          <a:xfrm>
            <a:off x="4816563" y="3148075"/>
            <a:ext cx="23901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2100"/>
              <a:buNone/>
              <a:defRPr sz="2100">
                <a:solidFill>
                  <a:schemeClr val="lt1"/>
                </a:solidFill>
              </a:defRPr>
            </a:lvl2pPr>
            <a:lvl3pPr lvl="2" rtl="0" algn="ctr">
              <a:lnSpc>
                <a:spcPct val="100000"/>
              </a:lnSpc>
              <a:spcBef>
                <a:spcPts val="0"/>
              </a:spcBef>
              <a:spcAft>
                <a:spcPts val="0"/>
              </a:spcAft>
              <a:buClr>
                <a:schemeClr val="lt1"/>
              </a:buClr>
              <a:buSzPts val="2100"/>
              <a:buNone/>
              <a:defRPr sz="2100">
                <a:solidFill>
                  <a:schemeClr val="lt1"/>
                </a:solidFill>
              </a:defRPr>
            </a:lvl3pPr>
            <a:lvl4pPr lvl="3" rtl="0" algn="ctr">
              <a:lnSpc>
                <a:spcPct val="100000"/>
              </a:lnSpc>
              <a:spcBef>
                <a:spcPts val="0"/>
              </a:spcBef>
              <a:spcAft>
                <a:spcPts val="0"/>
              </a:spcAft>
              <a:buClr>
                <a:schemeClr val="lt1"/>
              </a:buClr>
              <a:buSzPts val="2100"/>
              <a:buNone/>
              <a:defRPr sz="2100">
                <a:solidFill>
                  <a:schemeClr val="lt1"/>
                </a:solidFill>
              </a:defRPr>
            </a:lvl4pPr>
            <a:lvl5pPr lvl="4" rtl="0" algn="ctr">
              <a:lnSpc>
                <a:spcPct val="100000"/>
              </a:lnSpc>
              <a:spcBef>
                <a:spcPts val="0"/>
              </a:spcBef>
              <a:spcAft>
                <a:spcPts val="0"/>
              </a:spcAft>
              <a:buClr>
                <a:schemeClr val="lt1"/>
              </a:buClr>
              <a:buSzPts val="2100"/>
              <a:buNone/>
              <a:defRPr sz="2100">
                <a:solidFill>
                  <a:schemeClr val="lt1"/>
                </a:solidFill>
              </a:defRPr>
            </a:lvl5pPr>
            <a:lvl6pPr lvl="5" rtl="0" algn="ctr">
              <a:lnSpc>
                <a:spcPct val="100000"/>
              </a:lnSpc>
              <a:spcBef>
                <a:spcPts val="0"/>
              </a:spcBef>
              <a:spcAft>
                <a:spcPts val="0"/>
              </a:spcAft>
              <a:buClr>
                <a:schemeClr val="lt1"/>
              </a:buClr>
              <a:buSzPts val="2100"/>
              <a:buNone/>
              <a:defRPr sz="2100">
                <a:solidFill>
                  <a:schemeClr val="lt1"/>
                </a:solidFill>
              </a:defRPr>
            </a:lvl6pPr>
            <a:lvl7pPr lvl="6" rtl="0" algn="ctr">
              <a:lnSpc>
                <a:spcPct val="100000"/>
              </a:lnSpc>
              <a:spcBef>
                <a:spcPts val="0"/>
              </a:spcBef>
              <a:spcAft>
                <a:spcPts val="0"/>
              </a:spcAft>
              <a:buClr>
                <a:schemeClr val="lt1"/>
              </a:buClr>
              <a:buSzPts val="2100"/>
              <a:buNone/>
              <a:defRPr sz="2100">
                <a:solidFill>
                  <a:schemeClr val="lt1"/>
                </a:solidFill>
              </a:defRPr>
            </a:lvl7pPr>
            <a:lvl8pPr lvl="7" rtl="0" algn="ctr">
              <a:lnSpc>
                <a:spcPct val="100000"/>
              </a:lnSpc>
              <a:spcBef>
                <a:spcPts val="0"/>
              </a:spcBef>
              <a:spcAft>
                <a:spcPts val="0"/>
              </a:spcAft>
              <a:buClr>
                <a:schemeClr val="lt1"/>
              </a:buClr>
              <a:buSzPts val="2100"/>
              <a:buNone/>
              <a:defRPr sz="2100">
                <a:solidFill>
                  <a:schemeClr val="lt1"/>
                </a:solidFill>
              </a:defRPr>
            </a:lvl8pPr>
            <a:lvl9pPr lvl="8" rtl="0" algn="ctr">
              <a:lnSpc>
                <a:spcPct val="100000"/>
              </a:lnSpc>
              <a:spcBef>
                <a:spcPts val="0"/>
              </a:spcBef>
              <a:spcAft>
                <a:spcPts val="0"/>
              </a:spcAft>
              <a:buClr>
                <a:schemeClr val="lt1"/>
              </a:buClr>
              <a:buSzPts val="2100"/>
              <a:buNone/>
              <a:defRPr sz="2100">
                <a:solidFill>
                  <a:schemeClr val="lt1"/>
                </a:solidFill>
              </a:defRPr>
            </a:lvl9pPr>
          </a:lstStyle>
          <a:p/>
        </p:txBody>
      </p:sp>
      <p:sp>
        <p:nvSpPr>
          <p:cNvPr id="65" name="Google Shape;65;p17"/>
          <p:cNvSpPr txBox="1"/>
          <p:nvPr>
            <p:ph idx="4" type="title"/>
          </p:nvPr>
        </p:nvSpPr>
        <p:spPr>
          <a:xfrm>
            <a:off x="938500" y="445025"/>
            <a:ext cx="4629300" cy="941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hree Columns ">
  <p:cSld name="SECTION_TITLE_AND_DESCRIPTION_1_1">
    <p:bg>
      <p:bgPr>
        <a:blipFill>
          <a:blip r:embed="rId2">
            <a:alphaModFix/>
          </a:blip>
          <a:stretch>
            <a:fillRect/>
          </a:stretch>
        </a:blipFill>
      </p:bgPr>
    </p:bg>
    <p:spTree>
      <p:nvGrpSpPr>
        <p:cNvPr id="66" name="Shape 66"/>
        <p:cNvGrpSpPr/>
        <p:nvPr/>
      </p:nvGrpSpPr>
      <p:grpSpPr>
        <a:xfrm>
          <a:off x="0" y="0"/>
          <a:ext cx="0" cy="0"/>
          <a:chOff x="0" y="0"/>
          <a:chExt cx="0" cy="0"/>
        </a:xfrm>
      </p:grpSpPr>
      <p:sp>
        <p:nvSpPr>
          <p:cNvPr id="67" name="Google Shape;67;p18"/>
          <p:cNvSpPr txBox="1"/>
          <p:nvPr>
            <p:ph type="title"/>
          </p:nvPr>
        </p:nvSpPr>
        <p:spPr>
          <a:xfrm>
            <a:off x="3538497" y="2767975"/>
            <a:ext cx="2067000" cy="5484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1800"/>
              <a:buNone/>
              <a:defRPr sz="1800">
                <a:solidFill>
                  <a:schemeClr val="lt1"/>
                </a:solidFill>
              </a:defRPr>
            </a:lvl1pPr>
            <a:lvl2pPr lvl="1" rtl="0" algn="ctr">
              <a:spcBef>
                <a:spcPts val="0"/>
              </a:spcBef>
              <a:spcAft>
                <a:spcPts val="0"/>
              </a:spcAft>
              <a:buClr>
                <a:schemeClr val="lt1"/>
              </a:buClr>
              <a:buSzPts val="4200"/>
              <a:buNone/>
              <a:defRPr sz="4200">
                <a:solidFill>
                  <a:schemeClr val="lt1"/>
                </a:solidFill>
              </a:defRPr>
            </a:lvl2pPr>
            <a:lvl3pPr lvl="2" rtl="0" algn="ctr">
              <a:spcBef>
                <a:spcPts val="0"/>
              </a:spcBef>
              <a:spcAft>
                <a:spcPts val="0"/>
              </a:spcAft>
              <a:buClr>
                <a:schemeClr val="lt1"/>
              </a:buClr>
              <a:buSzPts val="4200"/>
              <a:buNone/>
              <a:defRPr sz="4200">
                <a:solidFill>
                  <a:schemeClr val="lt1"/>
                </a:solidFill>
              </a:defRPr>
            </a:lvl3pPr>
            <a:lvl4pPr lvl="3" rtl="0" algn="ctr">
              <a:spcBef>
                <a:spcPts val="0"/>
              </a:spcBef>
              <a:spcAft>
                <a:spcPts val="0"/>
              </a:spcAft>
              <a:buClr>
                <a:schemeClr val="lt1"/>
              </a:buClr>
              <a:buSzPts val="4200"/>
              <a:buNone/>
              <a:defRPr sz="4200">
                <a:solidFill>
                  <a:schemeClr val="lt1"/>
                </a:solidFill>
              </a:defRPr>
            </a:lvl4pPr>
            <a:lvl5pPr lvl="4" rtl="0" algn="ctr">
              <a:spcBef>
                <a:spcPts val="0"/>
              </a:spcBef>
              <a:spcAft>
                <a:spcPts val="0"/>
              </a:spcAft>
              <a:buClr>
                <a:schemeClr val="lt1"/>
              </a:buClr>
              <a:buSzPts val="4200"/>
              <a:buNone/>
              <a:defRPr sz="4200">
                <a:solidFill>
                  <a:schemeClr val="lt1"/>
                </a:solidFill>
              </a:defRPr>
            </a:lvl5pPr>
            <a:lvl6pPr lvl="5" rtl="0" algn="ctr">
              <a:spcBef>
                <a:spcPts val="0"/>
              </a:spcBef>
              <a:spcAft>
                <a:spcPts val="0"/>
              </a:spcAft>
              <a:buClr>
                <a:schemeClr val="lt1"/>
              </a:buClr>
              <a:buSzPts val="4200"/>
              <a:buNone/>
              <a:defRPr sz="4200">
                <a:solidFill>
                  <a:schemeClr val="lt1"/>
                </a:solidFill>
              </a:defRPr>
            </a:lvl6pPr>
            <a:lvl7pPr lvl="6" rtl="0" algn="ctr">
              <a:spcBef>
                <a:spcPts val="0"/>
              </a:spcBef>
              <a:spcAft>
                <a:spcPts val="0"/>
              </a:spcAft>
              <a:buClr>
                <a:schemeClr val="lt1"/>
              </a:buClr>
              <a:buSzPts val="4200"/>
              <a:buNone/>
              <a:defRPr sz="4200">
                <a:solidFill>
                  <a:schemeClr val="lt1"/>
                </a:solidFill>
              </a:defRPr>
            </a:lvl7pPr>
            <a:lvl8pPr lvl="7" rtl="0" algn="ctr">
              <a:spcBef>
                <a:spcPts val="0"/>
              </a:spcBef>
              <a:spcAft>
                <a:spcPts val="0"/>
              </a:spcAft>
              <a:buClr>
                <a:schemeClr val="lt1"/>
              </a:buClr>
              <a:buSzPts val="4200"/>
              <a:buNone/>
              <a:defRPr sz="4200">
                <a:solidFill>
                  <a:schemeClr val="lt1"/>
                </a:solidFill>
              </a:defRPr>
            </a:lvl8pPr>
            <a:lvl9pPr lvl="8" rtl="0" algn="ctr">
              <a:spcBef>
                <a:spcPts val="0"/>
              </a:spcBef>
              <a:spcAft>
                <a:spcPts val="0"/>
              </a:spcAft>
              <a:buClr>
                <a:schemeClr val="lt1"/>
              </a:buClr>
              <a:buSzPts val="4200"/>
              <a:buNone/>
              <a:defRPr sz="4200">
                <a:solidFill>
                  <a:schemeClr val="lt1"/>
                </a:solidFill>
              </a:defRPr>
            </a:lvl9pPr>
          </a:lstStyle>
          <a:p/>
        </p:txBody>
      </p:sp>
      <p:sp>
        <p:nvSpPr>
          <p:cNvPr id="68" name="Google Shape;68;p18"/>
          <p:cNvSpPr txBox="1"/>
          <p:nvPr>
            <p:ph idx="1" type="subTitle"/>
          </p:nvPr>
        </p:nvSpPr>
        <p:spPr>
          <a:xfrm>
            <a:off x="3538497" y="3452875"/>
            <a:ext cx="20670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2100"/>
              <a:buNone/>
              <a:defRPr sz="2100">
                <a:solidFill>
                  <a:schemeClr val="lt1"/>
                </a:solidFill>
              </a:defRPr>
            </a:lvl2pPr>
            <a:lvl3pPr lvl="2" rtl="0" algn="ctr">
              <a:lnSpc>
                <a:spcPct val="100000"/>
              </a:lnSpc>
              <a:spcBef>
                <a:spcPts val="0"/>
              </a:spcBef>
              <a:spcAft>
                <a:spcPts val="0"/>
              </a:spcAft>
              <a:buClr>
                <a:schemeClr val="lt1"/>
              </a:buClr>
              <a:buSzPts val="2100"/>
              <a:buNone/>
              <a:defRPr sz="2100">
                <a:solidFill>
                  <a:schemeClr val="lt1"/>
                </a:solidFill>
              </a:defRPr>
            </a:lvl3pPr>
            <a:lvl4pPr lvl="3" rtl="0" algn="ctr">
              <a:lnSpc>
                <a:spcPct val="100000"/>
              </a:lnSpc>
              <a:spcBef>
                <a:spcPts val="0"/>
              </a:spcBef>
              <a:spcAft>
                <a:spcPts val="0"/>
              </a:spcAft>
              <a:buClr>
                <a:schemeClr val="lt1"/>
              </a:buClr>
              <a:buSzPts val="2100"/>
              <a:buNone/>
              <a:defRPr sz="2100">
                <a:solidFill>
                  <a:schemeClr val="lt1"/>
                </a:solidFill>
              </a:defRPr>
            </a:lvl4pPr>
            <a:lvl5pPr lvl="4" rtl="0" algn="ctr">
              <a:lnSpc>
                <a:spcPct val="100000"/>
              </a:lnSpc>
              <a:spcBef>
                <a:spcPts val="0"/>
              </a:spcBef>
              <a:spcAft>
                <a:spcPts val="0"/>
              </a:spcAft>
              <a:buClr>
                <a:schemeClr val="lt1"/>
              </a:buClr>
              <a:buSzPts val="2100"/>
              <a:buNone/>
              <a:defRPr sz="2100">
                <a:solidFill>
                  <a:schemeClr val="lt1"/>
                </a:solidFill>
              </a:defRPr>
            </a:lvl5pPr>
            <a:lvl6pPr lvl="5" rtl="0" algn="ctr">
              <a:lnSpc>
                <a:spcPct val="100000"/>
              </a:lnSpc>
              <a:spcBef>
                <a:spcPts val="0"/>
              </a:spcBef>
              <a:spcAft>
                <a:spcPts val="0"/>
              </a:spcAft>
              <a:buClr>
                <a:schemeClr val="lt1"/>
              </a:buClr>
              <a:buSzPts val="2100"/>
              <a:buNone/>
              <a:defRPr sz="2100">
                <a:solidFill>
                  <a:schemeClr val="lt1"/>
                </a:solidFill>
              </a:defRPr>
            </a:lvl6pPr>
            <a:lvl7pPr lvl="6" rtl="0" algn="ctr">
              <a:lnSpc>
                <a:spcPct val="100000"/>
              </a:lnSpc>
              <a:spcBef>
                <a:spcPts val="0"/>
              </a:spcBef>
              <a:spcAft>
                <a:spcPts val="0"/>
              </a:spcAft>
              <a:buClr>
                <a:schemeClr val="lt1"/>
              </a:buClr>
              <a:buSzPts val="2100"/>
              <a:buNone/>
              <a:defRPr sz="2100">
                <a:solidFill>
                  <a:schemeClr val="lt1"/>
                </a:solidFill>
              </a:defRPr>
            </a:lvl7pPr>
            <a:lvl8pPr lvl="7" rtl="0" algn="ctr">
              <a:lnSpc>
                <a:spcPct val="100000"/>
              </a:lnSpc>
              <a:spcBef>
                <a:spcPts val="0"/>
              </a:spcBef>
              <a:spcAft>
                <a:spcPts val="0"/>
              </a:spcAft>
              <a:buClr>
                <a:schemeClr val="lt1"/>
              </a:buClr>
              <a:buSzPts val="2100"/>
              <a:buNone/>
              <a:defRPr sz="2100">
                <a:solidFill>
                  <a:schemeClr val="lt1"/>
                </a:solidFill>
              </a:defRPr>
            </a:lvl8pPr>
            <a:lvl9pPr lvl="8" rtl="0" algn="ctr">
              <a:lnSpc>
                <a:spcPct val="100000"/>
              </a:lnSpc>
              <a:spcBef>
                <a:spcPts val="0"/>
              </a:spcBef>
              <a:spcAft>
                <a:spcPts val="0"/>
              </a:spcAft>
              <a:buClr>
                <a:schemeClr val="lt1"/>
              </a:buClr>
              <a:buSzPts val="2100"/>
              <a:buNone/>
              <a:defRPr sz="2100">
                <a:solidFill>
                  <a:schemeClr val="lt1"/>
                </a:solidFill>
              </a:defRPr>
            </a:lvl9pPr>
          </a:lstStyle>
          <a:p/>
        </p:txBody>
      </p:sp>
      <p:sp>
        <p:nvSpPr>
          <p:cNvPr id="69" name="Google Shape;69;p18"/>
          <p:cNvSpPr txBox="1"/>
          <p:nvPr>
            <p:ph idx="2" type="title"/>
          </p:nvPr>
        </p:nvSpPr>
        <p:spPr>
          <a:xfrm>
            <a:off x="6028553" y="2767975"/>
            <a:ext cx="2067000" cy="5484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1800"/>
              <a:buNone/>
              <a:defRPr sz="1800">
                <a:solidFill>
                  <a:schemeClr val="lt1"/>
                </a:solidFill>
              </a:defRPr>
            </a:lvl1pPr>
            <a:lvl2pPr lvl="1" rtl="0" algn="ctr">
              <a:spcBef>
                <a:spcPts val="0"/>
              </a:spcBef>
              <a:spcAft>
                <a:spcPts val="0"/>
              </a:spcAft>
              <a:buClr>
                <a:schemeClr val="lt1"/>
              </a:buClr>
              <a:buSzPts val="4200"/>
              <a:buNone/>
              <a:defRPr sz="4200">
                <a:solidFill>
                  <a:schemeClr val="lt1"/>
                </a:solidFill>
              </a:defRPr>
            </a:lvl2pPr>
            <a:lvl3pPr lvl="2" rtl="0" algn="ctr">
              <a:spcBef>
                <a:spcPts val="0"/>
              </a:spcBef>
              <a:spcAft>
                <a:spcPts val="0"/>
              </a:spcAft>
              <a:buClr>
                <a:schemeClr val="lt1"/>
              </a:buClr>
              <a:buSzPts val="4200"/>
              <a:buNone/>
              <a:defRPr sz="4200">
                <a:solidFill>
                  <a:schemeClr val="lt1"/>
                </a:solidFill>
              </a:defRPr>
            </a:lvl3pPr>
            <a:lvl4pPr lvl="3" rtl="0" algn="ctr">
              <a:spcBef>
                <a:spcPts val="0"/>
              </a:spcBef>
              <a:spcAft>
                <a:spcPts val="0"/>
              </a:spcAft>
              <a:buClr>
                <a:schemeClr val="lt1"/>
              </a:buClr>
              <a:buSzPts val="4200"/>
              <a:buNone/>
              <a:defRPr sz="4200">
                <a:solidFill>
                  <a:schemeClr val="lt1"/>
                </a:solidFill>
              </a:defRPr>
            </a:lvl4pPr>
            <a:lvl5pPr lvl="4" rtl="0" algn="ctr">
              <a:spcBef>
                <a:spcPts val="0"/>
              </a:spcBef>
              <a:spcAft>
                <a:spcPts val="0"/>
              </a:spcAft>
              <a:buClr>
                <a:schemeClr val="lt1"/>
              </a:buClr>
              <a:buSzPts val="4200"/>
              <a:buNone/>
              <a:defRPr sz="4200">
                <a:solidFill>
                  <a:schemeClr val="lt1"/>
                </a:solidFill>
              </a:defRPr>
            </a:lvl5pPr>
            <a:lvl6pPr lvl="5" rtl="0" algn="ctr">
              <a:spcBef>
                <a:spcPts val="0"/>
              </a:spcBef>
              <a:spcAft>
                <a:spcPts val="0"/>
              </a:spcAft>
              <a:buClr>
                <a:schemeClr val="lt1"/>
              </a:buClr>
              <a:buSzPts val="4200"/>
              <a:buNone/>
              <a:defRPr sz="4200">
                <a:solidFill>
                  <a:schemeClr val="lt1"/>
                </a:solidFill>
              </a:defRPr>
            </a:lvl6pPr>
            <a:lvl7pPr lvl="6" rtl="0" algn="ctr">
              <a:spcBef>
                <a:spcPts val="0"/>
              </a:spcBef>
              <a:spcAft>
                <a:spcPts val="0"/>
              </a:spcAft>
              <a:buClr>
                <a:schemeClr val="lt1"/>
              </a:buClr>
              <a:buSzPts val="4200"/>
              <a:buNone/>
              <a:defRPr sz="4200">
                <a:solidFill>
                  <a:schemeClr val="lt1"/>
                </a:solidFill>
              </a:defRPr>
            </a:lvl7pPr>
            <a:lvl8pPr lvl="7" rtl="0" algn="ctr">
              <a:spcBef>
                <a:spcPts val="0"/>
              </a:spcBef>
              <a:spcAft>
                <a:spcPts val="0"/>
              </a:spcAft>
              <a:buClr>
                <a:schemeClr val="lt1"/>
              </a:buClr>
              <a:buSzPts val="4200"/>
              <a:buNone/>
              <a:defRPr sz="4200">
                <a:solidFill>
                  <a:schemeClr val="lt1"/>
                </a:solidFill>
              </a:defRPr>
            </a:lvl8pPr>
            <a:lvl9pPr lvl="8" rtl="0" algn="ctr">
              <a:spcBef>
                <a:spcPts val="0"/>
              </a:spcBef>
              <a:spcAft>
                <a:spcPts val="0"/>
              </a:spcAft>
              <a:buClr>
                <a:schemeClr val="lt1"/>
              </a:buClr>
              <a:buSzPts val="4200"/>
              <a:buNone/>
              <a:defRPr sz="4200">
                <a:solidFill>
                  <a:schemeClr val="lt1"/>
                </a:solidFill>
              </a:defRPr>
            </a:lvl9pPr>
          </a:lstStyle>
          <a:p/>
        </p:txBody>
      </p:sp>
      <p:sp>
        <p:nvSpPr>
          <p:cNvPr id="70" name="Google Shape;70;p18"/>
          <p:cNvSpPr txBox="1"/>
          <p:nvPr>
            <p:ph idx="3" type="subTitle"/>
          </p:nvPr>
        </p:nvSpPr>
        <p:spPr>
          <a:xfrm>
            <a:off x="6028553" y="3452875"/>
            <a:ext cx="20670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2100"/>
              <a:buNone/>
              <a:defRPr sz="2100">
                <a:solidFill>
                  <a:schemeClr val="lt1"/>
                </a:solidFill>
              </a:defRPr>
            </a:lvl2pPr>
            <a:lvl3pPr lvl="2" rtl="0" algn="ctr">
              <a:lnSpc>
                <a:spcPct val="100000"/>
              </a:lnSpc>
              <a:spcBef>
                <a:spcPts val="0"/>
              </a:spcBef>
              <a:spcAft>
                <a:spcPts val="0"/>
              </a:spcAft>
              <a:buClr>
                <a:schemeClr val="lt1"/>
              </a:buClr>
              <a:buSzPts val="2100"/>
              <a:buNone/>
              <a:defRPr sz="2100">
                <a:solidFill>
                  <a:schemeClr val="lt1"/>
                </a:solidFill>
              </a:defRPr>
            </a:lvl3pPr>
            <a:lvl4pPr lvl="3" rtl="0" algn="ctr">
              <a:lnSpc>
                <a:spcPct val="100000"/>
              </a:lnSpc>
              <a:spcBef>
                <a:spcPts val="0"/>
              </a:spcBef>
              <a:spcAft>
                <a:spcPts val="0"/>
              </a:spcAft>
              <a:buClr>
                <a:schemeClr val="lt1"/>
              </a:buClr>
              <a:buSzPts val="2100"/>
              <a:buNone/>
              <a:defRPr sz="2100">
                <a:solidFill>
                  <a:schemeClr val="lt1"/>
                </a:solidFill>
              </a:defRPr>
            </a:lvl4pPr>
            <a:lvl5pPr lvl="4" rtl="0" algn="ctr">
              <a:lnSpc>
                <a:spcPct val="100000"/>
              </a:lnSpc>
              <a:spcBef>
                <a:spcPts val="0"/>
              </a:spcBef>
              <a:spcAft>
                <a:spcPts val="0"/>
              </a:spcAft>
              <a:buClr>
                <a:schemeClr val="lt1"/>
              </a:buClr>
              <a:buSzPts val="2100"/>
              <a:buNone/>
              <a:defRPr sz="2100">
                <a:solidFill>
                  <a:schemeClr val="lt1"/>
                </a:solidFill>
              </a:defRPr>
            </a:lvl5pPr>
            <a:lvl6pPr lvl="5" rtl="0" algn="ctr">
              <a:lnSpc>
                <a:spcPct val="100000"/>
              </a:lnSpc>
              <a:spcBef>
                <a:spcPts val="0"/>
              </a:spcBef>
              <a:spcAft>
                <a:spcPts val="0"/>
              </a:spcAft>
              <a:buClr>
                <a:schemeClr val="lt1"/>
              </a:buClr>
              <a:buSzPts val="2100"/>
              <a:buNone/>
              <a:defRPr sz="2100">
                <a:solidFill>
                  <a:schemeClr val="lt1"/>
                </a:solidFill>
              </a:defRPr>
            </a:lvl6pPr>
            <a:lvl7pPr lvl="6" rtl="0" algn="ctr">
              <a:lnSpc>
                <a:spcPct val="100000"/>
              </a:lnSpc>
              <a:spcBef>
                <a:spcPts val="0"/>
              </a:spcBef>
              <a:spcAft>
                <a:spcPts val="0"/>
              </a:spcAft>
              <a:buClr>
                <a:schemeClr val="lt1"/>
              </a:buClr>
              <a:buSzPts val="2100"/>
              <a:buNone/>
              <a:defRPr sz="2100">
                <a:solidFill>
                  <a:schemeClr val="lt1"/>
                </a:solidFill>
              </a:defRPr>
            </a:lvl7pPr>
            <a:lvl8pPr lvl="7" rtl="0" algn="ctr">
              <a:lnSpc>
                <a:spcPct val="100000"/>
              </a:lnSpc>
              <a:spcBef>
                <a:spcPts val="0"/>
              </a:spcBef>
              <a:spcAft>
                <a:spcPts val="0"/>
              </a:spcAft>
              <a:buClr>
                <a:schemeClr val="lt1"/>
              </a:buClr>
              <a:buSzPts val="2100"/>
              <a:buNone/>
              <a:defRPr sz="2100">
                <a:solidFill>
                  <a:schemeClr val="lt1"/>
                </a:solidFill>
              </a:defRPr>
            </a:lvl8pPr>
            <a:lvl9pPr lvl="8" rtl="0" algn="ctr">
              <a:lnSpc>
                <a:spcPct val="100000"/>
              </a:lnSpc>
              <a:spcBef>
                <a:spcPts val="0"/>
              </a:spcBef>
              <a:spcAft>
                <a:spcPts val="0"/>
              </a:spcAft>
              <a:buClr>
                <a:schemeClr val="lt1"/>
              </a:buClr>
              <a:buSzPts val="2100"/>
              <a:buNone/>
              <a:defRPr sz="2100">
                <a:solidFill>
                  <a:schemeClr val="lt1"/>
                </a:solidFill>
              </a:defRPr>
            </a:lvl9pPr>
          </a:lstStyle>
          <a:p/>
        </p:txBody>
      </p:sp>
      <p:sp>
        <p:nvSpPr>
          <p:cNvPr id="71" name="Google Shape;71;p18"/>
          <p:cNvSpPr txBox="1"/>
          <p:nvPr>
            <p:ph idx="4" type="title"/>
          </p:nvPr>
        </p:nvSpPr>
        <p:spPr>
          <a:xfrm>
            <a:off x="938500" y="445025"/>
            <a:ext cx="4629300" cy="941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72" name="Google Shape;72;p18"/>
          <p:cNvSpPr txBox="1"/>
          <p:nvPr>
            <p:ph idx="5" type="title"/>
          </p:nvPr>
        </p:nvSpPr>
        <p:spPr>
          <a:xfrm>
            <a:off x="1048447" y="2767975"/>
            <a:ext cx="2067000" cy="5484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1800"/>
              <a:buNone/>
              <a:defRPr sz="1800">
                <a:solidFill>
                  <a:schemeClr val="lt1"/>
                </a:solidFill>
              </a:defRPr>
            </a:lvl1pPr>
            <a:lvl2pPr lvl="1" rtl="0" algn="ctr">
              <a:spcBef>
                <a:spcPts val="0"/>
              </a:spcBef>
              <a:spcAft>
                <a:spcPts val="0"/>
              </a:spcAft>
              <a:buClr>
                <a:schemeClr val="lt1"/>
              </a:buClr>
              <a:buSzPts val="4200"/>
              <a:buNone/>
              <a:defRPr sz="4200">
                <a:solidFill>
                  <a:schemeClr val="lt1"/>
                </a:solidFill>
              </a:defRPr>
            </a:lvl2pPr>
            <a:lvl3pPr lvl="2" rtl="0" algn="ctr">
              <a:spcBef>
                <a:spcPts val="0"/>
              </a:spcBef>
              <a:spcAft>
                <a:spcPts val="0"/>
              </a:spcAft>
              <a:buClr>
                <a:schemeClr val="lt1"/>
              </a:buClr>
              <a:buSzPts val="4200"/>
              <a:buNone/>
              <a:defRPr sz="4200">
                <a:solidFill>
                  <a:schemeClr val="lt1"/>
                </a:solidFill>
              </a:defRPr>
            </a:lvl3pPr>
            <a:lvl4pPr lvl="3" rtl="0" algn="ctr">
              <a:spcBef>
                <a:spcPts val="0"/>
              </a:spcBef>
              <a:spcAft>
                <a:spcPts val="0"/>
              </a:spcAft>
              <a:buClr>
                <a:schemeClr val="lt1"/>
              </a:buClr>
              <a:buSzPts val="4200"/>
              <a:buNone/>
              <a:defRPr sz="4200">
                <a:solidFill>
                  <a:schemeClr val="lt1"/>
                </a:solidFill>
              </a:defRPr>
            </a:lvl4pPr>
            <a:lvl5pPr lvl="4" rtl="0" algn="ctr">
              <a:spcBef>
                <a:spcPts val="0"/>
              </a:spcBef>
              <a:spcAft>
                <a:spcPts val="0"/>
              </a:spcAft>
              <a:buClr>
                <a:schemeClr val="lt1"/>
              </a:buClr>
              <a:buSzPts val="4200"/>
              <a:buNone/>
              <a:defRPr sz="4200">
                <a:solidFill>
                  <a:schemeClr val="lt1"/>
                </a:solidFill>
              </a:defRPr>
            </a:lvl5pPr>
            <a:lvl6pPr lvl="5" rtl="0" algn="ctr">
              <a:spcBef>
                <a:spcPts val="0"/>
              </a:spcBef>
              <a:spcAft>
                <a:spcPts val="0"/>
              </a:spcAft>
              <a:buClr>
                <a:schemeClr val="lt1"/>
              </a:buClr>
              <a:buSzPts val="4200"/>
              <a:buNone/>
              <a:defRPr sz="4200">
                <a:solidFill>
                  <a:schemeClr val="lt1"/>
                </a:solidFill>
              </a:defRPr>
            </a:lvl6pPr>
            <a:lvl7pPr lvl="6" rtl="0" algn="ctr">
              <a:spcBef>
                <a:spcPts val="0"/>
              </a:spcBef>
              <a:spcAft>
                <a:spcPts val="0"/>
              </a:spcAft>
              <a:buClr>
                <a:schemeClr val="lt1"/>
              </a:buClr>
              <a:buSzPts val="4200"/>
              <a:buNone/>
              <a:defRPr sz="4200">
                <a:solidFill>
                  <a:schemeClr val="lt1"/>
                </a:solidFill>
              </a:defRPr>
            </a:lvl7pPr>
            <a:lvl8pPr lvl="7" rtl="0" algn="ctr">
              <a:spcBef>
                <a:spcPts val="0"/>
              </a:spcBef>
              <a:spcAft>
                <a:spcPts val="0"/>
              </a:spcAft>
              <a:buClr>
                <a:schemeClr val="lt1"/>
              </a:buClr>
              <a:buSzPts val="4200"/>
              <a:buNone/>
              <a:defRPr sz="4200">
                <a:solidFill>
                  <a:schemeClr val="lt1"/>
                </a:solidFill>
              </a:defRPr>
            </a:lvl8pPr>
            <a:lvl9pPr lvl="8" rtl="0" algn="ctr">
              <a:spcBef>
                <a:spcPts val="0"/>
              </a:spcBef>
              <a:spcAft>
                <a:spcPts val="0"/>
              </a:spcAft>
              <a:buClr>
                <a:schemeClr val="lt1"/>
              </a:buClr>
              <a:buSzPts val="4200"/>
              <a:buNone/>
              <a:defRPr sz="4200">
                <a:solidFill>
                  <a:schemeClr val="lt1"/>
                </a:solidFill>
              </a:defRPr>
            </a:lvl9pPr>
          </a:lstStyle>
          <a:p/>
        </p:txBody>
      </p:sp>
      <p:sp>
        <p:nvSpPr>
          <p:cNvPr id="73" name="Google Shape;73;p18"/>
          <p:cNvSpPr txBox="1"/>
          <p:nvPr>
            <p:ph idx="6" type="subTitle"/>
          </p:nvPr>
        </p:nvSpPr>
        <p:spPr>
          <a:xfrm>
            <a:off x="1048447" y="3452875"/>
            <a:ext cx="20670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2100"/>
              <a:buNone/>
              <a:defRPr sz="2100">
                <a:solidFill>
                  <a:schemeClr val="lt1"/>
                </a:solidFill>
              </a:defRPr>
            </a:lvl2pPr>
            <a:lvl3pPr lvl="2" rtl="0" algn="ctr">
              <a:lnSpc>
                <a:spcPct val="100000"/>
              </a:lnSpc>
              <a:spcBef>
                <a:spcPts val="0"/>
              </a:spcBef>
              <a:spcAft>
                <a:spcPts val="0"/>
              </a:spcAft>
              <a:buClr>
                <a:schemeClr val="lt1"/>
              </a:buClr>
              <a:buSzPts val="2100"/>
              <a:buNone/>
              <a:defRPr sz="2100">
                <a:solidFill>
                  <a:schemeClr val="lt1"/>
                </a:solidFill>
              </a:defRPr>
            </a:lvl3pPr>
            <a:lvl4pPr lvl="3" rtl="0" algn="ctr">
              <a:lnSpc>
                <a:spcPct val="100000"/>
              </a:lnSpc>
              <a:spcBef>
                <a:spcPts val="0"/>
              </a:spcBef>
              <a:spcAft>
                <a:spcPts val="0"/>
              </a:spcAft>
              <a:buClr>
                <a:schemeClr val="lt1"/>
              </a:buClr>
              <a:buSzPts val="2100"/>
              <a:buNone/>
              <a:defRPr sz="2100">
                <a:solidFill>
                  <a:schemeClr val="lt1"/>
                </a:solidFill>
              </a:defRPr>
            </a:lvl4pPr>
            <a:lvl5pPr lvl="4" rtl="0" algn="ctr">
              <a:lnSpc>
                <a:spcPct val="100000"/>
              </a:lnSpc>
              <a:spcBef>
                <a:spcPts val="0"/>
              </a:spcBef>
              <a:spcAft>
                <a:spcPts val="0"/>
              </a:spcAft>
              <a:buClr>
                <a:schemeClr val="lt1"/>
              </a:buClr>
              <a:buSzPts val="2100"/>
              <a:buNone/>
              <a:defRPr sz="2100">
                <a:solidFill>
                  <a:schemeClr val="lt1"/>
                </a:solidFill>
              </a:defRPr>
            </a:lvl5pPr>
            <a:lvl6pPr lvl="5" rtl="0" algn="ctr">
              <a:lnSpc>
                <a:spcPct val="100000"/>
              </a:lnSpc>
              <a:spcBef>
                <a:spcPts val="0"/>
              </a:spcBef>
              <a:spcAft>
                <a:spcPts val="0"/>
              </a:spcAft>
              <a:buClr>
                <a:schemeClr val="lt1"/>
              </a:buClr>
              <a:buSzPts val="2100"/>
              <a:buNone/>
              <a:defRPr sz="2100">
                <a:solidFill>
                  <a:schemeClr val="lt1"/>
                </a:solidFill>
              </a:defRPr>
            </a:lvl6pPr>
            <a:lvl7pPr lvl="6" rtl="0" algn="ctr">
              <a:lnSpc>
                <a:spcPct val="100000"/>
              </a:lnSpc>
              <a:spcBef>
                <a:spcPts val="0"/>
              </a:spcBef>
              <a:spcAft>
                <a:spcPts val="0"/>
              </a:spcAft>
              <a:buClr>
                <a:schemeClr val="lt1"/>
              </a:buClr>
              <a:buSzPts val="2100"/>
              <a:buNone/>
              <a:defRPr sz="2100">
                <a:solidFill>
                  <a:schemeClr val="lt1"/>
                </a:solidFill>
              </a:defRPr>
            </a:lvl7pPr>
            <a:lvl8pPr lvl="7" rtl="0" algn="ctr">
              <a:lnSpc>
                <a:spcPct val="100000"/>
              </a:lnSpc>
              <a:spcBef>
                <a:spcPts val="0"/>
              </a:spcBef>
              <a:spcAft>
                <a:spcPts val="0"/>
              </a:spcAft>
              <a:buClr>
                <a:schemeClr val="lt1"/>
              </a:buClr>
              <a:buSzPts val="2100"/>
              <a:buNone/>
              <a:defRPr sz="2100">
                <a:solidFill>
                  <a:schemeClr val="lt1"/>
                </a:solidFill>
              </a:defRPr>
            </a:lvl8pPr>
            <a:lvl9pPr lvl="8" rtl="0" algn="ctr">
              <a:lnSpc>
                <a:spcPct val="100000"/>
              </a:lnSpc>
              <a:spcBef>
                <a:spcPts val="0"/>
              </a:spcBef>
              <a:spcAft>
                <a:spcPts val="0"/>
              </a:spcAft>
              <a:buClr>
                <a:schemeClr val="lt1"/>
              </a:buClr>
              <a:buSzPts val="2100"/>
              <a:buNone/>
              <a:defRPr sz="2100">
                <a:solidFill>
                  <a:schemeClr val="lt1"/>
                </a:solidFill>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text">
  <p:cSld name="TITLE_1_1_1">
    <p:bg>
      <p:bgPr>
        <a:blipFill>
          <a:blip r:embed="rId2">
            <a:alphaModFix/>
          </a:blip>
          <a:stretch>
            <a:fillRect/>
          </a:stretch>
        </a:blipFill>
      </p:bgPr>
    </p:bg>
    <p:spTree>
      <p:nvGrpSpPr>
        <p:cNvPr id="74" name="Shape 74"/>
        <p:cNvGrpSpPr/>
        <p:nvPr/>
      </p:nvGrpSpPr>
      <p:grpSpPr>
        <a:xfrm>
          <a:off x="0" y="0"/>
          <a:ext cx="0" cy="0"/>
          <a:chOff x="0" y="0"/>
          <a:chExt cx="0" cy="0"/>
        </a:xfrm>
      </p:grpSpPr>
      <p:sp>
        <p:nvSpPr>
          <p:cNvPr id="75" name="Google Shape;75;p19"/>
          <p:cNvSpPr txBox="1"/>
          <p:nvPr>
            <p:ph type="ctrTitle"/>
          </p:nvPr>
        </p:nvSpPr>
        <p:spPr>
          <a:xfrm>
            <a:off x="1273500" y="1369000"/>
            <a:ext cx="6597000" cy="21099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4500"/>
              <a:buNone/>
              <a:defRPr b="1" sz="4500">
                <a:solidFill>
                  <a:schemeClr val="lt1"/>
                </a:solidFill>
              </a:defRPr>
            </a:lvl1pPr>
            <a:lvl2pPr lvl="1" rtl="0" algn="ctr">
              <a:spcBef>
                <a:spcPts val="0"/>
              </a:spcBef>
              <a:spcAft>
                <a:spcPts val="0"/>
              </a:spcAft>
              <a:buClr>
                <a:schemeClr val="lt1"/>
              </a:buClr>
              <a:buSzPts val="3600"/>
              <a:buNone/>
              <a:defRPr b="1" sz="3600">
                <a:solidFill>
                  <a:schemeClr val="lt1"/>
                </a:solidFill>
              </a:defRPr>
            </a:lvl2pPr>
            <a:lvl3pPr lvl="2" rtl="0" algn="ctr">
              <a:spcBef>
                <a:spcPts val="0"/>
              </a:spcBef>
              <a:spcAft>
                <a:spcPts val="0"/>
              </a:spcAft>
              <a:buClr>
                <a:schemeClr val="lt1"/>
              </a:buClr>
              <a:buSzPts val="3600"/>
              <a:buNone/>
              <a:defRPr b="1" sz="3600">
                <a:solidFill>
                  <a:schemeClr val="lt1"/>
                </a:solidFill>
              </a:defRPr>
            </a:lvl3pPr>
            <a:lvl4pPr lvl="3" rtl="0" algn="ctr">
              <a:spcBef>
                <a:spcPts val="0"/>
              </a:spcBef>
              <a:spcAft>
                <a:spcPts val="0"/>
              </a:spcAft>
              <a:buClr>
                <a:schemeClr val="lt1"/>
              </a:buClr>
              <a:buSzPts val="3600"/>
              <a:buNone/>
              <a:defRPr b="1" sz="3600">
                <a:solidFill>
                  <a:schemeClr val="lt1"/>
                </a:solidFill>
              </a:defRPr>
            </a:lvl4pPr>
            <a:lvl5pPr lvl="4" rtl="0" algn="ctr">
              <a:spcBef>
                <a:spcPts val="0"/>
              </a:spcBef>
              <a:spcAft>
                <a:spcPts val="0"/>
              </a:spcAft>
              <a:buClr>
                <a:schemeClr val="lt1"/>
              </a:buClr>
              <a:buSzPts val="3600"/>
              <a:buNone/>
              <a:defRPr b="1" sz="3600">
                <a:solidFill>
                  <a:schemeClr val="lt1"/>
                </a:solidFill>
              </a:defRPr>
            </a:lvl5pPr>
            <a:lvl6pPr lvl="5" rtl="0" algn="ctr">
              <a:spcBef>
                <a:spcPts val="0"/>
              </a:spcBef>
              <a:spcAft>
                <a:spcPts val="0"/>
              </a:spcAft>
              <a:buClr>
                <a:schemeClr val="lt1"/>
              </a:buClr>
              <a:buSzPts val="3600"/>
              <a:buNone/>
              <a:defRPr b="1" sz="3600">
                <a:solidFill>
                  <a:schemeClr val="lt1"/>
                </a:solidFill>
              </a:defRPr>
            </a:lvl6pPr>
            <a:lvl7pPr lvl="6" rtl="0" algn="ctr">
              <a:spcBef>
                <a:spcPts val="0"/>
              </a:spcBef>
              <a:spcAft>
                <a:spcPts val="0"/>
              </a:spcAft>
              <a:buClr>
                <a:schemeClr val="lt1"/>
              </a:buClr>
              <a:buSzPts val="3600"/>
              <a:buNone/>
              <a:defRPr b="1" sz="3600">
                <a:solidFill>
                  <a:schemeClr val="lt1"/>
                </a:solidFill>
              </a:defRPr>
            </a:lvl7pPr>
            <a:lvl8pPr lvl="7" rtl="0" algn="ctr">
              <a:spcBef>
                <a:spcPts val="0"/>
              </a:spcBef>
              <a:spcAft>
                <a:spcPts val="0"/>
              </a:spcAft>
              <a:buClr>
                <a:schemeClr val="lt1"/>
              </a:buClr>
              <a:buSzPts val="3600"/>
              <a:buNone/>
              <a:defRPr b="1" sz="3600">
                <a:solidFill>
                  <a:schemeClr val="lt1"/>
                </a:solidFill>
              </a:defRPr>
            </a:lvl8pPr>
            <a:lvl9pPr lvl="8" rtl="0" algn="ctr">
              <a:spcBef>
                <a:spcPts val="0"/>
              </a:spcBef>
              <a:spcAft>
                <a:spcPts val="0"/>
              </a:spcAft>
              <a:buClr>
                <a:schemeClr val="lt1"/>
              </a:buClr>
              <a:buSzPts val="3600"/>
              <a:buNone/>
              <a:defRPr b="1" sz="3600">
                <a:solidFill>
                  <a:schemeClr val="lt1"/>
                </a:solidFill>
              </a:defRPr>
            </a:lvl9pPr>
          </a:lstStyle>
          <a:p/>
        </p:txBody>
      </p:sp>
      <p:sp>
        <p:nvSpPr>
          <p:cNvPr id="76" name="Google Shape;76;p19"/>
          <p:cNvSpPr txBox="1"/>
          <p:nvPr>
            <p:ph idx="1" type="subTitle"/>
          </p:nvPr>
        </p:nvSpPr>
        <p:spPr>
          <a:xfrm>
            <a:off x="2481900" y="2519525"/>
            <a:ext cx="4180200" cy="464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accent1"/>
              </a:buClr>
              <a:buSzPts val="1400"/>
              <a:buNone/>
              <a:defRPr sz="1400">
                <a:solidFill>
                  <a:schemeClr val="accent1"/>
                </a:solidFill>
              </a:defRPr>
            </a:lvl1pPr>
            <a:lvl2pPr lvl="1" rtl="0" algn="ctr">
              <a:lnSpc>
                <a:spcPct val="100000"/>
              </a:lnSpc>
              <a:spcBef>
                <a:spcPts val="0"/>
              </a:spcBef>
              <a:spcAft>
                <a:spcPts val="0"/>
              </a:spcAft>
              <a:buClr>
                <a:schemeClr val="accent1"/>
              </a:buClr>
              <a:buSzPts val="1800"/>
              <a:buNone/>
              <a:defRPr sz="1800">
                <a:solidFill>
                  <a:schemeClr val="accent1"/>
                </a:solidFill>
              </a:defRPr>
            </a:lvl2pPr>
            <a:lvl3pPr lvl="2" rtl="0" algn="ctr">
              <a:lnSpc>
                <a:spcPct val="100000"/>
              </a:lnSpc>
              <a:spcBef>
                <a:spcPts val="0"/>
              </a:spcBef>
              <a:spcAft>
                <a:spcPts val="0"/>
              </a:spcAft>
              <a:buClr>
                <a:schemeClr val="accent1"/>
              </a:buClr>
              <a:buSzPts val="1800"/>
              <a:buNone/>
              <a:defRPr sz="1800">
                <a:solidFill>
                  <a:schemeClr val="accent1"/>
                </a:solidFill>
              </a:defRPr>
            </a:lvl3pPr>
            <a:lvl4pPr lvl="3" rtl="0" algn="ctr">
              <a:lnSpc>
                <a:spcPct val="100000"/>
              </a:lnSpc>
              <a:spcBef>
                <a:spcPts val="0"/>
              </a:spcBef>
              <a:spcAft>
                <a:spcPts val="0"/>
              </a:spcAft>
              <a:buClr>
                <a:schemeClr val="accent1"/>
              </a:buClr>
              <a:buSzPts val="1800"/>
              <a:buNone/>
              <a:defRPr sz="1800">
                <a:solidFill>
                  <a:schemeClr val="accent1"/>
                </a:solidFill>
              </a:defRPr>
            </a:lvl4pPr>
            <a:lvl5pPr lvl="4" rtl="0" algn="ctr">
              <a:lnSpc>
                <a:spcPct val="100000"/>
              </a:lnSpc>
              <a:spcBef>
                <a:spcPts val="0"/>
              </a:spcBef>
              <a:spcAft>
                <a:spcPts val="0"/>
              </a:spcAft>
              <a:buClr>
                <a:schemeClr val="accent1"/>
              </a:buClr>
              <a:buSzPts val="1800"/>
              <a:buNone/>
              <a:defRPr sz="1800">
                <a:solidFill>
                  <a:schemeClr val="accent1"/>
                </a:solidFill>
              </a:defRPr>
            </a:lvl5pPr>
            <a:lvl6pPr lvl="5" rtl="0" algn="ctr">
              <a:lnSpc>
                <a:spcPct val="100000"/>
              </a:lnSpc>
              <a:spcBef>
                <a:spcPts val="0"/>
              </a:spcBef>
              <a:spcAft>
                <a:spcPts val="0"/>
              </a:spcAft>
              <a:buClr>
                <a:schemeClr val="accent1"/>
              </a:buClr>
              <a:buSzPts val="1800"/>
              <a:buNone/>
              <a:defRPr sz="1800">
                <a:solidFill>
                  <a:schemeClr val="accent1"/>
                </a:solidFill>
              </a:defRPr>
            </a:lvl6pPr>
            <a:lvl7pPr lvl="6" rtl="0" algn="ctr">
              <a:lnSpc>
                <a:spcPct val="100000"/>
              </a:lnSpc>
              <a:spcBef>
                <a:spcPts val="0"/>
              </a:spcBef>
              <a:spcAft>
                <a:spcPts val="0"/>
              </a:spcAft>
              <a:buClr>
                <a:schemeClr val="accent1"/>
              </a:buClr>
              <a:buSzPts val="1800"/>
              <a:buNone/>
              <a:defRPr sz="1800">
                <a:solidFill>
                  <a:schemeClr val="accent1"/>
                </a:solidFill>
              </a:defRPr>
            </a:lvl7pPr>
            <a:lvl8pPr lvl="7" rtl="0" algn="ctr">
              <a:lnSpc>
                <a:spcPct val="100000"/>
              </a:lnSpc>
              <a:spcBef>
                <a:spcPts val="0"/>
              </a:spcBef>
              <a:spcAft>
                <a:spcPts val="0"/>
              </a:spcAft>
              <a:buClr>
                <a:schemeClr val="accent1"/>
              </a:buClr>
              <a:buSzPts val="1800"/>
              <a:buNone/>
              <a:defRPr sz="1800">
                <a:solidFill>
                  <a:schemeClr val="accent1"/>
                </a:solidFill>
              </a:defRPr>
            </a:lvl8pPr>
            <a:lvl9pPr lvl="8" rtl="0" algn="ctr">
              <a:lnSpc>
                <a:spcPct val="100000"/>
              </a:lnSpc>
              <a:spcBef>
                <a:spcPts val="0"/>
              </a:spcBef>
              <a:spcAft>
                <a:spcPts val="0"/>
              </a:spcAft>
              <a:buClr>
                <a:schemeClr val="accent1"/>
              </a:buClr>
              <a:buSzPts val="1800"/>
              <a:buNone/>
              <a:defRPr sz="1800">
                <a:solidFill>
                  <a:schemeClr val="accent1"/>
                </a:solidFil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esign">
  <p:cSld name="CAPTION_ONLY_1">
    <p:bg>
      <p:bgPr>
        <a:blipFill>
          <a:blip r:embed="rId2">
            <a:alphaModFix/>
          </a:blip>
          <a:stretch>
            <a:fillRect/>
          </a:stretch>
        </a:blipFill>
      </p:bgPr>
    </p:bg>
    <p:spTree>
      <p:nvGrpSpPr>
        <p:cNvPr id="77" name="Shape 77"/>
        <p:cNvGrpSpPr/>
        <p:nvPr/>
      </p:nvGrpSpPr>
      <p:grpSpPr>
        <a:xfrm>
          <a:off x="0" y="0"/>
          <a:ext cx="0" cy="0"/>
          <a:chOff x="0" y="0"/>
          <a:chExt cx="0" cy="0"/>
        </a:xfrm>
      </p:grpSpPr>
      <p:sp>
        <p:nvSpPr>
          <p:cNvPr id="78" name="Google Shape;78;p20"/>
          <p:cNvSpPr txBox="1"/>
          <p:nvPr>
            <p:ph type="title"/>
          </p:nvPr>
        </p:nvSpPr>
        <p:spPr>
          <a:xfrm>
            <a:off x="938500" y="445025"/>
            <a:ext cx="4702200" cy="941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blipFill>
          <a:blip r:embed="rId2">
            <a:alphaModFix/>
          </a:blip>
          <a:stretch>
            <a:fillRect/>
          </a:stretch>
        </a:blipFill>
      </p:bgPr>
    </p:bg>
    <p:spTree>
      <p:nvGrpSpPr>
        <p:cNvPr id="11" name="Shape 11"/>
        <p:cNvGrpSpPr/>
        <p:nvPr/>
      </p:nvGrpSpPr>
      <p:grpSpPr>
        <a:xfrm>
          <a:off x="0" y="0"/>
          <a:ext cx="0" cy="0"/>
          <a:chOff x="0" y="0"/>
          <a:chExt cx="0" cy="0"/>
        </a:xfrm>
      </p:grpSpPr>
      <p:sp>
        <p:nvSpPr>
          <p:cNvPr id="12" name="Google Shape;12;p3"/>
          <p:cNvSpPr txBox="1"/>
          <p:nvPr>
            <p:ph type="title"/>
          </p:nvPr>
        </p:nvSpPr>
        <p:spPr>
          <a:xfrm>
            <a:off x="3762670" y="3177750"/>
            <a:ext cx="3068700" cy="5988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3" name="Google Shape;13;p3"/>
          <p:cNvSpPr txBox="1"/>
          <p:nvPr>
            <p:ph hasCustomPrompt="1" idx="2" type="title"/>
          </p:nvPr>
        </p:nvSpPr>
        <p:spPr>
          <a:xfrm>
            <a:off x="1048270" y="3287500"/>
            <a:ext cx="2412900" cy="931500"/>
          </a:xfrm>
          <a:prstGeom prst="rect">
            <a:avLst/>
          </a:prstGeom>
          <a:effectLst>
            <a:outerShdw blurRad="114300" rotWithShape="0" algn="bl" dir="6360000" dist="28575">
              <a:schemeClr val="accent1">
                <a:alpha val="50000"/>
              </a:schemeClr>
            </a:outerShdw>
          </a:effectLst>
        </p:spPr>
        <p:txBody>
          <a:bodyPr anchorCtr="0" anchor="ctr" bIns="91425" lIns="91425" spcFirstLastPara="1" rIns="91425" wrap="square" tIns="91425">
            <a:noAutofit/>
          </a:bodyPr>
          <a:lstStyle>
            <a:lvl1pPr lvl="0" rtl="0" algn="r">
              <a:spcBef>
                <a:spcPts val="0"/>
              </a:spcBef>
              <a:spcAft>
                <a:spcPts val="0"/>
              </a:spcAft>
              <a:buClr>
                <a:schemeClr val="lt1"/>
              </a:buClr>
              <a:buSzPts val="6000"/>
              <a:buNone/>
              <a:defRPr sz="6000">
                <a:solidFill>
                  <a:schemeClr val="lt1"/>
                </a:solidFill>
              </a:defRPr>
            </a:lvl1pPr>
            <a:lvl2pPr lvl="1" rtl="0" algn="ctr">
              <a:spcBef>
                <a:spcPts val="0"/>
              </a:spcBef>
              <a:spcAft>
                <a:spcPts val="0"/>
              </a:spcAft>
              <a:buClr>
                <a:schemeClr val="lt1"/>
              </a:buClr>
              <a:buSzPts val="7200"/>
              <a:buNone/>
              <a:defRPr sz="7200">
                <a:solidFill>
                  <a:schemeClr val="lt1"/>
                </a:solidFill>
              </a:defRPr>
            </a:lvl2pPr>
            <a:lvl3pPr lvl="2" rtl="0" algn="ctr">
              <a:spcBef>
                <a:spcPts val="0"/>
              </a:spcBef>
              <a:spcAft>
                <a:spcPts val="0"/>
              </a:spcAft>
              <a:buClr>
                <a:schemeClr val="lt1"/>
              </a:buClr>
              <a:buSzPts val="7200"/>
              <a:buNone/>
              <a:defRPr sz="7200">
                <a:solidFill>
                  <a:schemeClr val="lt1"/>
                </a:solidFill>
              </a:defRPr>
            </a:lvl3pPr>
            <a:lvl4pPr lvl="3" rtl="0" algn="ctr">
              <a:spcBef>
                <a:spcPts val="0"/>
              </a:spcBef>
              <a:spcAft>
                <a:spcPts val="0"/>
              </a:spcAft>
              <a:buClr>
                <a:schemeClr val="lt1"/>
              </a:buClr>
              <a:buSzPts val="7200"/>
              <a:buNone/>
              <a:defRPr sz="7200">
                <a:solidFill>
                  <a:schemeClr val="lt1"/>
                </a:solidFill>
              </a:defRPr>
            </a:lvl4pPr>
            <a:lvl5pPr lvl="4" rtl="0" algn="ctr">
              <a:spcBef>
                <a:spcPts val="0"/>
              </a:spcBef>
              <a:spcAft>
                <a:spcPts val="0"/>
              </a:spcAft>
              <a:buClr>
                <a:schemeClr val="lt1"/>
              </a:buClr>
              <a:buSzPts val="7200"/>
              <a:buNone/>
              <a:defRPr sz="7200">
                <a:solidFill>
                  <a:schemeClr val="lt1"/>
                </a:solidFill>
              </a:defRPr>
            </a:lvl5pPr>
            <a:lvl6pPr lvl="5" rtl="0" algn="ctr">
              <a:spcBef>
                <a:spcPts val="0"/>
              </a:spcBef>
              <a:spcAft>
                <a:spcPts val="0"/>
              </a:spcAft>
              <a:buClr>
                <a:schemeClr val="lt1"/>
              </a:buClr>
              <a:buSzPts val="7200"/>
              <a:buNone/>
              <a:defRPr sz="7200">
                <a:solidFill>
                  <a:schemeClr val="lt1"/>
                </a:solidFill>
              </a:defRPr>
            </a:lvl6pPr>
            <a:lvl7pPr lvl="6" rtl="0" algn="ctr">
              <a:spcBef>
                <a:spcPts val="0"/>
              </a:spcBef>
              <a:spcAft>
                <a:spcPts val="0"/>
              </a:spcAft>
              <a:buClr>
                <a:schemeClr val="lt1"/>
              </a:buClr>
              <a:buSzPts val="7200"/>
              <a:buNone/>
              <a:defRPr sz="7200">
                <a:solidFill>
                  <a:schemeClr val="lt1"/>
                </a:solidFill>
              </a:defRPr>
            </a:lvl7pPr>
            <a:lvl8pPr lvl="7" rtl="0" algn="ctr">
              <a:spcBef>
                <a:spcPts val="0"/>
              </a:spcBef>
              <a:spcAft>
                <a:spcPts val="0"/>
              </a:spcAft>
              <a:buClr>
                <a:schemeClr val="lt1"/>
              </a:buClr>
              <a:buSzPts val="7200"/>
              <a:buNone/>
              <a:defRPr sz="7200">
                <a:solidFill>
                  <a:schemeClr val="lt1"/>
                </a:solidFill>
              </a:defRPr>
            </a:lvl8pPr>
            <a:lvl9pPr lvl="8" rtl="0" algn="ctr">
              <a:spcBef>
                <a:spcPts val="0"/>
              </a:spcBef>
              <a:spcAft>
                <a:spcPts val="0"/>
              </a:spcAft>
              <a:buClr>
                <a:schemeClr val="lt1"/>
              </a:buClr>
              <a:buSzPts val="7200"/>
              <a:buNone/>
              <a:defRPr sz="7200">
                <a:solidFill>
                  <a:schemeClr val="lt1"/>
                </a:solidFill>
              </a:defRPr>
            </a:lvl9pPr>
          </a:lstStyle>
          <a:p>
            <a:r>
              <a:t>xx%</a:t>
            </a:r>
          </a:p>
        </p:txBody>
      </p:sp>
      <p:sp>
        <p:nvSpPr>
          <p:cNvPr id="14" name="Google Shape;14;p3"/>
          <p:cNvSpPr txBox="1"/>
          <p:nvPr>
            <p:ph idx="1" type="subTitle"/>
          </p:nvPr>
        </p:nvSpPr>
        <p:spPr>
          <a:xfrm>
            <a:off x="3762670" y="3720650"/>
            <a:ext cx="3068700" cy="464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accent1"/>
              </a:buClr>
              <a:buSzPts val="1400"/>
              <a:buNone/>
              <a:defRPr sz="1400">
                <a:solidFill>
                  <a:schemeClr val="accent1"/>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esign 1">
  <p:cSld name="CAPTION_ONLY_1_1">
    <p:bg>
      <p:bgPr>
        <a:blipFill>
          <a:blip r:embed="rId2">
            <a:alphaModFix/>
          </a:blip>
          <a:stretch>
            <a:fillRect/>
          </a:stretch>
        </a:blipFill>
      </p:bgPr>
    </p:bg>
    <p:spTree>
      <p:nvGrpSpPr>
        <p:cNvPr id="79" name="Shape 79"/>
        <p:cNvGrpSpPr/>
        <p:nvPr/>
      </p:nvGrpSpPr>
      <p:grpSpPr>
        <a:xfrm>
          <a:off x="0" y="0"/>
          <a:ext cx="0" cy="0"/>
          <a:chOff x="0" y="0"/>
          <a:chExt cx="0" cy="0"/>
        </a:xfrm>
      </p:grpSpPr>
      <p:sp>
        <p:nvSpPr>
          <p:cNvPr id="80" name="Google Shape;80;p21"/>
          <p:cNvSpPr txBox="1"/>
          <p:nvPr>
            <p:ph type="title"/>
          </p:nvPr>
        </p:nvSpPr>
        <p:spPr>
          <a:xfrm>
            <a:off x="938500" y="445025"/>
            <a:ext cx="4702200" cy="941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esign 2">
  <p:cSld name="CAPTION_ONLY_1_1_1">
    <p:bg>
      <p:bgPr>
        <a:blipFill>
          <a:blip r:embed="rId2">
            <a:alphaModFix/>
          </a:blip>
          <a:stretch>
            <a:fillRect/>
          </a:stretch>
        </a:blipFill>
      </p:bgPr>
    </p:bg>
    <p:spTree>
      <p:nvGrpSpPr>
        <p:cNvPr id="81" name="Shape 81"/>
        <p:cNvGrpSpPr/>
        <p:nvPr/>
      </p:nvGrpSpPr>
      <p:grpSpPr>
        <a:xfrm>
          <a:off x="0" y="0"/>
          <a:ext cx="0" cy="0"/>
          <a:chOff x="0" y="0"/>
          <a:chExt cx="0" cy="0"/>
        </a:xfrm>
      </p:grpSpPr>
      <p:sp>
        <p:nvSpPr>
          <p:cNvPr id="82" name="Google Shape;82;p22"/>
          <p:cNvSpPr txBox="1"/>
          <p:nvPr>
            <p:ph type="title"/>
          </p:nvPr>
        </p:nvSpPr>
        <p:spPr>
          <a:xfrm>
            <a:off x="938500" y="445025"/>
            <a:ext cx="4702200" cy="941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esign 3">
  <p:cSld name="CAPTION_ONLY_1_1_1_2">
    <p:bg>
      <p:bgPr>
        <a:blipFill>
          <a:blip r:embed="rId2">
            <a:alphaModFix/>
          </a:blip>
          <a:stretch>
            <a:fillRect/>
          </a:stretch>
        </a:blipFill>
      </p:bgPr>
    </p:bg>
    <p:spTree>
      <p:nvGrpSpPr>
        <p:cNvPr id="83" name="Shape 83"/>
        <p:cNvGrpSpPr/>
        <p:nvPr/>
      </p:nvGrpSpPr>
      <p:grpSpPr>
        <a:xfrm>
          <a:off x="0" y="0"/>
          <a:ext cx="0" cy="0"/>
          <a:chOff x="0" y="0"/>
          <a:chExt cx="0" cy="0"/>
        </a:xfrm>
      </p:grpSpPr>
      <p:sp>
        <p:nvSpPr>
          <p:cNvPr id="84" name="Google Shape;84;p23"/>
          <p:cNvSpPr txBox="1"/>
          <p:nvPr>
            <p:ph type="title"/>
          </p:nvPr>
        </p:nvSpPr>
        <p:spPr>
          <a:xfrm>
            <a:off x="938500" y="445025"/>
            <a:ext cx="4702200" cy="941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wo Lists">
  <p:cSld name="SECTION_TITLE_AND_DESCRIPTION_1_3">
    <p:bg>
      <p:bgPr>
        <a:blipFill>
          <a:blip r:embed="rId2">
            <a:alphaModFix/>
          </a:blip>
          <a:stretch>
            <a:fillRect/>
          </a:stretch>
        </a:blipFill>
      </p:bgPr>
    </p:bg>
    <p:spTree>
      <p:nvGrpSpPr>
        <p:cNvPr id="85" name="Shape 85"/>
        <p:cNvGrpSpPr/>
        <p:nvPr/>
      </p:nvGrpSpPr>
      <p:grpSpPr>
        <a:xfrm>
          <a:off x="0" y="0"/>
          <a:ext cx="0" cy="0"/>
          <a:chOff x="0" y="0"/>
          <a:chExt cx="0" cy="0"/>
        </a:xfrm>
      </p:grpSpPr>
      <p:sp>
        <p:nvSpPr>
          <p:cNvPr id="86" name="Google Shape;86;p24"/>
          <p:cNvSpPr txBox="1"/>
          <p:nvPr>
            <p:ph type="title"/>
          </p:nvPr>
        </p:nvSpPr>
        <p:spPr>
          <a:xfrm>
            <a:off x="938500" y="445025"/>
            <a:ext cx="4964700" cy="941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87" name="Google Shape;87;p24"/>
          <p:cNvSpPr txBox="1"/>
          <p:nvPr>
            <p:ph idx="1" type="body"/>
          </p:nvPr>
        </p:nvSpPr>
        <p:spPr>
          <a:xfrm>
            <a:off x="1067241" y="2651775"/>
            <a:ext cx="3258900" cy="17955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lt1"/>
              </a:buClr>
              <a:buSzPts val="1400"/>
              <a:buChar char="●"/>
              <a:defRPr sz="1400">
                <a:solidFill>
                  <a:schemeClr val="lt1"/>
                </a:solidFill>
              </a:defRPr>
            </a:lvl1pPr>
            <a:lvl2pPr indent="-317500" lvl="1" marL="914400" rtl="0">
              <a:spcBef>
                <a:spcPts val="10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88" name="Google Shape;88;p24"/>
          <p:cNvSpPr txBox="1"/>
          <p:nvPr>
            <p:ph idx="2" type="body"/>
          </p:nvPr>
        </p:nvSpPr>
        <p:spPr>
          <a:xfrm>
            <a:off x="4673852" y="2651775"/>
            <a:ext cx="3258900" cy="17955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lt1"/>
              </a:buClr>
              <a:buSzPts val="1400"/>
              <a:buChar char="●"/>
              <a:defRPr sz="1400">
                <a:solidFill>
                  <a:schemeClr val="lt1"/>
                </a:solidFill>
              </a:defRPr>
            </a:lvl1pPr>
            <a:lvl2pPr indent="-317500" lvl="1" marL="914400" rtl="0">
              <a:spcBef>
                <a:spcPts val="10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89" name="Google Shape;89;p24"/>
          <p:cNvSpPr txBox="1"/>
          <p:nvPr>
            <p:ph idx="3" type="title"/>
          </p:nvPr>
        </p:nvSpPr>
        <p:spPr>
          <a:xfrm>
            <a:off x="1213499" y="1955125"/>
            <a:ext cx="3258900" cy="5484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lt1"/>
              </a:buClr>
              <a:buSzPts val="1800"/>
              <a:buNone/>
              <a:defRPr sz="18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p:txBody>
      </p:sp>
      <p:sp>
        <p:nvSpPr>
          <p:cNvPr id="90" name="Google Shape;90;p24"/>
          <p:cNvSpPr txBox="1"/>
          <p:nvPr>
            <p:ph idx="4" type="title"/>
          </p:nvPr>
        </p:nvSpPr>
        <p:spPr>
          <a:xfrm>
            <a:off x="4820099" y="1955125"/>
            <a:ext cx="3258900" cy="5484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lt1"/>
              </a:buClr>
              <a:buSzPts val="1800"/>
              <a:buNone/>
              <a:defRPr sz="18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Four Columns">
  <p:cSld name="TITLE_1_1_2">
    <p:bg>
      <p:bgPr>
        <a:blipFill>
          <a:blip r:embed="rId2">
            <a:alphaModFix/>
          </a:blip>
          <a:stretch>
            <a:fillRect/>
          </a:stretch>
        </a:blipFill>
      </p:bgPr>
    </p:bg>
    <p:spTree>
      <p:nvGrpSpPr>
        <p:cNvPr id="91" name="Shape 91"/>
        <p:cNvGrpSpPr/>
        <p:nvPr/>
      </p:nvGrpSpPr>
      <p:grpSpPr>
        <a:xfrm>
          <a:off x="0" y="0"/>
          <a:ext cx="0" cy="0"/>
          <a:chOff x="0" y="0"/>
          <a:chExt cx="0" cy="0"/>
        </a:xfrm>
      </p:grpSpPr>
      <p:sp>
        <p:nvSpPr>
          <p:cNvPr id="92" name="Google Shape;92;p25"/>
          <p:cNvSpPr txBox="1"/>
          <p:nvPr>
            <p:ph type="title"/>
          </p:nvPr>
        </p:nvSpPr>
        <p:spPr>
          <a:xfrm>
            <a:off x="938500" y="445025"/>
            <a:ext cx="4629300" cy="941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93" name="Google Shape;93;p25"/>
          <p:cNvSpPr txBox="1"/>
          <p:nvPr>
            <p:ph idx="2" type="title"/>
          </p:nvPr>
        </p:nvSpPr>
        <p:spPr>
          <a:xfrm>
            <a:off x="898386" y="3052625"/>
            <a:ext cx="1671600" cy="5484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1800"/>
              <a:buNone/>
              <a:defRPr sz="1800">
                <a:solidFill>
                  <a:schemeClr val="lt1"/>
                </a:solidFill>
              </a:defRPr>
            </a:lvl1pPr>
            <a:lvl2pPr lvl="1" rtl="0" algn="ctr">
              <a:spcBef>
                <a:spcPts val="0"/>
              </a:spcBef>
              <a:spcAft>
                <a:spcPts val="0"/>
              </a:spcAft>
              <a:buClr>
                <a:schemeClr val="lt1"/>
              </a:buClr>
              <a:buSzPts val="4200"/>
              <a:buNone/>
              <a:defRPr sz="4200">
                <a:solidFill>
                  <a:schemeClr val="lt1"/>
                </a:solidFill>
              </a:defRPr>
            </a:lvl2pPr>
            <a:lvl3pPr lvl="2" rtl="0" algn="ctr">
              <a:spcBef>
                <a:spcPts val="0"/>
              </a:spcBef>
              <a:spcAft>
                <a:spcPts val="0"/>
              </a:spcAft>
              <a:buClr>
                <a:schemeClr val="lt1"/>
              </a:buClr>
              <a:buSzPts val="4200"/>
              <a:buNone/>
              <a:defRPr sz="4200">
                <a:solidFill>
                  <a:schemeClr val="lt1"/>
                </a:solidFill>
              </a:defRPr>
            </a:lvl3pPr>
            <a:lvl4pPr lvl="3" rtl="0" algn="ctr">
              <a:spcBef>
                <a:spcPts val="0"/>
              </a:spcBef>
              <a:spcAft>
                <a:spcPts val="0"/>
              </a:spcAft>
              <a:buClr>
                <a:schemeClr val="lt1"/>
              </a:buClr>
              <a:buSzPts val="4200"/>
              <a:buNone/>
              <a:defRPr sz="4200">
                <a:solidFill>
                  <a:schemeClr val="lt1"/>
                </a:solidFill>
              </a:defRPr>
            </a:lvl4pPr>
            <a:lvl5pPr lvl="4" rtl="0" algn="ctr">
              <a:spcBef>
                <a:spcPts val="0"/>
              </a:spcBef>
              <a:spcAft>
                <a:spcPts val="0"/>
              </a:spcAft>
              <a:buClr>
                <a:schemeClr val="lt1"/>
              </a:buClr>
              <a:buSzPts val="4200"/>
              <a:buNone/>
              <a:defRPr sz="4200">
                <a:solidFill>
                  <a:schemeClr val="lt1"/>
                </a:solidFill>
              </a:defRPr>
            </a:lvl5pPr>
            <a:lvl6pPr lvl="5" rtl="0" algn="ctr">
              <a:spcBef>
                <a:spcPts val="0"/>
              </a:spcBef>
              <a:spcAft>
                <a:spcPts val="0"/>
              </a:spcAft>
              <a:buClr>
                <a:schemeClr val="lt1"/>
              </a:buClr>
              <a:buSzPts val="4200"/>
              <a:buNone/>
              <a:defRPr sz="4200">
                <a:solidFill>
                  <a:schemeClr val="lt1"/>
                </a:solidFill>
              </a:defRPr>
            </a:lvl6pPr>
            <a:lvl7pPr lvl="6" rtl="0" algn="ctr">
              <a:spcBef>
                <a:spcPts val="0"/>
              </a:spcBef>
              <a:spcAft>
                <a:spcPts val="0"/>
              </a:spcAft>
              <a:buClr>
                <a:schemeClr val="lt1"/>
              </a:buClr>
              <a:buSzPts val="4200"/>
              <a:buNone/>
              <a:defRPr sz="4200">
                <a:solidFill>
                  <a:schemeClr val="lt1"/>
                </a:solidFill>
              </a:defRPr>
            </a:lvl7pPr>
            <a:lvl8pPr lvl="7" rtl="0" algn="ctr">
              <a:spcBef>
                <a:spcPts val="0"/>
              </a:spcBef>
              <a:spcAft>
                <a:spcPts val="0"/>
              </a:spcAft>
              <a:buClr>
                <a:schemeClr val="lt1"/>
              </a:buClr>
              <a:buSzPts val="4200"/>
              <a:buNone/>
              <a:defRPr sz="4200">
                <a:solidFill>
                  <a:schemeClr val="lt1"/>
                </a:solidFill>
              </a:defRPr>
            </a:lvl8pPr>
            <a:lvl9pPr lvl="8" rtl="0" algn="ctr">
              <a:spcBef>
                <a:spcPts val="0"/>
              </a:spcBef>
              <a:spcAft>
                <a:spcPts val="0"/>
              </a:spcAft>
              <a:buClr>
                <a:schemeClr val="lt1"/>
              </a:buClr>
              <a:buSzPts val="4200"/>
              <a:buNone/>
              <a:defRPr sz="4200">
                <a:solidFill>
                  <a:schemeClr val="lt1"/>
                </a:solidFill>
              </a:defRPr>
            </a:lvl9pPr>
          </a:lstStyle>
          <a:p/>
        </p:txBody>
      </p:sp>
      <p:sp>
        <p:nvSpPr>
          <p:cNvPr id="94" name="Google Shape;94;p25"/>
          <p:cNvSpPr txBox="1"/>
          <p:nvPr>
            <p:ph idx="1" type="subTitle"/>
          </p:nvPr>
        </p:nvSpPr>
        <p:spPr>
          <a:xfrm>
            <a:off x="898389" y="3558837"/>
            <a:ext cx="1671600" cy="1157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2100"/>
              <a:buNone/>
              <a:defRPr sz="2100">
                <a:solidFill>
                  <a:schemeClr val="lt1"/>
                </a:solidFill>
              </a:defRPr>
            </a:lvl2pPr>
            <a:lvl3pPr lvl="2" rtl="0" algn="ctr">
              <a:lnSpc>
                <a:spcPct val="100000"/>
              </a:lnSpc>
              <a:spcBef>
                <a:spcPts val="0"/>
              </a:spcBef>
              <a:spcAft>
                <a:spcPts val="0"/>
              </a:spcAft>
              <a:buClr>
                <a:schemeClr val="lt1"/>
              </a:buClr>
              <a:buSzPts val="2100"/>
              <a:buNone/>
              <a:defRPr sz="2100">
                <a:solidFill>
                  <a:schemeClr val="lt1"/>
                </a:solidFill>
              </a:defRPr>
            </a:lvl3pPr>
            <a:lvl4pPr lvl="3" rtl="0" algn="ctr">
              <a:lnSpc>
                <a:spcPct val="100000"/>
              </a:lnSpc>
              <a:spcBef>
                <a:spcPts val="0"/>
              </a:spcBef>
              <a:spcAft>
                <a:spcPts val="0"/>
              </a:spcAft>
              <a:buClr>
                <a:schemeClr val="lt1"/>
              </a:buClr>
              <a:buSzPts val="2100"/>
              <a:buNone/>
              <a:defRPr sz="2100">
                <a:solidFill>
                  <a:schemeClr val="lt1"/>
                </a:solidFill>
              </a:defRPr>
            </a:lvl4pPr>
            <a:lvl5pPr lvl="4" rtl="0" algn="ctr">
              <a:lnSpc>
                <a:spcPct val="100000"/>
              </a:lnSpc>
              <a:spcBef>
                <a:spcPts val="0"/>
              </a:spcBef>
              <a:spcAft>
                <a:spcPts val="0"/>
              </a:spcAft>
              <a:buClr>
                <a:schemeClr val="lt1"/>
              </a:buClr>
              <a:buSzPts val="2100"/>
              <a:buNone/>
              <a:defRPr sz="2100">
                <a:solidFill>
                  <a:schemeClr val="lt1"/>
                </a:solidFill>
              </a:defRPr>
            </a:lvl5pPr>
            <a:lvl6pPr lvl="5" rtl="0" algn="ctr">
              <a:lnSpc>
                <a:spcPct val="100000"/>
              </a:lnSpc>
              <a:spcBef>
                <a:spcPts val="0"/>
              </a:spcBef>
              <a:spcAft>
                <a:spcPts val="0"/>
              </a:spcAft>
              <a:buClr>
                <a:schemeClr val="lt1"/>
              </a:buClr>
              <a:buSzPts val="2100"/>
              <a:buNone/>
              <a:defRPr sz="2100">
                <a:solidFill>
                  <a:schemeClr val="lt1"/>
                </a:solidFill>
              </a:defRPr>
            </a:lvl6pPr>
            <a:lvl7pPr lvl="6" rtl="0" algn="ctr">
              <a:lnSpc>
                <a:spcPct val="100000"/>
              </a:lnSpc>
              <a:spcBef>
                <a:spcPts val="0"/>
              </a:spcBef>
              <a:spcAft>
                <a:spcPts val="0"/>
              </a:spcAft>
              <a:buClr>
                <a:schemeClr val="lt1"/>
              </a:buClr>
              <a:buSzPts val="2100"/>
              <a:buNone/>
              <a:defRPr sz="2100">
                <a:solidFill>
                  <a:schemeClr val="lt1"/>
                </a:solidFill>
              </a:defRPr>
            </a:lvl7pPr>
            <a:lvl8pPr lvl="7" rtl="0" algn="ctr">
              <a:lnSpc>
                <a:spcPct val="100000"/>
              </a:lnSpc>
              <a:spcBef>
                <a:spcPts val="0"/>
              </a:spcBef>
              <a:spcAft>
                <a:spcPts val="0"/>
              </a:spcAft>
              <a:buClr>
                <a:schemeClr val="lt1"/>
              </a:buClr>
              <a:buSzPts val="2100"/>
              <a:buNone/>
              <a:defRPr sz="2100">
                <a:solidFill>
                  <a:schemeClr val="lt1"/>
                </a:solidFill>
              </a:defRPr>
            </a:lvl8pPr>
            <a:lvl9pPr lvl="8" rtl="0" algn="ctr">
              <a:lnSpc>
                <a:spcPct val="100000"/>
              </a:lnSpc>
              <a:spcBef>
                <a:spcPts val="0"/>
              </a:spcBef>
              <a:spcAft>
                <a:spcPts val="0"/>
              </a:spcAft>
              <a:buClr>
                <a:schemeClr val="lt1"/>
              </a:buClr>
              <a:buSzPts val="2100"/>
              <a:buNone/>
              <a:defRPr sz="2100">
                <a:solidFill>
                  <a:schemeClr val="lt1"/>
                </a:solidFill>
              </a:defRPr>
            </a:lvl9pPr>
          </a:lstStyle>
          <a:p/>
        </p:txBody>
      </p:sp>
      <p:sp>
        <p:nvSpPr>
          <p:cNvPr id="95" name="Google Shape;95;p25"/>
          <p:cNvSpPr txBox="1"/>
          <p:nvPr>
            <p:ph idx="3" type="title"/>
          </p:nvPr>
        </p:nvSpPr>
        <p:spPr>
          <a:xfrm>
            <a:off x="2790261" y="3052625"/>
            <a:ext cx="1671600" cy="5484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1800"/>
              <a:buNone/>
              <a:defRPr sz="1800">
                <a:solidFill>
                  <a:schemeClr val="lt1"/>
                </a:solidFill>
              </a:defRPr>
            </a:lvl1pPr>
            <a:lvl2pPr lvl="1" rtl="0" algn="ctr">
              <a:spcBef>
                <a:spcPts val="0"/>
              </a:spcBef>
              <a:spcAft>
                <a:spcPts val="0"/>
              </a:spcAft>
              <a:buClr>
                <a:schemeClr val="lt1"/>
              </a:buClr>
              <a:buSzPts val="4200"/>
              <a:buNone/>
              <a:defRPr sz="4200">
                <a:solidFill>
                  <a:schemeClr val="lt1"/>
                </a:solidFill>
              </a:defRPr>
            </a:lvl2pPr>
            <a:lvl3pPr lvl="2" rtl="0" algn="ctr">
              <a:spcBef>
                <a:spcPts val="0"/>
              </a:spcBef>
              <a:spcAft>
                <a:spcPts val="0"/>
              </a:spcAft>
              <a:buClr>
                <a:schemeClr val="lt1"/>
              </a:buClr>
              <a:buSzPts val="4200"/>
              <a:buNone/>
              <a:defRPr sz="4200">
                <a:solidFill>
                  <a:schemeClr val="lt1"/>
                </a:solidFill>
              </a:defRPr>
            </a:lvl3pPr>
            <a:lvl4pPr lvl="3" rtl="0" algn="ctr">
              <a:spcBef>
                <a:spcPts val="0"/>
              </a:spcBef>
              <a:spcAft>
                <a:spcPts val="0"/>
              </a:spcAft>
              <a:buClr>
                <a:schemeClr val="lt1"/>
              </a:buClr>
              <a:buSzPts val="4200"/>
              <a:buNone/>
              <a:defRPr sz="4200">
                <a:solidFill>
                  <a:schemeClr val="lt1"/>
                </a:solidFill>
              </a:defRPr>
            </a:lvl4pPr>
            <a:lvl5pPr lvl="4" rtl="0" algn="ctr">
              <a:spcBef>
                <a:spcPts val="0"/>
              </a:spcBef>
              <a:spcAft>
                <a:spcPts val="0"/>
              </a:spcAft>
              <a:buClr>
                <a:schemeClr val="lt1"/>
              </a:buClr>
              <a:buSzPts val="4200"/>
              <a:buNone/>
              <a:defRPr sz="4200">
                <a:solidFill>
                  <a:schemeClr val="lt1"/>
                </a:solidFill>
              </a:defRPr>
            </a:lvl5pPr>
            <a:lvl6pPr lvl="5" rtl="0" algn="ctr">
              <a:spcBef>
                <a:spcPts val="0"/>
              </a:spcBef>
              <a:spcAft>
                <a:spcPts val="0"/>
              </a:spcAft>
              <a:buClr>
                <a:schemeClr val="lt1"/>
              </a:buClr>
              <a:buSzPts val="4200"/>
              <a:buNone/>
              <a:defRPr sz="4200">
                <a:solidFill>
                  <a:schemeClr val="lt1"/>
                </a:solidFill>
              </a:defRPr>
            </a:lvl6pPr>
            <a:lvl7pPr lvl="6" rtl="0" algn="ctr">
              <a:spcBef>
                <a:spcPts val="0"/>
              </a:spcBef>
              <a:spcAft>
                <a:spcPts val="0"/>
              </a:spcAft>
              <a:buClr>
                <a:schemeClr val="lt1"/>
              </a:buClr>
              <a:buSzPts val="4200"/>
              <a:buNone/>
              <a:defRPr sz="4200">
                <a:solidFill>
                  <a:schemeClr val="lt1"/>
                </a:solidFill>
              </a:defRPr>
            </a:lvl7pPr>
            <a:lvl8pPr lvl="7" rtl="0" algn="ctr">
              <a:spcBef>
                <a:spcPts val="0"/>
              </a:spcBef>
              <a:spcAft>
                <a:spcPts val="0"/>
              </a:spcAft>
              <a:buClr>
                <a:schemeClr val="lt1"/>
              </a:buClr>
              <a:buSzPts val="4200"/>
              <a:buNone/>
              <a:defRPr sz="4200">
                <a:solidFill>
                  <a:schemeClr val="lt1"/>
                </a:solidFill>
              </a:defRPr>
            </a:lvl8pPr>
            <a:lvl9pPr lvl="8" rtl="0" algn="ctr">
              <a:spcBef>
                <a:spcPts val="0"/>
              </a:spcBef>
              <a:spcAft>
                <a:spcPts val="0"/>
              </a:spcAft>
              <a:buClr>
                <a:schemeClr val="lt1"/>
              </a:buClr>
              <a:buSzPts val="4200"/>
              <a:buNone/>
              <a:defRPr sz="4200">
                <a:solidFill>
                  <a:schemeClr val="lt1"/>
                </a:solidFill>
              </a:defRPr>
            </a:lvl9pPr>
          </a:lstStyle>
          <a:p/>
        </p:txBody>
      </p:sp>
      <p:sp>
        <p:nvSpPr>
          <p:cNvPr id="96" name="Google Shape;96;p25"/>
          <p:cNvSpPr txBox="1"/>
          <p:nvPr>
            <p:ph idx="4" type="subTitle"/>
          </p:nvPr>
        </p:nvSpPr>
        <p:spPr>
          <a:xfrm>
            <a:off x="2790264" y="3558837"/>
            <a:ext cx="1671600" cy="1157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2100"/>
              <a:buNone/>
              <a:defRPr sz="2100">
                <a:solidFill>
                  <a:schemeClr val="lt1"/>
                </a:solidFill>
              </a:defRPr>
            </a:lvl2pPr>
            <a:lvl3pPr lvl="2" rtl="0" algn="ctr">
              <a:lnSpc>
                <a:spcPct val="100000"/>
              </a:lnSpc>
              <a:spcBef>
                <a:spcPts val="0"/>
              </a:spcBef>
              <a:spcAft>
                <a:spcPts val="0"/>
              </a:spcAft>
              <a:buClr>
                <a:schemeClr val="lt1"/>
              </a:buClr>
              <a:buSzPts val="2100"/>
              <a:buNone/>
              <a:defRPr sz="2100">
                <a:solidFill>
                  <a:schemeClr val="lt1"/>
                </a:solidFill>
              </a:defRPr>
            </a:lvl3pPr>
            <a:lvl4pPr lvl="3" rtl="0" algn="ctr">
              <a:lnSpc>
                <a:spcPct val="100000"/>
              </a:lnSpc>
              <a:spcBef>
                <a:spcPts val="0"/>
              </a:spcBef>
              <a:spcAft>
                <a:spcPts val="0"/>
              </a:spcAft>
              <a:buClr>
                <a:schemeClr val="lt1"/>
              </a:buClr>
              <a:buSzPts val="2100"/>
              <a:buNone/>
              <a:defRPr sz="2100">
                <a:solidFill>
                  <a:schemeClr val="lt1"/>
                </a:solidFill>
              </a:defRPr>
            </a:lvl4pPr>
            <a:lvl5pPr lvl="4" rtl="0" algn="ctr">
              <a:lnSpc>
                <a:spcPct val="100000"/>
              </a:lnSpc>
              <a:spcBef>
                <a:spcPts val="0"/>
              </a:spcBef>
              <a:spcAft>
                <a:spcPts val="0"/>
              </a:spcAft>
              <a:buClr>
                <a:schemeClr val="lt1"/>
              </a:buClr>
              <a:buSzPts val="2100"/>
              <a:buNone/>
              <a:defRPr sz="2100">
                <a:solidFill>
                  <a:schemeClr val="lt1"/>
                </a:solidFill>
              </a:defRPr>
            </a:lvl5pPr>
            <a:lvl6pPr lvl="5" rtl="0" algn="ctr">
              <a:lnSpc>
                <a:spcPct val="100000"/>
              </a:lnSpc>
              <a:spcBef>
                <a:spcPts val="0"/>
              </a:spcBef>
              <a:spcAft>
                <a:spcPts val="0"/>
              </a:spcAft>
              <a:buClr>
                <a:schemeClr val="lt1"/>
              </a:buClr>
              <a:buSzPts val="2100"/>
              <a:buNone/>
              <a:defRPr sz="2100">
                <a:solidFill>
                  <a:schemeClr val="lt1"/>
                </a:solidFill>
              </a:defRPr>
            </a:lvl6pPr>
            <a:lvl7pPr lvl="6" rtl="0" algn="ctr">
              <a:lnSpc>
                <a:spcPct val="100000"/>
              </a:lnSpc>
              <a:spcBef>
                <a:spcPts val="0"/>
              </a:spcBef>
              <a:spcAft>
                <a:spcPts val="0"/>
              </a:spcAft>
              <a:buClr>
                <a:schemeClr val="lt1"/>
              </a:buClr>
              <a:buSzPts val="2100"/>
              <a:buNone/>
              <a:defRPr sz="2100">
                <a:solidFill>
                  <a:schemeClr val="lt1"/>
                </a:solidFill>
              </a:defRPr>
            </a:lvl7pPr>
            <a:lvl8pPr lvl="7" rtl="0" algn="ctr">
              <a:lnSpc>
                <a:spcPct val="100000"/>
              </a:lnSpc>
              <a:spcBef>
                <a:spcPts val="0"/>
              </a:spcBef>
              <a:spcAft>
                <a:spcPts val="0"/>
              </a:spcAft>
              <a:buClr>
                <a:schemeClr val="lt1"/>
              </a:buClr>
              <a:buSzPts val="2100"/>
              <a:buNone/>
              <a:defRPr sz="2100">
                <a:solidFill>
                  <a:schemeClr val="lt1"/>
                </a:solidFill>
              </a:defRPr>
            </a:lvl8pPr>
            <a:lvl9pPr lvl="8" rtl="0" algn="ctr">
              <a:lnSpc>
                <a:spcPct val="100000"/>
              </a:lnSpc>
              <a:spcBef>
                <a:spcPts val="0"/>
              </a:spcBef>
              <a:spcAft>
                <a:spcPts val="0"/>
              </a:spcAft>
              <a:buClr>
                <a:schemeClr val="lt1"/>
              </a:buClr>
              <a:buSzPts val="2100"/>
              <a:buNone/>
              <a:defRPr sz="2100">
                <a:solidFill>
                  <a:schemeClr val="lt1"/>
                </a:solidFill>
              </a:defRPr>
            </a:lvl9pPr>
          </a:lstStyle>
          <a:p/>
        </p:txBody>
      </p:sp>
      <p:sp>
        <p:nvSpPr>
          <p:cNvPr id="97" name="Google Shape;97;p25"/>
          <p:cNvSpPr txBox="1"/>
          <p:nvPr>
            <p:ph idx="5" type="title"/>
          </p:nvPr>
        </p:nvSpPr>
        <p:spPr>
          <a:xfrm>
            <a:off x="4682136" y="3052625"/>
            <a:ext cx="1671600" cy="5484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1800"/>
              <a:buNone/>
              <a:defRPr sz="1800">
                <a:solidFill>
                  <a:schemeClr val="lt1"/>
                </a:solidFill>
              </a:defRPr>
            </a:lvl1pPr>
            <a:lvl2pPr lvl="1" rtl="0" algn="ctr">
              <a:spcBef>
                <a:spcPts val="0"/>
              </a:spcBef>
              <a:spcAft>
                <a:spcPts val="0"/>
              </a:spcAft>
              <a:buClr>
                <a:schemeClr val="lt1"/>
              </a:buClr>
              <a:buSzPts val="4200"/>
              <a:buNone/>
              <a:defRPr sz="4200">
                <a:solidFill>
                  <a:schemeClr val="lt1"/>
                </a:solidFill>
              </a:defRPr>
            </a:lvl2pPr>
            <a:lvl3pPr lvl="2" rtl="0" algn="ctr">
              <a:spcBef>
                <a:spcPts val="0"/>
              </a:spcBef>
              <a:spcAft>
                <a:spcPts val="0"/>
              </a:spcAft>
              <a:buClr>
                <a:schemeClr val="lt1"/>
              </a:buClr>
              <a:buSzPts val="4200"/>
              <a:buNone/>
              <a:defRPr sz="4200">
                <a:solidFill>
                  <a:schemeClr val="lt1"/>
                </a:solidFill>
              </a:defRPr>
            </a:lvl3pPr>
            <a:lvl4pPr lvl="3" rtl="0" algn="ctr">
              <a:spcBef>
                <a:spcPts val="0"/>
              </a:spcBef>
              <a:spcAft>
                <a:spcPts val="0"/>
              </a:spcAft>
              <a:buClr>
                <a:schemeClr val="lt1"/>
              </a:buClr>
              <a:buSzPts val="4200"/>
              <a:buNone/>
              <a:defRPr sz="4200">
                <a:solidFill>
                  <a:schemeClr val="lt1"/>
                </a:solidFill>
              </a:defRPr>
            </a:lvl4pPr>
            <a:lvl5pPr lvl="4" rtl="0" algn="ctr">
              <a:spcBef>
                <a:spcPts val="0"/>
              </a:spcBef>
              <a:spcAft>
                <a:spcPts val="0"/>
              </a:spcAft>
              <a:buClr>
                <a:schemeClr val="lt1"/>
              </a:buClr>
              <a:buSzPts val="4200"/>
              <a:buNone/>
              <a:defRPr sz="4200">
                <a:solidFill>
                  <a:schemeClr val="lt1"/>
                </a:solidFill>
              </a:defRPr>
            </a:lvl5pPr>
            <a:lvl6pPr lvl="5" rtl="0" algn="ctr">
              <a:spcBef>
                <a:spcPts val="0"/>
              </a:spcBef>
              <a:spcAft>
                <a:spcPts val="0"/>
              </a:spcAft>
              <a:buClr>
                <a:schemeClr val="lt1"/>
              </a:buClr>
              <a:buSzPts val="4200"/>
              <a:buNone/>
              <a:defRPr sz="4200">
                <a:solidFill>
                  <a:schemeClr val="lt1"/>
                </a:solidFill>
              </a:defRPr>
            </a:lvl6pPr>
            <a:lvl7pPr lvl="6" rtl="0" algn="ctr">
              <a:spcBef>
                <a:spcPts val="0"/>
              </a:spcBef>
              <a:spcAft>
                <a:spcPts val="0"/>
              </a:spcAft>
              <a:buClr>
                <a:schemeClr val="lt1"/>
              </a:buClr>
              <a:buSzPts val="4200"/>
              <a:buNone/>
              <a:defRPr sz="4200">
                <a:solidFill>
                  <a:schemeClr val="lt1"/>
                </a:solidFill>
              </a:defRPr>
            </a:lvl7pPr>
            <a:lvl8pPr lvl="7" rtl="0" algn="ctr">
              <a:spcBef>
                <a:spcPts val="0"/>
              </a:spcBef>
              <a:spcAft>
                <a:spcPts val="0"/>
              </a:spcAft>
              <a:buClr>
                <a:schemeClr val="lt1"/>
              </a:buClr>
              <a:buSzPts val="4200"/>
              <a:buNone/>
              <a:defRPr sz="4200">
                <a:solidFill>
                  <a:schemeClr val="lt1"/>
                </a:solidFill>
              </a:defRPr>
            </a:lvl8pPr>
            <a:lvl9pPr lvl="8" rtl="0" algn="ctr">
              <a:spcBef>
                <a:spcPts val="0"/>
              </a:spcBef>
              <a:spcAft>
                <a:spcPts val="0"/>
              </a:spcAft>
              <a:buClr>
                <a:schemeClr val="lt1"/>
              </a:buClr>
              <a:buSzPts val="4200"/>
              <a:buNone/>
              <a:defRPr sz="4200">
                <a:solidFill>
                  <a:schemeClr val="lt1"/>
                </a:solidFill>
              </a:defRPr>
            </a:lvl9pPr>
          </a:lstStyle>
          <a:p/>
        </p:txBody>
      </p:sp>
      <p:sp>
        <p:nvSpPr>
          <p:cNvPr id="98" name="Google Shape;98;p25"/>
          <p:cNvSpPr txBox="1"/>
          <p:nvPr>
            <p:ph idx="6" type="subTitle"/>
          </p:nvPr>
        </p:nvSpPr>
        <p:spPr>
          <a:xfrm>
            <a:off x="4682139" y="3558837"/>
            <a:ext cx="1671600" cy="1157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2100"/>
              <a:buNone/>
              <a:defRPr sz="2100">
                <a:solidFill>
                  <a:schemeClr val="lt1"/>
                </a:solidFill>
              </a:defRPr>
            </a:lvl2pPr>
            <a:lvl3pPr lvl="2" rtl="0" algn="ctr">
              <a:lnSpc>
                <a:spcPct val="100000"/>
              </a:lnSpc>
              <a:spcBef>
                <a:spcPts val="0"/>
              </a:spcBef>
              <a:spcAft>
                <a:spcPts val="0"/>
              </a:spcAft>
              <a:buClr>
                <a:schemeClr val="lt1"/>
              </a:buClr>
              <a:buSzPts val="2100"/>
              <a:buNone/>
              <a:defRPr sz="2100">
                <a:solidFill>
                  <a:schemeClr val="lt1"/>
                </a:solidFill>
              </a:defRPr>
            </a:lvl3pPr>
            <a:lvl4pPr lvl="3" rtl="0" algn="ctr">
              <a:lnSpc>
                <a:spcPct val="100000"/>
              </a:lnSpc>
              <a:spcBef>
                <a:spcPts val="0"/>
              </a:spcBef>
              <a:spcAft>
                <a:spcPts val="0"/>
              </a:spcAft>
              <a:buClr>
                <a:schemeClr val="lt1"/>
              </a:buClr>
              <a:buSzPts val="2100"/>
              <a:buNone/>
              <a:defRPr sz="2100">
                <a:solidFill>
                  <a:schemeClr val="lt1"/>
                </a:solidFill>
              </a:defRPr>
            </a:lvl4pPr>
            <a:lvl5pPr lvl="4" rtl="0" algn="ctr">
              <a:lnSpc>
                <a:spcPct val="100000"/>
              </a:lnSpc>
              <a:spcBef>
                <a:spcPts val="0"/>
              </a:spcBef>
              <a:spcAft>
                <a:spcPts val="0"/>
              </a:spcAft>
              <a:buClr>
                <a:schemeClr val="lt1"/>
              </a:buClr>
              <a:buSzPts val="2100"/>
              <a:buNone/>
              <a:defRPr sz="2100">
                <a:solidFill>
                  <a:schemeClr val="lt1"/>
                </a:solidFill>
              </a:defRPr>
            </a:lvl5pPr>
            <a:lvl6pPr lvl="5" rtl="0" algn="ctr">
              <a:lnSpc>
                <a:spcPct val="100000"/>
              </a:lnSpc>
              <a:spcBef>
                <a:spcPts val="0"/>
              </a:spcBef>
              <a:spcAft>
                <a:spcPts val="0"/>
              </a:spcAft>
              <a:buClr>
                <a:schemeClr val="lt1"/>
              </a:buClr>
              <a:buSzPts val="2100"/>
              <a:buNone/>
              <a:defRPr sz="2100">
                <a:solidFill>
                  <a:schemeClr val="lt1"/>
                </a:solidFill>
              </a:defRPr>
            </a:lvl6pPr>
            <a:lvl7pPr lvl="6" rtl="0" algn="ctr">
              <a:lnSpc>
                <a:spcPct val="100000"/>
              </a:lnSpc>
              <a:spcBef>
                <a:spcPts val="0"/>
              </a:spcBef>
              <a:spcAft>
                <a:spcPts val="0"/>
              </a:spcAft>
              <a:buClr>
                <a:schemeClr val="lt1"/>
              </a:buClr>
              <a:buSzPts val="2100"/>
              <a:buNone/>
              <a:defRPr sz="2100">
                <a:solidFill>
                  <a:schemeClr val="lt1"/>
                </a:solidFill>
              </a:defRPr>
            </a:lvl7pPr>
            <a:lvl8pPr lvl="7" rtl="0" algn="ctr">
              <a:lnSpc>
                <a:spcPct val="100000"/>
              </a:lnSpc>
              <a:spcBef>
                <a:spcPts val="0"/>
              </a:spcBef>
              <a:spcAft>
                <a:spcPts val="0"/>
              </a:spcAft>
              <a:buClr>
                <a:schemeClr val="lt1"/>
              </a:buClr>
              <a:buSzPts val="2100"/>
              <a:buNone/>
              <a:defRPr sz="2100">
                <a:solidFill>
                  <a:schemeClr val="lt1"/>
                </a:solidFill>
              </a:defRPr>
            </a:lvl8pPr>
            <a:lvl9pPr lvl="8" rtl="0" algn="ctr">
              <a:lnSpc>
                <a:spcPct val="100000"/>
              </a:lnSpc>
              <a:spcBef>
                <a:spcPts val="0"/>
              </a:spcBef>
              <a:spcAft>
                <a:spcPts val="0"/>
              </a:spcAft>
              <a:buClr>
                <a:schemeClr val="lt1"/>
              </a:buClr>
              <a:buSzPts val="2100"/>
              <a:buNone/>
              <a:defRPr sz="2100">
                <a:solidFill>
                  <a:schemeClr val="lt1"/>
                </a:solidFill>
              </a:defRPr>
            </a:lvl9pPr>
          </a:lstStyle>
          <a:p/>
        </p:txBody>
      </p:sp>
      <p:sp>
        <p:nvSpPr>
          <p:cNvPr id="99" name="Google Shape;99;p25"/>
          <p:cNvSpPr txBox="1"/>
          <p:nvPr>
            <p:ph idx="7" type="title"/>
          </p:nvPr>
        </p:nvSpPr>
        <p:spPr>
          <a:xfrm>
            <a:off x="6574011" y="3052625"/>
            <a:ext cx="1671600" cy="5484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1800"/>
              <a:buNone/>
              <a:defRPr sz="1800">
                <a:solidFill>
                  <a:schemeClr val="lt1"/>
                </a:solidFill>
              </a:defRPr>
            </a:lvl1pPr>
            <a:lvl2pPr lvl="1" rtl="0" algn="ctr">
              <a:spcBef>
                <a:spcPts val="0"/>
              </a:spcBef>
              <a:spcAft>
                <a:spcPts val="0"/>
              </a:spcAft>
              <a:buClr>
                <a:schemeClr val="lt1"/>
              </a:buClr>
              <a:buSzPts val="4200"/>
              <a:buNone/>
              <a:defRPr sz="4200">
                <a:solidFill>
                  <a:schemeClr val="lt1"/>
                </a:solidFill>
              </a:defRPr>
            </a:lvl2pPr>
            <a:lvl3pPr lvl="2" rtl="0" algn="ctr">
              <a:spcBef>
                <a:spcPts val="0"/>
              </a:spcBef>
              <a:spcAft>
                <a:spcPts val="0"/>
              </a:spcAft>
              <a:buClr>
                <a:schemeClr val="lt1"/>
              </a:buClr>
              <a:buSzPts val="4200"/>
              <a:buNone/>
              <a:defRPr sz="4200">
                <a:solidFill>
                  <a:schemeClr val="lt1"/>
                </a:solidFill>
              </a:defRPr>
            </a:lvl3pPr>
            <a:lvl4pPr lvl="3" rtl="0" algn="ctr">
              <a:spcBef>
                <a:spcPts val="0"/>
              </a:spcBef>
              <a:spcAft>
                <a:spcPts val="0"/>
              </a:spcAft>
              <a:buClr>
                <a:schemeClr val="lt1"/>
              </a:buClr>
              <a:buSzPts val="4200"/>
              <a:buNone/>
              <a:defRPr sz="4200">
                <a:solidFill>
                  <a:schemeClr val="lt1"/>
                </a:solidFill>
              </a:defRPr>
            </a:lvl4pPr>
            <a:lvl5pPr lvl="4" rtl="0" algn="ctr">
              <a:spcBef>
                <a:spcPts val="0"/>
              </a:spcBef>
              <a:spcAft>
                <a:spcPts val="0"/>
              </a:spcAft>
              <a:buClr>
                <a:schemeClr val="lt1"/>
              </a:buClr>
              <a:buSzPts val="4200"/>
              <a:buNone/>
              <a:defRPr sz="4200">
                <a:solidFill>
                  <a:schemeClr val="lt1"/>
                </a:solidFill>
              </a:defRPr>
            </a:lvl5pPr>
            <a:lvl6pPr lvl="5" rtl="0" algn="ctr">
              <a:spcBef>
                <a:spcPts val="0"/>
              </a:spcBef>
              <a:spcAft>
                <a:spcPts val="0"/>
              </a:spcAft>
              <a:buClr>
                <a:schemeClr val="lt1"/>
              </a:buClr>
              <a:buSzPts val="4200"/>
              <a:buNone/>
              <a:defRPr sz="4200">
                <a:solidFill>
                  <a:schemeClr val="lt1"/>
                </a:solidFill>
              </a:defRPr>
            </a:lvl6pPr>
            <a:lvl7pPr lvl="6" rtl="0" algn="ctr">
              <a:spcBef>
                <a:spcPts val="0"/>
              </a:spcBef>
              <a:spcAft>
                <a:spcPts val="0"/>
              </a:spcAft>
              <a:buClr>
                <a:schemeClr val="lt1"/>
              </a:buClr>
              <a:buSzPts val="4200"/>
              <a:buNone/>
              <a:defRPr sz="4200">
                <a:solidFill>
                  <a:schemeClr val="lt1"/>
                </a:solidFill>
              </a:defRPr>
            </a:lvl7pPr>
            <a:lvl8pPr lvl="7" rtl="0" algn="ctr">
              <a:spcBef>
                <a:spcPts val="0"/>
              </a:spcBef>
              <a:spcAft>
                <a:spcPts val="0"/>
              </a:spcAft>
              <a:buClr>
                <a:schemeClr val="lt1"/>
              </a:buClr>
              <a:buSzPts val="4200"/>
              <a:buNone/>
              <a:defRPr sz="4200">
                <a:solidFill>
                  <a:schemeClr val="lt1"/>
                </a:solidFill>
              </a:defRPr>
            </a:lvl8pPr>
            <a:lvl9pPr lvl="8" rtl="0" algn="ctr">
              <a:spcBef>
                <a:spcPts val="0"/>
              </a:spcBef>
              <a:spcAft>
                <a:spcPts val="0"/>
              </a:spcAft>
              <a:buClr>
                <a:schemeClr val="lt1"/>
              </a:buClr>
              <a:buSzPts val="4200"/>
              <a:buNone/>
              <a:defRPr sz="4200">
                <a:solidFill>
                  <a:schemeClr val="lt1"/>
                </a:solidFill>
              </a:defRPr>
            </a:lvl9pPr>
          </a:lstStyle>
          <a:p/>
        </p:txBody>
      </p:sp>
      <p:sp>
        <p:nvSpPr>
          <p:cNvPr id="100" name="Google Shape;100;p25"/>
          <p:cNvSpPr txBox="1"/>
          <p:nvPr>
            <p:ph idx="8" type="subTitle"/>
          </p:nvPr>
        </p:nvSpPr>
        <p:spPr>
          <a:xfrm>
            <a:off x="6574014" y="3558837"/>
            <a:ext cx="1671600" cy="1157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2100"/>
              <a:buNone/>
              <a:defRPr sz="2100">
                <a:solidFill>
                  <a:schemeClr val="lt1"/>
                </a:solidFill>
              </a:defRPr>
            </a:lvl2pPr>
            <a:lvl3pPr lvl="2" rtl="0" algn="ctr">
              <a:lnSpc>
                <a:spcPct val="100000"/>
              </a:lnSpc>
              <a:spcBef>
                <a:spcPts val="0"/>
              </a:spcBef>
              <a:spcAft>
                <a:spcPts val="0"/>
              </a:spcAft>
              <a:buClr>
                <a:schemeClr val="lt1"/>
              </a:buClr>
              <a:buSzPts val="2100"/>
              <a:buNone/>
              <a:defRPr sz="2100">
                <a:solidFill>
                  <a:schemeClr val="lt1"/>
                </a:solidFill>
              </a:defRPr>
            </a:lvl3pPr>
            <a:lvl4pPr lvl="3" rtl="0" algn="ctr">
              <a:lnSpc>
                <a:spcPct val="100000"/>
              </a:lnSpc>
              <a:spcBef>
                <a:spcPts val="0"/>
              </a:spcBef>
              <a:spcAft>
                <a:spcPts val="0"/>
              </a:spcAft>
              <a:buClr>
                <a:schemeClr val="lt1"/>
              </a:buClr>
              <a:buSzPts val="2100"/>
              <a:buNone/>
              <a:defRPr sz="2100">
                <a:solidFill>
                  <a:schemeClr val="lt1"/>
                </a:solidFill>
              </a:defRPr>
            </a:lvl4pPr>
            <a:lvl5pPr lvl="4" rtl="0" algn="ctr">
              <a:lnSpc>
                <a:spcPct val="100000"/>
              </a:lnSpc>
              <a:spcBef>
                <a:spcPts val="0"/>
              </a:spcBef>
              <a:spcAft>
                <a:spcPts val="0"/>
              </a:spcAft>
              <a:buClr>
                <a:schemeClr val="lt1"/>
              </a:buClr>
              <a:buSzPts val="2100"/>
              <a:buNone/>
              <a:defRPr sz="2100">
                <a:solidFill>
                  <a:schemeClr val="lt1"/>
                </a:solidFill>
              </a:defRPr>
            </a:lvl5pPr>
            <a:lvl6pPr lvl="5" rtl="0" algn="ctr">
              <a:lnSpc>
                <a:spcPct val="100000"/>
              </a:lnSpc>
              <a:spcBef>
                <a:spcPts val="0"/>
              </a:spcBef>
              <a:spcAft>
                <a:spcPts val="0"/>
              </a:spcAft>
              <a:buClr>
                <a:schemeClr val="lt1"/>
              </a:buClr>
              <a:buSzPts val="2100"/>
              <a:buNone/>
              <a:defRPr sz="2100">
                <a:solidFill>
                  <a:schemeClr val="lt1"/>
                </a:solidFill>
              </a:defRPr>
            </a:lvl6pPr>
            <a:lvl7pPr lvl="6" rtl="0" algn="ctr">
              <a:lnSpc>
                <a:spcPct val="100000"/>
              </a:lnSpc>
              <a:spcBef>
                <a:spcPts val="0"/>
              </a:spcBef>
              <a:spcAft>
                <a:spcPts val="0"/>
              </a:spcAft>
              <a:buClr>
                <a:schemeClr val="lt1"/>
              </a:buClr>
              <a:buSzPts val="2100"/>
              <a:buNone/>
              <a:defRPr sz="2100">
                <a:solidFill>
                  <a:schemeClr val="lt1"/>
                </a:solidFill>
              </a:defRPr>
            </a:lvl7pPr>
            <a:lvl8pPr lvl="7" rtl="0" algn="ctr">
              <a:lnSpc>
                <a:spcPct val="100000"/>
              </a:lnSpc>
              <a:spcBef>
                <a:spcPts val="0"/>
              </a:spcBef>
              <a:spcAft>
                <a:spcPts val="0"/>
              </a:spcAft>
              <a:buClr>
                <a:schemeClr val="lt1"/>
              </a:buClr>
              <a:buSzPts val="2100"/>
              <a:buNone/>
              <a:defRPr sz="2100">
                <a:solidFill>
                  <a:schemeClr val="lt1"/>
                </a:solidFill>
              </a:defRPr>
            </a:lvl8pPr>
            <a:lvl9pPr lvl="8" rtl="0" algn="ctr">
              <a:lnSpc>
                <a:spcPct val="100000"/>
              </a:lnSpc>
              <a:spcBef>
                <a:spcPts val="0"/>
              </a:spcBef>
              <a:spcAft>
                <a:spcPts val="0"/>
              </a:spcAft>
              <a:buClr>
                <a:schemeClr val="lt1"/>
              </a:buClr>
              <a:buSzPts val="2100"/>
              <a:buNone/>
              <a:defRPr sz="2100">
                <a:solidFill>
                  <a:schemeClr val="lt1"/>
                </a:solidFill>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Numbers">
  <p:cSld name="CAPTION_ONLY_1_1_1_1">
    <p:bg>
      <p:bgPr>
        <a:blipFill>
          <a:blip r:embed="rId2">
            <a:alphaModFix/>
          </a:blip>
          <a:stretch>
            <a:fillRect/>
          </a:stretch>
        </a:blipFill>
      </p:bgPr>
    </p:bg>
    <p:spTree>
      <p:nvGrpSpPr>
        <p:cNvPr id="101" name="Shape 101"/>
        <p:cNvGrpSpPr/>
        <p:nvPr/>
      </p:nvGrpSpPr>
      <p:grpSpPr>
        <a:xfrm>
          <a:off x="0" y="0"/>
          <a:ext cx="0" cy="0"/>
          <a:chOff x="0" y="0"/>
          <a:chExt cx="0" cy="0"/>
        </a:xfrm>
      </p:grpSpPr>
      <p:sp>
        <p:nvSpPr>
          <p:cNvPr id="102" name="Google Shape;102;p26"/>
          <p:cNvSpPr txBox="1"/>
          <p:nvPr>
            <p:ph hasCustomPrompt="1" type="title"/>
          </p:nvPr>
        </p:nvSpPr>
        <p:spPr>
          <a:xfrm>
            <a:off x="4996800" y="661843"/>
            <a:ext cx="3159300" cy="7239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4800"/>
              <a:buNone/>
              <a:defRPr sz="4800">
                <a:solidFill>
                  <a:schemeClr val="lt1"/>
                </a:solidFill>
              </a:defRPr>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103" name="Google Shape;103;p26"/>
          <p:cNvSpPr txBox="1"/>
          <p:nvPr>
            <p:ph idx="1" type="subTitle"/>
          </p:nvPr>
        </p:nvSpPr>
        <p:spPr>
          <a:xfrm>
            <a:off x="4911000" y="1265850"/>
            <a:ext cx="3330900" cy="417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accent1"/>
              </a:buClr>
              <a:buSzPts val="1400"/>
              <a:buNone/>
              <a:defRPr sz="1400">
                <a:solidFill>
                  <a:schemeClr val="accent1"/>
                </a:solidFill>
              </a:defRPr>
            </a:lvl1pPr>
            <a:lvl2pPr lvl="1" rtl="0" algn="ctr">
              <a:lnSpc>
                <a:spcPct val="100000"/>
              </a:lnSpc>
              <a:spcBef>
                <a:spcPts val="0"/>
              </a:spcBef>
              <a:spcAft>
                <a:spcPts val="0"/>
              </a:spcAft>
              <a:buClr>
                <a:schemeClr val="accent1"/>
              </a:buClr>
              <a:buSzPts val="2100"/>
              <a:buNone/>
              <a:defRPr sz="2100">
                <a:solidFill>
                  <a:schemeClr val="accent1"/>
                </a:solidFill>
              </a:defRPr>
            </a:lvl2pPr>
            <a:lvl3pPr lvl="2" rtl="0" algn="ctr">
              <a:lnSpc>
                <a:spcPct val="100000"/>
              </a:lnSpc>
              <a:spcBef>
                <a:spcPts val="0"/>
              </a:spcBef>
              <a:spcAft>
                <a:spcPts val="0"/>
              </a:spcAft>
              <a:buClr>
                <a:schemeClr val="accent1"/>
              </a:buClr>
              <a:buSzPts val="2100"/>
              <a:buNone/>
              <a:defRPr sz="2100">
                <a:solidFill>
                  <a:schemeClr val="accent1"/>
                </a:solidFill>
              </a:defRPr>
            </a:lvl3pPr>
            <a:lvl4pPr lvl="3" rtl="0" algn="ctr">
              <a:lnSpc>
                <a:spcPct val="100000"/>
              </a:lnSpc>
              <a:spcBef>
                <a:spcPts val="0"/>
              </a:spcBef>
              <a:spcAft>
                <a:spcPts val="0"/>
              </a:spcAft>
              <a:buClr>
                <a:schemeClr val="accent1"/>
              </a:buClr>
              <a:buSzPts val="2100"/>
              <a:buNone/>
              <a:defRPr sz="2100">
                <a:solidFill>
                  <a:schemeClr val="accent1"/>
                </a:solidFill>
              </a:defRPr>
            </a:lvl4pPr>
            <a:lvl5pPr lvl="4" rtl="0" algn="ctr">
              <a:lnSpc>
                <a:spcPct val="100000"/>
              </a:lnSpc>
              <a:spcBef>
                <a:spcPts val="0"/>
              </a:spcBef>
              <a:spcAft>
                <a:spcPts val="0"/>
              </a:spcAft>
              <a:buClr>
                <a:schemeClr val="accent1"/>
              </a:buClr>
              <a:buSzPts val="2100"/>
              <a:buNone/>
              <a:defRPr sz="2100">
                <a:solidFill>
                  <a:schemeClr val="accent1"/>
                </a:solidFill>
              </a:defRPr>
            </a:lvl5pPr>
            <a:lvl6pPr lvl="5" rtl="0" algn="ctr">
              <a:lnSpc>
                <a:spcPct val="100000"/>
              </a:lnSpc>
              <a:spcBef>
                <a:spcPts val="0"/>
              </a:spcBef>
              <a:spcAft>
                <a:spcPts val="0"/>
              </a:spcAft>
              <a:buClr>
                <a:schemeClr val="accent1"/>
              </a:buClr>
              <a:buSzPts val="2100"/>
              <a:buNone/>
              <a:defRPr sz="2100">
                <a:solidFill>
                  <a:schemeClr val="accent1"/>
                </a:solidFill>
              </a:defRPr>
            </a:lvl6pPr>
            <a:lvl7pPr lvl="6" rtl="0" algn="ctr">
              <a:lnSpc>
                <a:spcPct val="100000"/>
              </a:lnSpc>
              <a:spcBef>
                <a:spcPts val="0"/>
              </a:spcBef>
              <a:spcAft>
                <a:spcPts val="0"/>
              </a:spcAft>
              <a:buClr>
                <a:schemeClr val="accent1"/>
              </a:buClr>
              <a:buSzPts val="2100"/>
              <a:buNone/>
              <a:defRPr sz="2100">
                <a:solidFill>
                  <a:schemeClr val="accent1"/>
                </a:solidFill>
              </a:defRPr>
            </a:lvl7pPr>
            <a:lvl8pPr lvl="7" rtl="0" algn="ctr">
              <a:lnSpc>
                <a:spcPct val="100000"/>
              </a:lnSpc>
              <a:spcBef>
                <a:spcPts val="0"/>
              </a:spcBef>
              <a:spcAft>
                <a:spcPts val="0"/>
              </a:spcAft>
              <a:buClr>
                <a:schemeClr val="accent1"/>
              </a:buClr>
              <a:buSzPts val="2100"/>
              <a:buNone/>
              <a:defRPr sz="2100">
                <a:solidFill>
                  <a:schemeClr val="accent1"/>
                </a:solidFill>
              </a:defRPr>
            </a:lvl8pPr>
            <a:lvl9pPr lvl="8" rtl="0" algn="ctr">
              <a:lnSpc>
                <a:spcPct val="100000"/>
              </a:lnSpc>
              <a:spcBef>
                <a:spcPts val="0"/>
              </a:spcBef>
              <a:spcAft>
                <a:spcPts val="0"/>
              </a:spcAft>
              <a:buClr>
                <a:schemeClr val="accent1"/>
              </a:buClr>
              <a:buSzPts val="2100"/>
              <a:buNone/>
              <a:defRPr sz="2100">
                <a:solidFill>
                  <a:schemeClr val="accent1"/>
                </a:solidFill>
              </a:defRPr>
            </a:lvl9pPr>
          </a:lstStyle>
          <a:p/>
        </p:txBody>
      </p:sp>
      <p:sp>
        <p:nvSpPr>
          <p:cNvPr id="104" name="Google Shape;104;p26"/>
          <p:cNvSpPr txBox="1"/>
          <p:nvPr>
            <p:ph hasCustomPrompt="1" idx="2" type="title"/>
          </p:nvPr>
        </p:nvSpPr>
        <p:spPr>
          <a:xfrm>
            <a:off x="4996800" y="2099193"/>
            <a:ext cx="3159300" cy="7239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4800"/>
              <a:buNone/>
              <a:defRPr sz="4800">
                <a:solidFill>
                  <a:schemeClr val="lt1"/>
                </a:solidFill>
              </a:defRPr>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105" name="Google Shape;105;p26"/>
          <p:cNvSpPr txBox="1"/>
          <p:nvPr>
            <p:ph idx="3" type="subTitle"/>
          </p:nvPr>
        </p:nvSpPr>
        <p:spPr>
          <a:xfrm>
            <a:off x="4911000" y="2703200"/>
            <a:ext cx="3330900" cy="417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accent1"/>
              </a:buClr>
              <a:buSzPts val="1400"/>
              <a:buNone/>
              <a:defRPr sz="1400">
                <a:solidFill>
                  <a:schemeClr val="accent1"/>
                </a:solidFill>
              </a:defRPr>
            </a:lvl1pPr>
            <a:lvl2pPr lvl="1" rtl="0" algn="ctr">
              <a:lnSpc>
                <a:spcPct val="100000"/>
              </a:lnSpc>
              <a:spcBef>
                <a:spcPts val="0"/>
              </a:spcBef>
              <a:spcAft>
                <a:spcPts val="0"/>
              </a:spcAft>
              <a:buClr>
                <a:schemeClr val="accent1"/>
              </a:buClr>
              <a:buSzPts val="2100"/>
              <a:buNone/>
              <a:defRPr sz="2100">
                <a:solidFill>
                  <a:schemeClr val="accent1"/>
                </a:solidFill>
              </a:defRPr>
            </a:lvl2pPr>
            <a:lvl3pPr lvl="2" rtl="0" algn="ctr">
              <a:lnSpc>
                <a:spcPct val="100000"/>
              </a:lnSpc>
              <a:spcBef>
                <a:spcPts val="0"/>
              </a:spcBef>
              <a:spcAft>
                <a:spcPts val="0"/>
              </a:spcAft>
              <a:buClr>
                <a:schemeClr val="accent1"/>
              </a:buClr>
              <a:buSzPts val="2100"/>
              <a:buNone/>
              <a:defRPr sz="2100">
                <a:solidFill>
                  <a:schemeClr val="accent1"/>
                </a:solidFill>
              </a:defRPr>
            </a:lvl3pPr>
            <a:lvl4pPr lvl="3" rtl="0" algn="ctr">
              <a:lnSpc>
                <a:spcPct val="100000"/>
              </a:lnSpc>
              <a:spcBef>
                <a:spcPts val="0"/>
              </a:spcBef>
              <a:spcAft>
                <a:spcPts val="0"/>
              </a:spcAft>
              <a:buClr>
                <a:schemeClr val="accent1"/>
              </a:buClr>
              <a:buSzPts val="2100"/>
              <a:buNone/>
              <a:defRPr sz="2100">
                <a:solidFill>
                  <a:schemeClr val="accent1"/>
                </a:solidFill>
              </a:defRPr>
            </a:lvl4pPr>
            <a:lvl5pPr lvl="4" rtl="0" algn="ctr">
              <a:lnSpc>
                <a:spcPct val="100000"/>
              </a:lnSpc>
              <a:spcBef>
                <a:spcPts val="0"/>
              </a:spcBef>
              <a:spcAft>
                <a:spcPts val="0"/>
              </a:spcAft>
              <a:buClr>
                <a:schemeClr val="accent1"/>
              </a:buClr>
              <a:buSzPts val="2100"/>
              <a:buNone/>
              <a:defRPr sz="2100">
                <a:solidFill>
                  <a:schemeClr val="accent1"/>
                </a:solidFill>
              </a:defRPr>
            </a:lvl5pPr>
            <a:lvl6pPr lvl="5" rtl="0" algn="ctr">
              <a:lnSpc>
                <a:spcPct val="100000"/>
              </a:lnSpc>
              <a:spcBef>
                <a:spcPts val="0"/>
              </a:spcBef>
              <a:spcAft>
                <a:spcPts val="0"/>
              </a:spcAft>
              <a:buClr>
                <a:schemeClr val="accent1"/>
              </a:buClr>
              <a:buSzPts val="2100"/>
              <a:buNone/>
              <a:defRPr sz="2100">
                <a:solidFill>
                  <a:schemeClr val="accent1"/>
                </a:solidFill>
              </a:defRPr>
            </a:lvl6pPr>
            <a:lvl7pPr lvl="6" rtl="0" algn="ctr">
              <a:lnSpc>
                <a:spcPct val="100000"/>
              </a:lnSpc>
              <a:spcBef>
                <a:spcPts val="0"/>
              </a:spcBef>
              <a:spcAft>
                <a:spcPts val="0"/>
              </a:spcAft>
              <a:buClr>
                <a:schemeClr val="accent1"/>
              </a:buClr>
              <a:buSzPts val="2100"/>
              <a:buNone/>
              <a:defRPr sz="2100">
                <a:solidFill>
                  <a:schemeClr val="accent1"/>
                </a:solidFill>
              </a:defRPr>
            </a:lvl7pPr>
            <a:lvl8pPr lvl="7" rtl="0" algn="ctr">
              <a:lnSpc>
                <a:spcPct val="100000"/>
              </a:lnSpc>
              <a:spcBef>
                <a:spcPts val="0"/>
              </a:spcBef>
              <a:spcAft>
                <a:spcPts val="0"/>
              </a:spcAft>
              <a:buClr>
                <a:schemeClr val="accent1"/>
              </a:buClr>
              <a:buSzPts val="2100"/>
              <a:buNone/>
              <a:defRPr sz="2100">
                <a:solidFill>
                  <a:schemeClr val="accent1"/>
                </a:solidFill>
              </a:defRPr>
            </a:lvl8pPr>
            <a:lvl9pPr lvl="8" rtl="0" algn="ctr">
              <a:lnSpc>
                <a:spcPct val="100000"/>
              </a:lnSpc>
              <a:spcBef>
                <a:spcPts val="0"/>
              </a:spcBef>
              <a:spcAft>
                <a:spcPts val="0"/>
              </a:spcAft>
              <a:buClr>
                <a:schemeClr val="accent1"/>
              </a:buClr>
              <a:buSzPts val="2100"/>
              <a:buNone/>
              <a:defRPr sz="2100">
                <a:solidFill>
                  <a:schemeClr val="accent1"/>
                </a:solidFill>
              </a:defRPr>
            </a:lvl9pPr>
          </a:lstStyle>
          <a:p/>
        </p:txBody>
      </p:sp>
      <p:sp>
        <p:nvSpPr>
          <p:cNvPr id="106" name="Google Shape;106;p26"/>
          <p:cNvSpPr txBox="1"/>
          <p:nvPr>
            <p:ph hasCustomPrompt="1" idx="4" type="title"/>
          </p:nvPr>
        </p:nvSpPr>
        <p:spPr>
          <a:xfrm>
            <a:off x="4996800" y="3536543"/>
            <a:ext cx="3159300" cy="7239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4800"/>
              <a:buNone/>
              <a:defRPr sz="4800">
                <a:solidFill>
                  <a:schemeClr val="lt1"/>
                </a:solidFill>
              </a:defRPr>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107" name="Google Shape;107;p26"/>
          <p:cNvSpPr txBox="1"/>
          <p:nvPr>
            <p:ph idx="5" type="subTitle"/>
          </p:nvPr>
        </p:nvSpPr>
        <p:spPr>
          <a:xfrm>
            <a:off x="4911000" y="4140550"/>
            <a:ext cx="3330900" cy="417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accent1"/>
              </a:buClr>
              <a:buSzPts val="1400"/>
              <a:buNone/>
              <a:defRPr sz="1400">
                <a:solidFill>
                  <a:schemeClr val="accent1"/>
                </a:solidFill>
              </a:defRPr>
            </a:lvl1pPr>
            <a:lvl2pPr lvl="1" rtl="0" algn="ctr">
              <a:lnSpc>
                <a:spcPct val="100000"/>
              </a:lnSpc>
              <a:spcBef>
                <a:spcPts val="0"/>
              </a:spcBef>
              <a:spcAft>
                <a:spcPts val="0"/>
              </a:spcAft>
              <a:buClr>
                <a:schemeClr val="accent1"/>
              </a:buClr>
              <a:buSzPts val="2100"/>
              <a:buNone/>
              <a:defRPr sz="2100">
                <a:solidFill>
                  <a:schemeClr val="accent1"/>
                </a:solidFill>
              </a:defRPr>
            </a:lvl2pPr>
            <a:lvl3pPr lvl="2" rtl="0" algn="ctr">
              <a:lnSpc>
                <a:spcPct val="100000"/>
              </a:lnSpc>
              <a:spcBef>
                <a:spcPts val="0"/>
              </a:spcBef>
              <a:spcAft>
                <a:spcPts val="0"/>
              </a:spcAft>
              <a:buClr>
                <a:schemeClr val="accent1"/>
              </a:buClr>
              <a:buSzPts val="2100"/>
              <a:buNone/>
              <a:defRPr sz="2100">
                <a:solidFill>
                  <a:schemeClr val="accent1"/>
                </a:solidFill>
              </a:defRPr>
            </a:lvl3pPr>
            <a:lvl4pPr lvl="3" rtl="0" algn="ctr">
              <a:lnSpc>
                <a:spcPct val="100000"/>
              </a:lnSpc>
              <a:spcBef>
                <a:spcPts val="0"/>
              </a:spcBef>
              <a:spcAft>
                <a:spcPts val="0"/>
              </a:spcAft>
              <a:buClr>
                <a:schemeClr val="accent1"/>
              </a:buClr>
              <a:buSzPts val="2100"/>
              <a:buNone/>
              <a:defRPr sz="2100">
                <a:solidFill>
                  <a:schemeClr val="accent1"/>
                </a:solidFill>
              </a:defRPr>
            </a:lvl4pPr>
            <a:lvl5pPr lvl="4" rtl="0" algn="ctr">
              <a:lnSpc>
                <a:spcPct val="100000"/>
              </a:lnSpc>
              <a:spcBef>
                <a:spcPts val="0"/>
              </a:spcBef>
              <a:spcAft>
                <a:spcPts val="0"/>
              </a:spcAft>
              <a:buClr>
                <a:schemeClr val="accent1"/>
              </a:buClr>
              <a:buSzPts val="2100"/>
              <a:buNone/>
              <a:defRPr sz="2100">
                <a:solidFill>
                  <a:schemeClr val="accent1"/>
                </a:solidFill>
              </a:defRPr>
            </a:lvl5pPr>
            <a:lvl6pPr lvl="5" rtl="0" algn="ctr">
              <a:lnSpc>
                <a:spcPct val="100000"/>
              </a:lnSpc>
              <a:spcBef>
                <a:spcPts val="0"/>
              </a:spcBef>
              <a:spcAft>
                <a:spcPts val="0"/>
              </a:spcAft>
              <a:buClr>
                <a:schemeClr val="accent1"/>
              </a:buClr>
              <a:buSzPts val="2100"/>
              <a:buNone/>
              <a:defRPr sz="2100">
                <a:solidFill>
                  <a:schemeClr val="accent1"/>
                </a:solidFill>
              </a:defRPr>
            </a:lvl6pPr>
            <a:lvl7pPr lvl="6" rtl="0" algn="ctr">
              <a:lnSpc>
                <a:spcPct val="100000"/>
              </a:lnSpc>
              <a:spcBef>
                <a:spcPts val="0"/>
              </a:spcBef>
              <a:spcAft>
                <a:spcPts val="0"/>
              </a:spcAft>
              <a:buClr>
                <a:schemeClr val="accent1"/>
              </a:buClr>
              <a:buSzPts val="2100"/>
              <a:buNone/>
              <a:defRPr sz="2100">
                <a:solidFill>
                  <a:schemeClr val="accent1"/>
                </a:solidFill>
              </a:defRPr>
            </a:lvl7pPr>
            <a:lvl8pPr lvl="7" rtl="0" algn="ctr">
              <a:lnSpc>
                <a:spcPct val="100000"/>
              </a:lnSpc>
              <a:spcBef>
                <a:spcPts val="0"/>
              </a:spcBef>
              <a:spcAft>
                <a:spcPts val="0"/>
              </a:spcAft>
              <a:buClr>
                <a:schemeClr val="accent1"/>
              </a:buClr>
              <a:buSzPts val="2100"/>
              <a:buNone/>
              <a:defRPr sz="2100">
                <a:solidFill>
                  <a:schemeClr val="accent1"/>
                </a:solidFill>
              </a:defRPr>
            </a:lvl8pPr>
            <a:lvl9pPr lvl="8" rtl="0" algn="ctr">
              <a:lnSpc>
                <a:spcPct val="100000"/>
              </a:lnSpc>
              <a:spcBef>
                <a:spcPts val="0"/>
              </a:spcBef>
              <a:spcAft>
                <a:spcPts val="0"/>
              </a:spcAft>
              <a:buClr>
                <a:schemeClr val="accent1"/>
              </a:buClr>
              <a:buSzPts val="2100"/>
              <a:buNone/>
              <a:defRPr sz="2100">
                <a:solidFill>
                  <a:schemeClr val="accent1"/>
                </a:solidFill>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Six Columns  ">
  <p:cSld name="SECTION_TITLE_AND_DESCRIPTION_1_1_1">
    <p:bg>
      <p:bgPr>
        <a:blipFill>
          <a:blip r:embed="rId2">
            <a:alphaModFix/>
          </a:blip>
          <a:stretch>
            <a:fillRect/>
          </a:stretch>
        </a:blipFill>
      </p:bgPr>
    </p:bg>
    <p:spTree>
      <p:nvGrpSpPr>
        <p:cNvPr id="108" name="Shape 108"/>
        <p:cNvGrpSpPr/>
        <p:nvPr/>
      </p:nvGrpSpPr>
      <p:grpSpPr>
        <a:xfrm>
          <a:off x="0" y="0"/>
          <a:ext cx="0" cy="0"/>
          <a:chOff x="0" y="0"/>
          <a:chExt cx="0" cy="0"/>
        </a:xfrm>
      </p:grpSpPr>
      <p:sp>
        <p:nvSpPr>
          <p:cNvPr id="109" name="Google Shape;109;p27"/>
          <p:cNvSpPr txBox="1"/>
          <p:nvPr>
            <p:ph type="title"/>
          </p:nvPr>
        </p:nvSpPr>
        <p:spPr>
          <a:xfrm>
            <a:off x="3538497" y="1818541"/>
            <a:ext cx="2067000" cy="5484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1800"/>
              <a:buNone/>
              <a:defRPr sz="1800">
                <a:solidFill>
                  <a:schemeClr val="lt1"/>
                </a:solidFill>
              </a:defRPr>
            </a:lvl1pPr>
            <a:lvl2pPr lvl="1" rtl="0" algn="ctr">
              <a:spcBef>
                <a:spcPts val="0"/>
              </a:spcBef>
              <a:spcAft>
                <a:spcPts val="0"/>
              </a:spcAft>
              <a:buClr>
                <a:schemeClr val="lt1"/>
              </a:buClr>
              <a:buSzPts val="4200"/>
              <a:buNone/>
              <a:defRPr sz="4200">
                <a:solidFill>
                  <a:schemeClr val="lt1"/>
                </a:solidFill>
              </a:defRPr>
            </a:lvl2pPr>
            <a:lvl3pPr lvl="2" rtl="0" algn="ctr">
              <a:spcBef>
                <a:spcPts val="0"/>
              </a:spcBef>
              <a:spcAft>
                <a:spcPts val="0"/>
              </a:spcAft>
              <a:buClr>
                <a:schemeClr val="lt1"/>
              </a:buClr>
              <a:buSzPts val="4200"/>
              <a:buNone/>
              <a:defRPr sz="4200">
                <a:solidFill>
                  <a:schemeClr val="lt1"/>
                </a:solidFill>
              </a:defRPr>
            </a:lvl3pPr>
            <a:lvl4pPr lvl="3" rtl="0" algn="ctr">
              <a:spcBef>
                <a:spcPts val="0"/>
              </a:spcBef>
              <a:spcAft>
                <a:spcPts val="0"/>
              </a:spcAft>
              <a:buClr>
                <a:schemeClr val="lt1"/>
              </a:buClr>
              <a:buSzPts val="4200"/>
              <a:buNone/>
              <a:defRPr sz="4200">
                <a:solidFill>
                  <a:schemeClr val="lt1"/>
                </a:solidFill>
              </a:defRPr>
            </a:lvl4pPr>
            <a:lvl5pPr lvl="4" rtl="0" algn="ctr">
              <a:spcBef>
                <a:spcPts val="0"/>
              </a:spcBef>
              <a:spcAft>
                <a:spcPts val="0"/>
              </a:spcAft>
              <a:buClr>
                <a:schemeClr val="lt1"/>
              </a:buClr>
              <a:buSzPts val="4200"/>
              <a:buNone/>
              <a:defRPr sz="4200">
                <a:solidFill>
                  <a:schemeClr val="lt1"/>
                </a:solidFill>
              </a:defRPr>
            </a:lvl5pPr>
            <a:lvl6pPr lvl="5" rtl="0" algn="ctr">
              <a:spcBef>
                <a:spcPts val="0"/>
              </a:spcBef>
              <a:spcAft>
                <a:spcPts val="0"/>
              </a:spcAft>
              <a:buClr>
                <a:schemeClr val="lt1"/>
              </a:buClr>
              <a:buSzPts val="4200"/>
              <a:buNone/>
              <a:defRPr sz="4200">
                <a:solidFill>
                  <a:schemeClr val="lt1"/>
                </a:solidFill>
              </a:defRPr>
            </a:lvl6pPr>
            <a:lvl7pPr lvl="6" rtl="0" algn="ctr">
              <a:spcBef>
                <a:spcPts val="0"/>
              </a:spcBef>
              <a:spcAft>
                <a:spcPts val="0"/>
              </a:spcAft>
              <a:buClr>
                <a:schemeClr val="lt1"/>
              </a:buClr>
              <a:buSzPts val="4200"/>
              <a:buNone/>
              <a:defRPr sz="4200">
                <a:solidFill>
                  <a:schemeClr val="lt1"/>
                </a:solidFill>
              </a:defRPr>
            </a:lvl7pPr>
            <a:lvl8pPr lvl="7" rtl="0" algn="ctr">
              <a:spcBef>
                <a:spcPts val="0"/>
              </a:spcBef>
              <a:spcAft>
                <a:spcPts val="0"/>
              </a:spcAft>
              <a:buClr>
                <a:schemeClr val="lt1"/>
              </a:buClr>
              <a:buSzPts val="4200"/>
              <a:buNone/>
              <a:defRPr sz="4200">
                <a:solidFill>
                  <a:schemeClr val="lt1"/>
                </a:solidFill>
              </a:defRPr>
            </a:lvl8pPr>
            <a:lvl9pPr lvl="8" rtl="0" algn="ctr">
              <a:spcBef>
                <a:spcPts val="0"/>
              </a:spcBef>
              <a:spcAft>
                <a:spcPts val="0"/>
              </a:spcAft>
              <a:buClr>
                <a:schemeClr val="lt1"/>
              </a:buClr>
              <a:buSzPts val="4200"/>
              <a:buNone/>
              <a:defRPr sz="4200">
                <a:solidFill>
                  <a:schemeClr val="lt1"/>
                </a:solidFill>
              </a:defRPr>
            </a:lvl9pPr>
          </a:lstStyle>
          <a:p/>
        </p:txBody>
      </p:sp>
      <p:sp>
        <p:nvSpPr>
          <p:cNvPr id="110" name="Google Shape;110;p27"/>
          <p:cNvSpPr txBox="1"/>
          <p:nvPr>
            <p:ph idx="1" type="subTitle"/>
          </p:nvPr>
        </p:nvSpPr>
        <p:spPr>
          <a:xfrm>
            <a:off x="3538498" y="2324765"/>
            <a:ext cx="2067000" cy="640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2100"/>
              <a:buNone/>
              <a:defRPr sz="2100">
                <a:solidFill>
                  <a:schemeClr val="lt1"/>
                </a:solidFill>
              </a:defRPr>
            </a:lvl2pPr>
            <a:lvl3pPr lvl="2" rtl="0" algn="ctr">
              <a:lnSpc>
                <a:spcPct val="100000"/>
              </a:lnSpc>
              <a:spcBef>
                <a:spcPts val="0"/>
              </a:spcBef>
              <a:spcAft>
                <a:spcPts val="0"/>
              </a:spcAft>
              <a:buClr>
                <a:schemeClr val="lt1"/>
              </a:buClr>
              <a:buSzPts val="2100"/>
              <a:buNone/>
              <a:defRPr sz="2100">
                <a:solidFill>
                  <a:schemeClr val="lt1"/>
                </a:solidFill>
              </a:defRPr>
            </a:lvl3pPr>
            <a:lvl4pPr lvl="3" rtl="0" algn="ctr">
              <a:lnSpc>
                <a:spcPct val="100000"/>
              </a:lnSpc>
              <a:spcBef>
                <a:spcPts val="0"/>
              </a:spcBef>
              <a:spcAft>
                <a:spcPts val="0"/>
              </a:spcAft>
              <a:buClr>
                <a:schemeClr val="lt1"/>
              </a:buClr>
              <a:buSzPts val="2100"/>
              <a:buNone/>
              <a:defRPr sz="2100">
                <a:solidFill>
                  <a:schemeClr val="lt1"/>
                </a:solidFill>
              </a:defRPr>
            </a:lvl4pPr>
            <a:lvl5pPr lvl="4" rtl="0" algn="ctr">
              <a:lnSpc>
                <a:spcPct val="100000"/>
              </a:lnSpc>
              <a:spcBef>
                <a:spcPts val="0"/>
              </a:spcBef>
              <a:spcAft>
                <a:spcPts val="0"/>
              </a:spcAft>
              <a:buClr>
                <a:schemeClr val="lt1"/>
              </a:buClr>
              <a:buSzPts val="2100"/>
              <a:buNone/>
              <a:defRPr sz="2100">
                <a:solidFill>
                  <a:schemeClr val="lt1"/>
                </a:solidFill>
              </a:defRPr>
            </a:lvl5pPr>
            <a:lvl6pPr lvl="5" rtl="0" algn="ctr">
              <a:lnSpc>
                <a:spcPct val="100000"/>
              </a:lnSpc>
              <a:spcBef>
                <a:spcPts val="0"/>
              </a:spcBef>
              <a:spcAft>
                <a:spcPts val="0"/>
              </a:spcAft>
              <a:buClr>
                <a:schemeClr val="lt1"/>
              </a:buClr>
              <a:buSzPts val="2100"/>
              <a:buNone/>
              <a:defRPr sz="2100">
                <a:solidFill>
                  <a:schemeClr val="lt1"/>
                </a:solidFill>
              </a:defRPr>
            </a:lvl6pPr>
            <a:lvl7pPr lvl="6" rtl="0" algn="ctr">
              <a:lnSpc>
                <a:spcPct val="100000"/>
              </a:lnSpc>
              <a:spcBef>
                <a:spcPts val="0"/>
              </a:spcBef>
              <a:spcAft>
                <a:spcPts val="0"/>
              </a:spcAft>
              <a:buClr>
                <a:schemeClr val="lt1"/>
              </a:buClr>
              <a:buSzPts val="2100"/>
              <a:buNone/>
              <a:defRPr sz="2100">
                <a:solidFill>
                  <a:schemeClr val="lt1"/>
                </a:solidFill>
              </a:defRPr>
            </a:lvl7pPr>
            <a:lvl8pPr lvl="7" rtl="0" algn="ctr">
              <a:lnSpc>
                <a:spcPct val="100000"/>
              </a:lnSpc>
              <a:spcBef>
                <a:spcPts val="0"/>
              </a:spcBef>
              <a:spcAft>
                <a:spcPts val="0"/>
              </a:spcAft>
              <a:buClr>
                <a:schemeClr val="lt1"/>
              </a:buClr>
              <a:buSzPts val="2100"/>
              <a:buNone/>
              <a:defRPr sz="2100">
                <a:solidFill>
                  <a:schemeClr val="lt1"/>
                </a:solidFill>
              </a:defRPr>
            </a:lvl8pPr>
            <a:lvl9pPr lvl="8" rtl="0" algn="ctr">
              <a:lnSpc>
                <a:spcPct val="100000"/>
              </a:lnSpc>
              <a:spcBef>
                <a:spcPts val="0"/>
              </a:spcBef>
              <a:spcAft>
                <a:spcPts val="0"/>
              </a:spcAft>
              <a:buClr>
                <a:schemeClr val="lt1"/>
              </a:buClr>
              <a:buSzPts val="2100"/>
              <a:buNone/>
              <a:defRPr sz="2100">
                <a:solidFill>
                  <a:schemeClr val="lt1"/>
                </a:solidFill>
              </a:defRPr>
            </a:lvl9pPr>
          </a:lstStyle>
          <a:p/>
        </p:txBody>
      </p:sp>
      <p:sp>
        <p:nvSpPr>
          <p:cNvPr id="111" name="Google Shape;111;p27"/>
          <p:cNvSpPr txBox="1"/>
          <p:nvPr>
            <p:ph idx="2" type="title"/>
          </p:nvPr>
        </p:nvSpPr>
        <p:spPr>
          <a:xfrm>
            <a:off x="6028553" y="1818541"/>
            <a:ext cx="2067000" cy="5484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1800"/>
              <a:buNone/>
              <a:defRPr sz="1800">
                <a:solidFill>
                  <a:schemeClr val="lt1"/>
                </a:solidFill>
              </a:defRPr>
            </a:lvl1pPr>
            <a:lvl2pPr lvl="1" rtl="0" algn="ctr">
              <a:spcBef>
                <a:spcPts val="0"/>
              </a:spcBef>
              <a:spcAft>
                <a:spcPts val="0"/>
              </a:spcAft>
              <a:buClr>
                <a:schemeClr val="lt1"/>
              </a:buClr>
              <a:buSzPts val="4200"/>
              <a:buNone/>
              <a:defRPr sz="4200">
                <a:solidFill>
                  <a:schemeClr val="lt1"/>
                </a:solidFill>
              </a:defRPr>
            </a:lvl2pPr>
            <a:lvl3pPr lvl="2" rtl="0" algn="ctr">
              <a:spcBef>
                <a:spcPts val="0"/>
              </a:spcBef>
              <a:spcAft>
                <a:spcPts val="0"/>
              </a:spcAft>
              <a:buClr>
                <a:schemeClr val="lt1"/>
              </a:buClr>
              <a:buSzPts val="4200"/>
              <a:buNone/>
              <a:defRPr sz="4200">
                <a:solidFill>
                  <a:schemeClr val="lt1"/>
                </a:solidFill>
              </a:defRPr>
            </a:lvl3pPr>
            <a:lvl4pPr lvl="3" rtl="0" algn="ctr">
              <a:spcBef>
                <a:spcPts val="0"/>
              </a:spcBef>
              <a:spcAft>
                <a:spcPts val="0"/>
              </a:spcAft>
              <a:buClr>
                <a:schemeClr val="lt1"/>
              </a:buClr>
              <a:buSzPts val="4200"/>
              <a:buNone/>
              <a:defRPr sz="4200">
                <a:solidFill>
                  <a:schemeClr val="lt1"/>
                </a:solidFill>
              </a:defRPr>
            </a:lvl4pPr>
            <a:lvl5pPr lvl="4" rtl="0" algn="ctr">
              <a:spcBef>
                <a:spcPts val="0"/>
              </a:spcBef>
              <a:spcAft>
                <a:spcPts val="0"/>
              </a:spcAft>
              <a:buClr>
                <a:schemeClr val="lt1"/>
              </a:buClr>
              <a:buSzPts val="4200"/>
              <a:buNone/>
              <a:defRPr sz="4200">
                <a:solidFill>
                  <a:schemeClr val="lt1"/>
                </a:solidFill>
              </a:defRPr>
            </a:lvl5pPr>
            <a:lvl6pPr lvl="5" rtl="0" algn="ctr">
              <a:spcBef>
                <a:spcPts val="0"/>
              </a:spcBef>
              <a:spcAft>
                <a:spcPts val="0"/>
              </a:spcAft>
              <a:buClr>
                <a:schemeClr val="lt1"/>
              </a:buClr>
              <a:buSzPts val="4200"/>
              <a:buNone/>
              <a:defRPr sz="4200">
                <a:solidFill>
                  <a:schemeClr val="lt1"/>
                </a:solidFill>
              </a:defRPr>
            </a:lvl6pPr>
            <a:lvl7pPr lvl="6" rtl="0" algn="ctr">
              <a:spcBef>
                <a:spcPts val="0"/>
              </a:spcBef>
              <a:spcAft>
                <a:spcPts val="0"/>
              </a:spcAft>
              <a:buClr>
                <a:schemeClr val="lt1"/>
              </a:buClr>
              <a:buSzPts val="4200"/>
              <a:buNone/>
              <a:defRPr sz="4200">
                <a:solidFill>
                  <a:schemeClr val="lt1"/>
                </a:solidFill>
              </a:defRPr>
            </a:lvl7pPr>
            <a:lvl8pPr lvl="7" rtl="0" algn="ctr">
              <a:spcBef>
                <a:spcPts val="0"/>
              </a:spcBef>
              <a:spcAft>
                <a:spcPts val="0"/>
              </a:spcAft>
              <a:buClr>
                <a:schemeClr val="lt1"/>
              </a:buClr>
              <a:buSzPts val="4200"/>
              <a:buNone/>
              <a:defRPr sz="4200">
                <a:solidFill>
                  <a:schemeClr val="lt1"/>
                </a:solidFill>
              </a:defRPr>
            </a:lvl8pPr>
            <a:lvl9pPr lvl="8" rtl="0" algn="ctr">
              <a:spcBef>
                <a:spcPts val="0"/>
              </a:spcBef>
              <a:spcAft>
                <a:spcPts val="0"/>
              </a:spcAft>
              <a:buClr>
                <a:schemeClr val="lt1"/>
              </a:buClr>
              <a:buSzPts val="4200"/>
              <a:buNone/>
              <a:defRPr sz="4200">
                <a:solidFill>
                  <a:schemeClr val="lt1"/>
                </a:solidFill>
              </a:defRPr>
            </a:lvl9pPr>
          </a:lstStyle>
          <a:p/>
        </p:txBody>
      </p:sp>
      <p:sp>
        <p:nvSpPr>
          <p:cNvPr id="112" name="Google Shape;112;p27"/>
          <p:cNvSpPr txBox="1"/>
          <p:nvPr>
            <p:ph idx="3" type="subTitle"/>
          </p:nvPr>
        </p:nvSpPr>
        <p:spPr>
          <a:xfrm>
            <a:off x="6028552" y="2324765"/>
            <a:ext cx="2067000" cy="640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2100"/>
              <a:buNone/>
              <a:defRPr sz="2100">
                <a:solidFill>
                  <a:schemeClr val="lt1"/>
                </a:solidFill>
              </a:defRPr>
            </a:lvl2pPr>
            <a:lvl3pPr lvl="2" rtl="0" algn="ctr">
              <a:lnSpc>
                <a:spcPct val="100000"/>
              </a:lnSpc>
              <a:spcBef>
                <a:spcPts val="0"/>
              </a:spcBef>
              <a:spcAft>
                <a:spcPts val="0"/>
              </a:spcAft>
              <a:buClr>
                <a:schemeClr val="lt1"/>
              </a:buClr>
              <a:buSzPts val="2100"/>
              <a:buNone/>
              <a:defRPr sz="2100">
                <a:solidFill>
                  <a:schemeClr val="lt1"/>
                </a:solidFill>
              </a:defRPr>
            </a:lvl3pPr>
            <a:lvl4pPr lvl="3" rtl="0" algn="ctr">
              <a:lnSpc>
                <a:spcPct val="100000"/>
              </a:lnSpc>
              <a:spcBef>
                <a:spcPts val="0"/>
              </a:spcBef>
              <a:spcAft>
                <a:spcPts val="0"/>
              </a:spcAft>
              <a:buClr>
                <a:schemeClr val="lt1"/>
              </a:buClr>
              <a:buSzPts val="2100"/>
              <a:buNone/>
              <a:defRPr sz="2100">
                <a:solidFill>
                  <a:schemeClr val="lt1"/>
                </a:solidFill>
              </a:defRPr>
            </a:lvl4pPr>
            <a:lvl5pPr lvl="4" rtl="0" algn="ctr">
              <a:lnSpc>
                <a:spcPct val="100000"/>
              </a:lnSpc>
              <a:spcBef>
                <a:spcPts val="0"/>
              </a:spcBef>
              <a:spcAft>
                <a:spcPts val="0"/>
              </a:spcAft>
              <a:buClr>
                <a:schemeClr val="lt1"/>
              </a:buClr>
              <a:buSzPts val="2100"/>
              <a:buNone/>
              <a:defRPr sz="2100">
                <a:solidFill>
                  <a:schemeClr val="lt1"/>
                </a:solidFill>
              </a:defRPr>
            </a:lvl5pPr>
            <a:lvl6pPr lvl="5" rtl="0" algn="ctr">
              <a:lnSpc>
                <a:spcPct val="100000"/>
              </a:lnSpc>
              <a:spcBef>
                <a:spcPts val="0"/>
              </a:spcBef>
              <a:spcAft>
                <a:spcPts val="0"/>
              </a:spcAft>
              <a:buClr>
                <a:schemeClr val="lt1"/>
              </a:buClr>
              <a:buSzPts val="2100"/>
              <a:buNone/>
              <a:defRPr sz="2100">
                <a:solidFill>
                  <a:schemeClr val="lt1"/>
                </a:solidFill>
              </a:defRPr>
            </a:lvl6pPr>
            <a:lvl7pPr lvl="6" rtl="0" algn="ctr">
              <a:lnSpc>
                <a:spcPct val="100000"/>
              </a:lnSpc>
              <a:spcBef>
                <a:spcPts val="0"/>
              </a:spcBef>
              <a:spcAft>
                <a:spcPts val="0"/>
              </a:spcAft>
              <a:buClr>
                <a:schemeClr val="lt1"/>
              </a:buClr>
              <a:buSzPts val="2100"/>
              <a:buNone/>
              <a:defRPr sz="2100">
                <a:solidFill>
                  <a:schemeClr val="lt1"/>
                </a:solidFill>
              </a:defRPr>
            </a:lvl7pPr>
            <a:lvl8pPr lvl="7" rtl="0" algn="ctr">
              <a:lnSpc>
                <a:spcPct val="100000"/>
              </a:lnSpc>
              <a:spcBef>
                <a:spcPts val="0"/>
              </a:spcBef>
              <a:spcAft>
                <a:spcPts val="0"/>
              </a:spcAft>
              <a:buClr>
                <a:schemeClr val="lt1"/>
              </a:buClr>
              <a:buSzPts val="2100"/>
              <a:buNone/>
              <a:defRPr sz="2100">
                <a:solidFill>
                  <a:schemeClr val="lt1"/>
                </a:solidFill>
              </a:defRPr>
            </a:lvl8pPr>
            <a:lvl9pPr lvl="8" rtl="0" algn="ctr">
              <a:lnSpc>
                <a:spcPct val="100000"/>
              </a:lnSpc>
              <a:spcBef>
                <a:spcPts val="0"/>
              </a:spcBef>
              <a:spcAft>
                <a:spcPts val="0"/>
              </a:spcAft>
              <a:buClr>
                <a:schemeClr val="lt1"/>
              </a:buClr>
              <a:buSzPts val="2100"/>
              <a:buNone/>
              <a:defRPr sz="2100">
                <a:solidFill>
                  <a:schemeClr val="lt1"/>
                </a:solidFill>
              </a:defRPr>
            </a:lvl9pPr>
          </a:lstStyle>
          <a:p/>
        </p:txBody>
      </p:sp>
      <p:sp>
        <p:nvSpPr>
          <p:cNvPr id="113" name="Google Shape;113;p27"/>
          <p:cNvSpPr txBox="1"/>
          <p:nvPr>
            <p:ph idx="4" type="title"/>
          </p:nvPr>
        </p:nvSpPr>
        <p:spPr>
          <a:xfrm>
            <a:off x="938500" y="445025"/>
            <a:ext cx="4629300" cy="941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114" name="Google Shape;114;p27"/>
          <p:cNvSpPr txBox="1"/>
          <p:nvPr>
            <p:ph idx="5" type="title"/>
          </p:nvPr>
        </p:nvSpPr>
        <p:spPr>
          <a:xfrm>
            <a:off x="1048447" y="1818541"/>
            <a:ext cx="2067000" cy="5484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1800"/>
              <a:buNone/>
              <a:defRPr sz="1800">
                <a:solidFill>
                  <a:schemeClr val="lt1"/>
                </a:solidFill>
              </a:defRPr>
            </a:lvl1pPr>
            <a:lvl2pPr lvl="1" rtl="0" algn="ctr">
              <a:spcBef>
                <a:spcPts val="0"/>
              </a:spcBef>
              <a:spcAft>
                <a:spcPts val="0"/>
              </a:spcAft>
              <a:buClr>
                <a:schemeClr val="lt1"/>
              </a:buClr>
              <a:buSzPts val="4200"/>
              <a:buNone/>
              <a:defRPr sz="4200">
                <a:solidFill>
                  <a:schemeClr val="lt1"/>
                </a:solidFill>
              </a:defRPr>
            </a:lvl2pPr>
            <a:lvl3pPr lvl="2" rtl="0" algn="ctr">
              <a:spcBef>
                <a:spcPts val="0"/>
              </a:spcBef>
              <a:spcAft>
                <a:spcPts val="0"/>
              </a:spcAft>
              <a:buClr>
                <a:schemeClr val="lt1"/>
              </a:buClr>
              <a:buSzPts val="4200"/>
              <a:buNone/>
              <a:defRPr sz="4200">
                <a:solidFill>
                  <a:schemeClr val="lt1"/>
                </a:solidFill>
              </a:defRPr>
            </a:lvl3pPr>
            <a:lvl4pPr lvl="3" rtl="0" algn="ctr">
              <a:spcBef>
                <a:spcPts val="0"/>
              </a:spcBef>
              <a:spcAft>
                <a:spcPts val="0"/>
              </a:spcAft>
              <a:buClr>
                <a:schemeClr val="lt1"/>
              </a:buClr>
              <a:buSzPts val="4200"/>
              <a:buNone/>
              <a:defRPr sz="4200">
                <a:solidFill>
                  <a:schemeClr val="lt1"/>
                </a:solidFill>
              </a:defRPr>
            </a:lvl4pPr>
            <a:lvl5pPr lvl="4" rtl="0" algn="ctr">
              <a:spcBef>
                <a:spcPts val="0"/>
              </a:spcBef>
              <a:spcAft>
                <a:spcPts val="0"/>
              </a:spcAft>
              <a:buClr>
                <a:schemeClr val="lt1"/>
              </a:buClr>
              <a:buSzPts val="4200"/>
              <a:buNone/>
              <a:defRPr sz="4200">
                <a:solidFill>
                  <a:schemeClr val="lt1"/>
                </a:solidFill>
              </a:defRPr>
            </a:lvl5pPr>
            <a:lvl6pPr lvl="5" rtl="0" algn="ctr">
              <a:spcBef>
                <a:spcPts val="0"/>
              </a:spcBef>
              <a:spcAft>
                <a:spcPts val="0"/>
              </a:spcAft>
              <a:buClr>
                <a:schemeClr val="lt1"/>
              </a:buClr>
              <a:buSzPts val="4200"/>
              <a:buNone/>
              <a:defRPr sz="4200">
                <a:solidFill>
                  <a:schemeClr val="lt1"/>
                </a:solidFill>
              </a:defRPr>
            </a:lvl6pPr>
            <a:lvl7pPr lvl="6" rtl="0" algn="ctr">
              <a:spcBef>
                <a:spcPts val="0"/>
              </a:spcBef>
              <a:spcAft>
                <a:spcPts val="0"/>
              </a:spcAft>
              <a:buClr>
                <a:schemeClr val="lt1"/>
              </a:buClr>
              <a:buSzPts val="4200"/>
              <a:buNone/>
              <a:defRPr sz="4200">
                <a:solidFill>
                  <a:schemeClr val="lt1"/>
                </a:solidFill>
              </a:defRPr>
            </a:lvl7pPr>
            <a:lvl8pPr lvl="7" rtl="0" algn="ctr">
              <a:spcBef>
                <a:spcPts val="0"/>
              </a:spcBef>
              <a:spcAft>
                <a:spcPts val="0"/>
              </a:spcAft>
              <a:buClr>
                <a:schemeClr val="lt1"/>
              </a:buClr>
              <a:buSzPts val="4200"/>
              <a:buNone/>
              <a:defRPr sz="4200">
                <a:solidFill>
                  <a:schemeClr val="lt1"/>
                </a:solidFill>
              </a:defRPr>
            </a:lvl8pPr>
            <a:lvl9pPr lvl="8" rtl="0" algn="ctr">
              <a:spcBef>
                <a:spcPts val="0"/>
              </a:spcBef>
              <a:spcAft>
                <a:spcPts val="0"/>
              </a:spcAft>
              <a:buClr>
                <a:schemeClr val="lt1"/>
              </a:buClr>
              <a:buSzPts val="4200"/>
              <a:buNone/>
              <a:defRPr sz="4200">
                <a:solidFill>
                  <a:schemeClr val="lt1"/>
                </a:solidFill>
              </a:defRPr>
            </a:lvl9pPr>
          </a:lstStyle>
          <a:p/>
        </p:txBody>
      </p:sp>
      <p:sp>
        <p:nvSpPr>
          <p:cNvPr id="115" name="Google Shape;115;p27"/>
          <p:cNvSpPr txBox="1"/>
          <p:nvPr>
            <p:ph idx="6" type="subTitle"/>
          </p:nvPr>
        </p:nvSpPr>
        <p:spPr>
          <a:xfrm>
            <a:off x="1048450" y="2324765"/>
            <a:ext cx="2067000" cy="640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2100"/>
              <a:buNone/>
              <a:defRPr sz="2100">
                <a:solidFill>
                  <a:schemeClr val="lt1"/>
                </a:solidFill>
              </a:defRPr>
            </a:lvl2pPr>
            <a:lvl3pPr lvl="2" rtl="0" algn="ctr">
              <a:lnSpc>
                <a:spcPct val="100000"/>
              </a:lnSpc>
              <a:spcBef>
                <a:spcPts val="0"/>
              </a:spcBef>
              <a:spcAft>
                <a:spcPts val="0"/>
              </a:spcAft>
              <a:buClr>
                <a:schemeClr val="lt1"/>
              </a:buClr>
              <a:buSzPts val="2100"/>
              <a:buNone/>
              <a:defRPr sz="2100">
                <a:solidFill>
                  <a:schemeClr val="lt1"/>
                </a:solidFill>
              </a:defRPr>
            </a:lvl3pPr>
            <a:lvl4pPr lvl="3" rtl="0" algn="ctr">
              <a:lnSpc>
                <a:spcPct val="100000"/>
              </a:lnSpc>
              <a:spcBef>
                <a:spcPts val="0"/>
              </a:spcBef>
              <a:spcAft>
                <a:spcPts val="0"/>
              </a:spcAft>
              <a:buClr>
                <a:schemeClr val="lt1"/>
              </a:buClr>
              <a:buSzPts val="2100"/>
              <a:buNone/>
              <a:defRPr sz="2100">
                <a:solidFill>
                  <a:schemeClr val="lt1"/>
                </a:solidFill>
              </a:defRPr>
            </a:lvl4pPr>
            <a:lvl5pPr lvl="4" rtl="0" algn="ctr">
              <a:lnSpc>
                <a:spcPct val="100000"/>
              </a:lnSpc>
              <a:spcBef>
                <a:spcPts val="0"/>
              </a:spcBef>
              <a:spcAft>
                <a:spcPts val="0"/>
              </a:spcAft>
              <a:buClr>
                <a:schemeClr val="lt1"/>
              </a:buClr>
              <a:buSzPts val="2100"/>
              <a:buNone/>
              <a:defRPr sz="2100">
                <a:solidFill>
                  <a:schemeClr val="lt1"/>
                </a:solidFill>
              </a:defRPr>
            </a:lvl5pPr>
            <a:lvl6pPr lvl="5" rtl="0" algn="ctr">
              <a:lnSpc>
                <a:spcPct val="100000"/>
              </a:lnSpc>
              <a:spcBef>
                <a:spcPts val="0"/>
              </a:spcBef>
              <a:spcAft>
                <a:spcPts val="0"/>
              </a:spcAft>
              <a:buClr>
                <a:schemeClr val="lt1"/>
              </a:buClr>
              <a:buSzPts val="2100"/>
              <a:buNone/>
              <a:defRPr sz="2100">
                <a:solidFill>
                  <a:schemeClr val="lt1"/>
                </a:solidFill>
              </a:defRPr>
            </a:lvl6pPr>
            <a:lvl7pPr lvl="6" rtl="0" algn="ctr">
              <a:lnSpc>
                <a:spcPct val="100000"/>
              </a:lnSpc>
              <a:spcBef>
                <a:spcPts val="0"/>
              </a:spcBef>
              <a:spcAft>
                <a:spcPts val="0"/>
              </a:spcAft>
              <a:buClr>
                <a:schemeClr val="lt1"/>
              </a:buClr>
              <a:buSzPts val="2100"/>
              <a:buNone/>
              <a:defRPr sz="2100">
                <a:solidFill>
                  <a:schemeClr val="lt1"/>
                </a:solidFill>
              </a:defRPr>
            </a:lvl7pPr>
            <a:lvl8pPr lvl="7" rtl="0" algn="ctr">
              <a:lnSpc>
                <a:spcPct val="100000"/>
              </a:lnSpc>
              <a:spcBef>
                <a:spcPts val="0"/>
              </a:spcBef>
              <a:spcAft>
                <a:spcPts val="0"/>
              </a:spcAft>
              <a:buClr>
                <a:schemeClr val="lt1"/>
              </a:buClr>
              <a:buSzPts val="2100"/>
              <a:buNone/>
              <a:defRPr sz="2100">
                <a:solidFill>
                  <a:schemeClr val="lt1"/>
                </a:solidFill>
              </a:defRPr>
            </a:lvl8pPr>
            <a:lvl9pPr lvl="8" rtl="0" algn="ctr">
              <a:lnSpc>
                <a:spcPct val="100000"/>
              </a:lnSpc>
              <a:spcBef>
                <a:spcPts val="0"/>
              </a:spcBef>
              <a:spcAft>
                <a:spcPts val="0"/>
              </a:spcAft>
              <a:buClr>
                <a:schemeClr val="lt1"/>
              </a:buClr>
              <a:buSzPts val="2100"/>
              <a:buNone/>
              <a:defRPr sz="2100">
                <a:solidFill>
                  <a:schemeClr val="lt1"/>
                </a:solidFill>
              </a:defRPr>
            </a:lvl9pPr>
          </a:lstStyle>
          <a:p/>
        </p:txBody>
      </p:sp>
      <p:sp>
        <p:nvSpPr>
          <p:cNvPr id="116" name="Google Shape;116;p27"/>
          <p:cNvSpPr txBox="1"/>
          <p:nvPr>
            <p:ph idx="7" type="title"/>
          </p:nvPr>
        </p:nvSpPr>
        <p:spPr>
          <a:xfrm>
            <a:off x="3538497" y="3325035"/>
            <a:ext cx="2067000" cy="5484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1800"/>
              <a:buNone/>
              <a:defRPr sz="1800">
                <a:solidFill>
                  <a:schemeClr val="lt1"/>
                </a:solidFill>
              </a:defRPr>
            </a:lvl1pPr>
            <a:lvl2pPr lvl="1" rtl="0" algn="ctr">
              <a:spcBef>
                <a:spcPts val="0"/>
              </a:spcBef>
              <a:spcAft>
                <a:spcPts val="0"/>
              </a:spcAft>
              <a:buClr>
                <a:schemeClr val="lt1"/>
              </a:buClr>
              <a:buSzPts val="4200"/>
              <a:buNone/>
              <a:defRPr sz="4200">
                <a:solidFill>
                  <a:schemeClr val="lt1"/>
                </a:solidFill>
              </a:defRPr>
            </a:lvl2pPr>
            <a:lvl3pPr lvl="2" rtl="0" algn="ctr">
              <a:spcBef>
                <a:spcPts val="0"/>
              </a:spcBef>
              <a:spcAft>
                <a:spcPts val="0"/>
              </a:spcAft>
              <a:buClr>
                <a:schemeClr val="lt1"/>
              </a:buClr>
              <a:buSzPts val="4200"/>
              <a:buNone/>
              <a:defRPr sz="4200">
                <a:solidFill>
                  <a:schemeClr val="lt1"/>
                </a:solidFill>
              </a:defRPr>
            </a:lvl3pPr>
            <a:lvl4pPr lvl="3" rtl="0" algn="ctr">
              <a:spcBef>
                <a:spcPts val="0"/>
              </a:spcBef>
              <a:spcAft>
                <a:spcPts val="0"/>
              </a:spcAft>
              <a:buClr>
                <a:schemeClr val="lt1"/>
              </a:buClr>
              <a:buSzPts val="4200"/>
              <a:buNone/>
              <a:defRPr sz="4200">
                <a:solidFill>
                  <a:schemeClr val="lt1"/>
                </a:solidFill>
              </a:defRPr>
            </a:lvl4pPr>
            <a:lvl5pPr lvl="4" rtl="0" algn="ctr">
              <a:spcBef>
                <a:spcPts val="0"/>
              </a:spcBef>
              <a:spcAft>
                <a:spcPts val="0"/>
              </a:spcAft>
              <a:buClr>
                <a:schemeClr val="lt1"/>
              </a:buClr>
              <a:buSzPts val="4200"/>
              <a:buNone/>
              <a:defRPr sz="4200">
                <a:solidFill>
                  <a:schemeClr val="lt1"/>
                </a:solidFill>
              </a:defRPr>
            </a:lvl5pPr>
            <a:lvl6pPr lvl="5" rtl="0" algn="ctr">
              <a:spcBef>
                <a:spcPts val="0"/>
              </a:spcBef>
              <a:spcAft>
                <a:spcPts val="0"/>
              </a:spcAft>
              <a:buClr>
                <a:schemeClr val="lt1"/>
              </a:buClr>
              <a:buSzPts val="4200"/>
              <a:buNone/>
              <a:defRPr sz="4200">
                <a:solidFill>
                  <a:schemeClr val="lt1"/>
                </a:solidFill>
              </a:defRPr>
            </a:lvl6pPr>
            <a:lvl7pPr lvl="6" rtl="0" algn="ctr">
              <a:spcBef>
                <a:spcPts val="0"/>
              </a:spcBef>
              <a:spcAft>
                <a:spcPts val="0"/>
              </a:spcAft>
              <a:buClr>
                <a:schemeClr val="lt1"/>
              </a:buClr>
              <a:buSzPts val="4200"/>
              <a:buNone/>
              <a:defRPr sz="4200">
                <a:solidFill>
                  <a:schemeClr val="lt1"/>
                </a:solidFill>
              </a:defRPr>
            </a:lvl7pPr>
            <a:lvl8pPr lvl="7" rtl="0" algn="ctr">
              <a:spcBef>
                <a:spcPts val="0"/>
              </a:spcBef>
              <a:spcAft>
                <a:spcPts val="0"/>
              </a:spcAft>
              <a:buClr>
                <a:schemeClr val="lt1"/>
              </a:buClr>
              <a:buSzPts val="4200"/>
              <a:buNone/>
              <a:defRPr sz="4200">
                <a:solidFill>
                  <a:schemeClr val="lt1"/>
                </a:solidFill>
              </a:defRPr>
            </a:lvl8pPr>
            <a:lvl9pPr lvl="8" rtl="0" algn="ctr">
              <a:spcBef>
                <a:spcPts val="0"/>
              </a:spcBef>
              <a:spcAft>
                <a:spcPts val="0"/>
              </a:spcAft>
              <a:buClr>
                <a:schemeClr val="lt1"/>
              </a:buClr>
              <a:buSzPts val="4200"/>
              <a:buNone/>
              <a:defRPr sz="4200">
                <a:solidFill>
                  <a:schemeClr val="lt1"/>
                </a:solidFill>
              </a:defRPr>
            </a:lvl9pPr>
          </a:lstStyle>
          <a:p/>
        </p:txBody>
      </p:sp>
      <p:sp>
        <p:nvSpPr>
          <p:cNvPr id="117" name="Google Shape;117;p27"/>
          <p:cNvSpPr txBox="1"/>
          <p:nvPr>
            <p:ph idx="8" type="subTitle"/>
          </p:nvPr>
        </p:nvSpPr>
        <p:spPr>
          <a:xfrm>
            <a:off x="3538498" y="3831259"/>
            <a:ext cx="2067000" cy="640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2100"/>
              <a:buNone/>
              <a:defRPr sz="2100">
                <a:solidFill>
                  <a:schemeClr val="lt1"/>
                </a:solidFill>
              </a:defRPr>
            </a:lvl2pPr>
            <a:lvl3pPr lvl="2" rtl="0" algn="ctr">
              <a:lnSpc>
                <a:spcPct val="100000"/>
              </a:lnSpc>
              <a:spcBef>
                <a:spcPts val="0"/>
              </a:spcBef>
              <a:spcAft>
                <a:spcPts val="0"/>
              </a:spcAft>
              <a:buClr>
                <a:schemeClr val="lt1"/>
              </a:buClr>
              <a:buSzPts val="2100"/>
              <a:buNone/>
              <a:defRPr sz="2100">
                <a:solidFill>
                  <a:schemeClr val="lt1"/>
                </a:solidFill>
              </a:defRPr>
            </a:lvl3pPr>
            <a:lvl4pPr lvl="3" rtl="0" algn="ctr">
              <a:lnSpc>
                <a:spcPct val="100000"/>
              </a:lnSpc>
              <a:spcBef>
                <a:spcPts val="0"/>
              </a:spcBef>
              <a:spcAft>
                <a:spcPts val="0"/>
              </a:spcAft>
              <a:buClr>
                <a:schemeClr val="lt1"/>
              </a:buClr>
              <a:buSzPts val="2100"/>
              <a:buNone/>
              <a:defRPr sz="2100">
                <a:solidFill>
                  <a:schemeClr val="lt1"/>
                </a:solidFill>
              </a:defRPr>
            </a:lvl4pPr>
            <a:lvl5pPr lvl="4" rtl="0" algn="ctr">
              <a:lnSpc>
                <a:spcPct val="100000"/>
              </a:lnSpc>
              <a:spcBef>
                <a:spcPts val="0"/>
              </a:spcBef>
              <a:spcAft>
                <a:spcPts val="0"/>
              </a:spcAft>
              <a:buClr>
                <a:schemeClr val="lt1"/>
              </a:buClr>
              <a:buSzPts val="2100"/>
              <a:buNone/>
              <a:defRPr sz="2100">
                <a:solidFill>
                  <a:schemeClr val="lt1"/>
                </a:solidFill>
              </a:defRPr>
            </a:lvl5pPr>
            <a:lvl6pPr lvl="5" rtl="0" algn="ctr">
              <a:lnSpc>
                <a:spcPct val="100000"/>
              </a:lnSpc>
              <a:spcBef>
                <a:spcPts val="0"/>
              </a:spcBef>
              <a:spcAft>
                <a:spcPts val="0"/>
              </a:spcAft>
              <a:buClr>
                <a:schemeClr val="lt1"/>
              </a:buClr>
              <a:buSzPts val="2100"/>
              <a:buNone/>
              <a:defRPr sz="2100">
                <a:solidFill>
                  <a:schemeClr val="lt1"/>
                </a:solidFill>
              </a:defRPr>
            </a:lvl6pPr>
            <a:lvl7pPr lvl="6" rtl="0" algn="ctr">
              <a:lnSpc>
                <a:spcPct val="100000"/>
              </a:lnSpc>
              <a:spcBef>
                <a:spcPts val="0"/>
              </a:spcBef>
              <a:spcAft>
                <a:spcPts val="0"/>
              </a:spcAft>
              <a:buClr>
                <a:schemeClr val="lt1"/>
              </a:buClr>
              <a:buSzPts val="2100"/>
              <a:buNone/>
              <a:defRPr sz="2100">
                <a:solidFill>
                  <a:schemeClr val="lt1"/>
                </a:solidFill>
              </a:defRPr>
            </a:lvl7pPr>
            <a:lvl8pPr lvl="7" rtl="0" algn="ctr">
              <a:lnSpc>
                <a:spcPct val="100000"/>
              </a:lnSpc>
              <a:spcBef>
                <a:spcPts val="0"/>
              </a:spcBef>
              <a:spcAft>
                <a:spcPts val="0"/>
              </a:spcAft>
              <a:buClr>
                <a:schemeClr val="lt1"/>
              </a:buClr>
              <a:buSzPts val="2100"/>
              <a:buNone/>
              <a:defRPr sz="2100">
                <a:solidFill>
                  <a:schemeClr val="lt1"/>
                </a:solidFill>
              </a:defRPr>
            </a:lvl8pPr>
            <a:lvl9pPr lvl="8" rtl="0" algn="ctr">
              <a:lnSpc>
                <a:spcPct val="100000"/>
              </a:lnSpc>
              <a:spcBef>
                <a:spcPts val="0"/>
              </a:spcBef>
              <a:spcAft>
                <a:spcPts val="0"/>
              </a:spcAft>
              <a:buClr>
                <a:schemeClr val="lt1"/>
              </a:buClr>
              <a:buSzPts val="2100"/>
              <a:buNone/>
              <a:defRPr sz="2100">
                <a:solidFill>
                  <a:schemeClr val="lt1"/>
                </a:solidFill>
              </a:defRPr>
            </a:lvl9pPr>
          </a:lstStyle>
          <a:p/>
        </p:txBody>
      </p:sp>
      <p:sp>
        <p:nvSpPr>
          <p:cNvPr id="118" name="Google Shape;118;p27"/>
          <p:cNvSpPr txBox="1"/>
          <p:nvPr>
            <p:ph idx="9" type="title"/>
          </p:nvPr>
        </p:nvSpPr>
        <p:spPr>
          <a:xfrm>
            <a:off x="6028553" y="3325035"/>
            <a:ext cx="2067000" cy="5484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1800"/>
              <a:buNone/>
              <a:defRPr sz="1800">
                <a:solidFill>
                  <a:schemeClr val="lt1"/>
                </a:solidFill>
              </a:defRPr>
            </a:lvl1pPr>
            <a:lvl2pPr lvl="1" rtl="0" algn="ctr">
              <a:spcBef>
                <a:spcPts val="0"/>
              </a:spcBef>
              <a:spcAft>
                <a:spcPts val="0"/>
              </a:spcAft>
              <a:buClr>
                <a:schemeClr val="lt1"/>
              </a:buClr>
              <a:buSzPts val="4200"/>
              <a:buNone/>
              <a:defRPr sz="4200">
                <a:solidFill>
                  <a:schemeClr val="lt1"/>
                </a:solidFill>
              </a:defRPr>
            </a:lvl2pPr>
            <a:lvl3pPr lvl="2" rtl="0" algn="ctr">
              <a:spcBef>
                <a:spcPts val="0"/>
              </a:spcBef>
              <a:spcAft>
                <a:spcPts val="0"/>
              </a:spcAft>
              <a:buClr>
                <a:schemeClr val="lt1"/>
              </a:buClr>
              <a:buSzPts val="4200"/>
              <a:buNone/>
              <a:defRPr sz="4200">
                <a:solidFill>
                  <a:schemeClr val="lt1"/>
                </a:solidFill>
              </a:defRPr>
            </a:lvl3pPr>
            <a:lvl4pPr lvl="3" rtl="0" algn="ctr">
              <a:spcBef>
                <a:spcPts val="0"/>
              </a:spcBef>
              <a:spcAft>
                <a:spcPts val="0"/>
              </a:spcAft>
              <a:buClr>
                <a:schemeClr val="lt1"/>
              </a:buClr>
              <a:buSzPts val="4200"/>
              <a:buNone/>
              <a:defRPr sz="4200">
                <a:solidFill>
                  <a:schemeClr val="lt1"/>
                </a:solidFill>
              </a:defRPr>
            </a:lvl4pPr>
            <a:lvl5pPr lvl="4" rtl="0" algn="ctr">
              <a:spcBef>
                <a:spcPts val="0"/>
              </a:spcBef>
              <a:spcAft>
                <a:spcPts val="0"/>
              </a:spcAft>
              <a:buClr>
                <a:schemeClr val="lt1"/>
              </a:buClr>
              <a:buSzPts val="4200"/>
              <a:buNone/>
              <a:defRPr sz="4200">
                <a:solidFill>
                  <a:schemeClr val="lt1"/>
                </a:solidFill>
              </a:defRPr>
            </a:lvl5pPr>
            <a:lvl6pPr lvl="5" rtl="0" algn="ctr">
              <a:spcBef>
                <a:spcPts val="0"/>
              </a:spcBef>
              <a:spcAft>
                <a:spcPts val="0"/>
              </a:spcAft>
              <a:buClr>
                <a:schemeClr val="lt1"/>
              </a:buClr>
              <a:buSzPts val="4200"/>
              <a:buNone/>
              <a:defRPr sz="4200">
                <a:solidFill>
                  <a:schemeClr val="lt1"/>
                </a:solidFill>
              </a:defRPr>
            </a:lvl6pPr>
            <a:lvl7pPr lvl="6" rtl="0" algn="ctr">
              <a:spcBef>
                <a:spcPts val="0"/>
              </a:spcBef>
              <a:spcAft>
                <a:spcPts val="0"/>
              </a:spcAft>
              <a:buClr>
                <a:schemeClr val="lt1"/>
              </a:buClr>
              <a:buSzPts val="4200"/>
              <a:buNone/>
              <a:defRPr sz="4200">
                <a:solidFill>
                  <a:schemeClr val="lt1"/>
                </a:solidFill>
              </a:defRPr>
            </a:lvl7pPr>
            <a:lvl8pPr lvl="7" rtl="0" algn="ctr">
              <a:spcBef>
                <a:spcPts val="0"/>
              </a:spcBef>
              <a:spcAft>
                <a:spcPts val="0"/>
              </a:spcAft>
              <a:buClr>
                <a:schemeClr val="lt1"/>
              </a:buClr>
              <a:buSzPts val="4200"/>
              <a:buNone/>
              <a:defRPr sz="4200">
                <a:solidFill>
                  <a:schemeClr val="lt1"/>
                </a:solidFill>
              </a:defRPr>
            </a:lvl8pPr>
            <a:lvl9pPr lvl="8" rtl="0" algn="ctr">
              <a:spcBef>
                <a:spcPts val="0"/>
              </a:spcBef>
              <a:spcAft>
                <a:spcPts val="0"/>
              </a:spcAft>
              <a:buClr>
                <a:schemeClr val="lt1"/>
              </a:buClr>
              <a:buSzPts val="4200"/>
              <a:buNone/>
              <a:defRPr sz="4200">
                <a:solidFill>
                  <a:schemeClr val="lt1"/>
                </a:solidFill>
              </a:defRPr>
            </a:lvl9pPr>
          </a:lstStyle>
          <a:p/>
        </p:txBody>
      </p:sp>
      <p:sp>
        <p:nvSpPr>
          <p:cNvPr id="119" name="Google Shape;119;p27"/>
          <p:cNvSpPr txBox="1"/>
          <p:nvPr>
            <p:ph idx="13" type="subTitle"/>
          </p:nvPr>
        </p:nvSpPr>
        <p:spPr>
          <a:xfrm>
            <a:off x="6028552" y="3831259"/>
            <a:ext cx="2067000" cy="640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2100"/>
              <a:buNone/>
              <a:defRPr sz="2100">
                <a:solidFill>
                  <a:schemeClr val="lt1"/>
                </a:solidFill>
              </a:defRPr>
            </a:lvl2pPr>
            <a:lvl3pPr lvl="2" rtl="0" algn="ctr">
              <a:lnSpc>
                <a:spcPct val="100000"/>
              </a:lnSpc>
              <a:spcBef>
                <a:spcPts val="0"/>
              </a:spcBef>
              <a:spcAft>
                <a:spcPts val="0"/>
              </a:spcAft>
              <a:buClr>
                <a:schemeClr val="lt1"/>
              </a:buClr>
              <a:buSzPts val="2100"/>
              <a:buNone/>
              <a:defRPr sz="2100">
                <a:solidFill>
                  <a:schemeClr val="lt1"/>
                </a:solidFill>
              </a:defRPr>
            </a:lvl3pPr>
            <a:lvl4pPr lvl="3" rtl="0" algn="ctr">
              <a:lnSpc>
                <a:spcPct val="100000"/>
              </a:lnSpc>
              <a:spcBef>
                <a:spcPts val="0"/>
              </a:spcBef>
              <a:spcAft>
                <a:spcPts val="0"/>
              </a:spcAft>
              <a:buClr>
                <a:schemeClr val="lt1"/>
              </a:buClr>
              <a:buSzPts val="2100"/>
              <a:buNone/>
              <a:defRPr sz="2100">
                <a:solidFill>
                  <a:schemeClr val="lt1"/>
                </a:solidFill>
              </a:defRPr>
            </a:lvl4pPr>
            <a:lvl5pPr lvl="4" rtl="0" algn="ctr">
              <a:lnSpc>
                <a:spcPct val="100000"/>
              </a:lnSpc>
              <a:spcBef>
                <a:spcPts val="0"/>
              </a:spcBef>
              <a:spcAft>
                <a:spcPts val="0"/>
              </a:spcAft>
              <a:buClr>
                <a:schemeClr val="lt1"/>
              </a:buClr>
              <a:buSzPts val="2100"/>
              <a:buNone/>
              <a:defRPr sz="2100">
                <a:solidFill>
                  <a:schemeClr val="lt1"/>
                </a:solidFill>
              </a:defRPr>
            </a:lvl5pPr>
            <a:lvl6pPr lvl="5" rtl="0" algn="ctr">
              <a:lnSpc>
                <a:spcPct val="100000"/>
              </a:lnSpc>
              <a:spcBef>
                <a:spcPts val="0"/>
              </a:spcBef>
              <a:spcAft>
                <a:spcPts val="0"/>
              </a:spcAft>
              <a:buClr>
                <a:schemeClr val="lt1"/>
              </a:buClr>
              <a:buSzPts val="2100"/>
              <a:buNone/>
              <a:defRPr sz="2100">
                <a:solidFill>
                  <a:schemeClr val="lt1"/>
                </a:solidFill>
              </a:defRPr>
            </a:lvl6pPr>
            <a:lvl7pPr lvl="6" rtl="0" algn="ctr">
              <a:lnSpc>
                <a:spcPct val="100000"/>
              </a:lnSpc>
              <a:spcBef>
                <a:spcPts val="0"/>
              </a:spcBef>
              <a:spcAft>
                <a:spcPts val="0"/>
              </a:spcAft>
              <a:buClr>
                <a:schemeClr val="lt1"/>
              </a:buClr>
              <a:buSzPts val="2100"/>
              <a:buNone/>
              <a:defRPr sz="2100">
                <a:solidFill>
                  <a:schemeClr val="lt1"/>
                </a:solidFill>
              </a:defRPr>
            </a:lvl7pPr>
            <a:lvl8pPr lvl="7" rtl="0" algn="ctr">
              <a:lnSpc>
                <a:spcPct val="100000"/>
              </a:lnSpc>
              <a:spcBef>
                <a:spcPts val="0"/>
              </a:spcBef>
              <a:spcAft>
                <a:spcPts val="0"/>
              </a:spcAft>
              <a:buClr>
                <a:schemeClr val="lt1"/>
              </a:buClr>
              <a:buSzPts val="2100"/>
              <a:buNone/>
              <a:defRPr sz="2100">
                <a:solidFill>
                  <a:schemeClr val="lt1"/>
                </a:solidFill>
              </a:defRPr>
            </a:lvl8pPr>
            <a:lvl9pPr lvl="8" rtl="0" algn="ctr">
              <a:lnSpc>
                <a:spcPct val="100000"/>
              </a:lnSpc>
              <a:spcBef>
                <a:spcPts val="0"/>
              </a:spcBef>
              <a:spcAft>
                <a:spcPts val="0"/>
              </a:spcAft>
              <a:buClr>
                <a:schemeClr val="lt1"/>
              </a:buClr>
              <a:buSzPts val="2100"/>
              <a:buNone/>
              <a:defRPr sz="2100">
                <a:solidFill>
                  <a:schemeClr val="lt1"/>
                </a:solidFill>
              </a:defRPr>
            </a:lvl9pPr>
          </a:lstStyle>
          <a:p/>
        </p:txBody>
      </p:sp>
      <p:sp>
        <p:nvSpPr>
          <p:cNvPr id="120" name="Google Shape;120;p27"/>
          <p:cNvSpPr txBox="1"/>
          <p:nvPr>
            <p:ph idx="14" type="title"/>
          </p:nvPr>
        </p:nvSpPr>
        <p:spPr>
          <a:xfrm>
            <a:off x="1048447" y="3325035"/>
            <a:ext cx="2067000" cy="5484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1800"/>
              <a:buNone/>
              <a:defRPr sz="1800">
                <a:solidFill>
                  <a:schemeClr val="lt1"/>
                </a:solidFill>
              </a:defRPr>
            </a:lvl1pPr>
            <a:lvl2pPr lvl="1" rtl="0" algn="ctr">
              <a:spcBef>
                <a:spcPts val="0"/>
              </a:spcBef>
              <a:spcAft>
                <a:spcPts val="0"/>
              </a:spcAft>
              <a:buClr>
                <a:schemeClr val="lt1"/>
              </a:buClr>
              <a:buSzPts val="4200"/>
              <a:buNone/>
              <a:defRPr sz="4200">
                <a:solidFill>
                  <a:schemeClr val="lt1"/>
                </a:solidFill>
              </a:defRPr>
            </a:lvl2pPr>
            <a:lvl3pPr lvl="2" rtl="0" algn="ctr">
              <a:spcBef>
                <a:spcPts val="0"/>
              </a:spcBef>
              <a:spcAft>
                <a:spcPts val="0"/>
              </a:spcAft>
              <a:buClr>
                <a:schemeClr val="lt1"/>
              </a:buClr>
              <a:buSzPts val="4200"/>
              <a:buNone/>
              <a:defRPr sz="4200">
                <a:solidFill>
                  <a:schemeClr val="lt1"/>
                </a:solidFill>
              </a:defRPr>
            </a:lvl3pPr>
            <a:lvl4pPr lvl="3" rtl="0" algn="ctr">
              <a:spcBef>
                <a:spcPts val="0"/>
              </a:spcBef>
              <a:spcAft>
                <a:spcPts val="0"/>
              </a:spcAft>
              <a:buClr>
                <a:schemeClr val="lt1"/>
              </a:buClr>
              <a:buSzPts val="4200"/>
              <a:buNone/>
              <a:defRPr sz="4200">
                <a:solidFill>
                  <a:schemeClr val="lt1"/>
                </a:solidFill>
              </a:defRPr>
            </a:lvl4pPr>
            <a:lvl5pPr lvl="4" rtl="0" algn="ctr">
              <a:spcBef>
                <a:spcPts val="0"/>
              </a:spcBef>
              <a:spcAft>
                <a:spcPts val="0"/>
              </a:spcAft>
              <a:buClr>
                <a:schemeClr val="lt1"/>
              </a:buClr>
              <a:buSzPts val="4200"/>
              <a:buNone/>
              <a:defRPr sz="4200">
                <a:solidFill>
                  <a:schemeClr val="lt1"/>
                </a:solidFill>
              </a:defRPr>
            </a:lvl5pPr>
            <a:lvl6pPr lvl="5" rtl="0" algn="ctr">
              <a:spcBef>
                <a:spcPts val="0"/>
              </a:spcBef>
              <a:spcAft>
                <a:spcPts val="0"/>
              </a:spcAft>
              <a:buClr>
                <a:schemeClr val="lt1"/>
              </a:buClr>
              <a:buSzPts val="4200"/>
              <a:buNone/>
              <a:defRPr sz="4200">
                <a:solidFill>
                  <a:schemeClr val="lt1"/>
                </a:solidFill>
              </a:defRPr>
            </a:lvl6pPr>
            <a:lvl7pPr lvl="6" rtl="0" algn="ctr">
              <a:spcBef>
                <a:spcPts val="0"/>
              </a:spcBef>
              <a:spcAft>
                <a:spcPts val="0"/>
              </a:spcAft>
              <a:buClr>
                <a:schemeClr val="lt1"/>
              </a:buClr>
              <a:buSzPts val="4200"/>
              <a:buNone/>
              <a:defRPr sz="4200">
                <a:solidFill>
                  <a:schemeClr val="lt1"/>
                </a:solidFill>
              </a:defRPr>
            </a:lvl7pPr>
            <a:lvl8pPr lvl="7" rtl="0" algn="ctr">
              <a:spcBef>
                <a:spcPts val="0"/>
              </a:spcBef>
              <a:spcAft>
                <a:spcPts val="0"/>
              </a:spcAft>
              <a:buClr>
                <a:schemeClr val="lt1"/>
              </a:buClr>
              <a:buSzPts val="4200"/>
              <a:buNone/>
              <a:defRPr sz="4200">
                <a:solidFill>
                  <a:schemeClr val="lt1"/>
                </a:solidFill>
              </a:defRPr>
            </a:lvl8pPr>
            <a:lvl9pPr lvl="8" rtl="0" algn="ctr">
              <a:spcBef>
                <a:spcPts val="0"/>
              </a:spcBef>
              <a:spcAft>
                <a:spcPts val="0"/>
              </a:spcAft>
              <a:buClr>
                <a:schemeClr val="lt1"/>
              </a:buClr>
              <a:buSzPts val="4200"/>
              <a:buNone/>
              <a:defRPr sz="4200">
                <a:solidFill>
                  <a:schemeClr val="lt1"/>
                </a:solidFill>
              </a:defRPr>
            </a:lvl9pPr>
          </a:lstStyle>
          <a:p/>
        </p:txBody>
      </p:sp>
      <p:sp>
        <p:nvSpPr>
          <p:cNvPr id="121" name="Google Shape;121;p27"/>
          <p:cNvSpPr txBox="1"/>
          <p:nvPr>
            <p:ph idx="15" type="subTitle"/>
          </p:nvPr>
        </p:nvSpPr>
        <p:spPr>
          <a:xfrm>
            <a:off x="1048450" y="3831259"/>
            <a:ext cx="2067000" cy="640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2100"/>
              <a:buNone/>
              <a:defRPr sz="2100">
                <a:solidFill>
                  <a:schemeClr val="lt1"/>
                </a:solidFill>
              </a:defRPr>
            </a:lvl2pPr>
            <a:lvl3pPr lvl="2" rtl="0" algn="ctr">
              <a:lnSpc>
                <a:spcPct val="100000"/>
              </a:lnSpc>
              <a:spcBef>
                <a:spcPts val="0"/>
              </a:spcBef>
              <a:spcAft>
                <a:spcPts val="0"/>
              </a:spcAft>
              <a:buClr>
                <a:schemeClr val="lt1"/>
              </a:buClr>
              <a:buSzPts val="2100"/>
              <a:buNone/>
              <a:defRPr sz="2100">
                <a:solidFill>
                  <a:schemeClr val="lt1"/>
                </a:solidFill>
              </a:defRPr>
            </a:lvl3pPr>
            <a:lvl4pPr lvl="3" rtl="0" algn="ctr">
              <a:lnSpc>
                <a:spcPct val="100000"/>
              </a:lnSpc>
              <a:spcBef>
                <a:spcPts val="0"/>
              </a:spcBef>
              <a:spcAft>
                <a:spcPts val="0"/>
              </a:spcAft>
              <a:buClr>
                <a:schemeClr val="lt1"/>
              </a:buClr>
              <a:buSzPts val="2100"/>
              <a:buNone/>
              <a:defRPr sz="2100">
                <a:solidFill>
                  <a:schemeClr val="lt1"/>
                </a:solidFill>
              </a:defRPr>
            </a:lvl4pPr>
            <a:lvl5pPr lvl="4" rtl="0" algn="ctr">
              <a:lnSpc>
                <a:spcPct val="100000"/>
              </a:lnSpc>
              <a:spcBef>
                <a:spcPts val="0"/>
              </a:spcBef>
              <a:spcAft>
                <a:spcPts val="0"/>
              </a:spcAft>
              <a:buClr>
                <a:schemeClr val="lt1"/>
              </a:buClr>
              <a:buSzPts val="2100"/>
              <a:buNone/>
              <a:defRPr sz="2100">
                <a:solidFill>
                  <a:schemeClr val="lt1"/>
                </a:solidFill>
              </a:defRPr>
            </a:lvl5pPr>
            <a:lvl6pPr lvl="5" rtl="0" algn="ctr">
              <a:lnSpc>
                <a:spcPct val="100000"/>
              </a:lnSpc>
              <a:spcBef>
                <a:spcPts val="0"/>
              </a:spcBef>
              <a:spcAft>
                <a:spcPts val="0"/>
              </a:spcAft>
              <a:buClr>
                <a:schemeClr val="lt1"/>
              </a:buClr>
              <a:buSzPts val="2100"/>
              <a:buNone/>
              <a:defRPr sz="2100">
                <a:solidFill>
                  <a:schemeClr val="lt1"/>
                </a:solidFill>
              </a:defRPr>
            </a:lvl6pPr>
            <a:lvl7pPr lvl="6" rtl="0" algn="ctr">
              <a:lnSpc>
                <a:spcPct val="100000"/>
              </a:lnSpc>
              <a:spcBef>
                <a:spcPts val="0"/>
              </a:spcBef>
              <a:spcAft>
                <a:spcPts val="0"/>
              </a:spcAft>
              <a:buClr>
                <a:schemeClr val="lt1"/>
              </a:buClr>
              <a:buSzPts val="2100"/>
              <a:buNone/>
              <a:defRPr sz="2100">
                <a:solidFill>
                  <a:schemeClr val="lt1"/>
                </a:solidFill>
              </a:defRPr>
            </a:lvl7pPr>
            <a:lvl8pPr lvl="7" rtl="0" algn="ctr">
              <a:lnSpc>
                <a:spcPct val="100000"/>
              </a:lnSpc>
              <a:spcBef>
                <a:spcPts val="0"/>
              </a:spcBef>
              <a:spcAft>
                <a:spcPts val="0"/>
              </a:spcAft>
              <a:buClr>
                <a:schemeClr val="lt1"/>
              </a:buClr>
              <a:buSzPts val="2100"/>
              <a:buNone/>
              <a:defRPr sz="2100">
                <a:solidFill>
                  <a:schemeClr val="lt1"/>
                </a:solidFill>
              </a:defRPr>
            </a:lvl8pPr>
            <a:lvl9pPr lvl="8" rtl="0" algn="ctr">
              <a:lnSpc>
                <a:spcPct val="100000"/>
              </a:lnSpc>
              <a:spcBef>
                <a:spcPts val="0"/>
              </a:spcBef>
              <a:spcAft>
                <a:spcPts val="0"/>
              </a:spcAft>
              <a:buClr>
                <a:schemeClr val="lt1"/>
              </a:buClr>
              <a:buSzPts val="2100"/>
              <a:buNone/>
              <a:defRPr sz="2100">
                <a:solidFill>
                  <a:schemeClr val="lt1"/>
                </a:solidFill>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Four Columns 1">
  <p:cSld name="TITLE_1_1_2_1">
    <p:bg>
      <p:bgPr>
        <a:blipFill>
          <a:blip r:embed="rId2">
            <a:alphaModFix/>
          </a:blip>
          <a:stretch>
            <a:fillRect/>
          </a:stretch>
        </a:blipFill>
      </p:bgPr>
    </p:bg>
    <p:spTree>
      <p:nvGrpSpPr>
        <p:cNvPr id="122" name="Shape 122"/>
        <p:cNvGrpSpPr/>
        <p:nvPr/>
      </p:nvGrpSpPr>
      <p:grpSpPr>
        <a:xfrm>
          <a:off x="0" y="0"/>
          <a:ext cx="0" cy="0"/>
          <a:chOff x="0" y="0"/>
          <a:chExt cx="0" cy="0"/>
        </a:xfrm>
      </p:grpSpPr>
      <p:sp>
        <p:nvSpPr>
          <p:cNvPr id="123" name="Google Shape;123;p28"/>
          <p:cNvSpPr txBox="1"/>
          <p:nvPr>
            <p:ph type="title"/>
          </p:nvPr>
        </p:nvSpPr>
        <p:spPr>
          <a:xfrm>
            <a:off x="938500" y="445025"/>
            <a:ext cx="5043600" cy="941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124" name="Google Shape;124;p28"/>
          <p:cNvSpPr txBox="1"/>
          <p:nvPr>
            <p:ph idx="2" type="title"/>
          </p:nvPr>
        </p:nvSpPr>
        <p:spPr>
          <a:xfrm>
            <a:off x="1338238" y="2359825"/>
            <a:ext cx="2727600" cy="3756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lt1"/>
              </a:buClr>
              <a:buSzPts val="1400"/>
              <a:buNone/>
              <a:defRPr sz="1400">
                <a:solidFill>
                  <a:schemeClr val="lt1"/>
                </a:solidFill>
              </a:defRPr>
            </a:lvl1pPr>
            <a:lvl2pPr lvl="1" rtl="0" algn="r">
              <a:spcBef>
                <a:spcPts val="0"/>
              </a:spcBef>
              <a:spcAft>
                <a:spcPts val="0"/>
              </a:spcAft>
              <a:buClr>
                <a:schemeClr val="lt1"/>
              </a:buClr>
              <a:buSzPts val="4200"/>
              <a:buNone/>
              <a:defRPr sz="4200">
                <a:solidFill>
                  <a:schemeClr val="lt1"/>
                </a:solidFill>
              </a:defRPr>
            </a:lvl2pPr>
            <a:lvl3pPr lvl="2" rtl="0" algn="r">
              <a:spcBef>
                <a:spcPts val="0"/>
              </a:spcBef>
              <a:spcAft>
                <a:spcPts val="0"/>
              </a:spcAft>
              <a:buClr>
                <a:schemeClr val="lt1"/>
              </a:buClr>
              <a:buSzPts val="4200"/>
              <a:buNone/>
              <a:defRPr sz="4200">
                <a:solidFill>
                  <a:schemeClr val="lt1"/>
                </a:solidFill>
              </a:defRPr>
            </a:lvl3pPr>
            <a:lvl4pPr lvl="3" rtl="0" algn="r">
              <a:spcBef>
                <a:spcPts val="0"/>
              </a:spcBef>
              <a:spcAft>
                <a:spcPts val="0"/>
              </a:spcAft>
              <a:buClr>
                <a:schemeClr val="lt1"/>
              </a:buClr>
              <a:buSzPts val="4200"/>
              <a:buNone/>
              <a:defRPr sz="4200">
                <a:solidFill>
                  <a:schemeClr val="lt1"/>
                </a:solidFill>
              </a:defRPr>
            </a:lvl4pPr>
            <a:lvl5pPr lvl="4" rtl="0" algn="r">
              <a:spcBef>
                <a:spcPts val="0"/>
              </a:spcBef>
              <a:spcAft>
                <a:spcPts val="0"/>
              </a:spcAft>
              <a:buClr>
                <a:schemeClr val="lt1"/>
              </a:buClr>
              <a:buSzPts val="4200"/>
              <a:buNone/>
              <a:defRPr sz="4200">
                <a:solidFill>
                  <a:schemeClr val="lt1"/>
                </a:solidFill>
              </a:defRPr>
            </a:lvl5pPr>
            <a:lvl6pPr lvl="5" rtl="0" algn="r">
              <a:spcBef>
                <a:spcPts val="0"/>
              </a:spcBef>
              <a:spcAft>
                <a:spcPts val="0"/>
              </a:spcAft>
              <a:buClr>
                <a:schemeClr val="lt1"/>
              </a:buClr>
              <a:buSzPts val="4200"/>
              <a:buNone/>
              <a:defRPr sz="4200">
                <a:solidFill>
                  <a:schemeClr val="lt1"/>
                </a:solidFill>
              </a:defRPr>
            </a:lvl6pPr>
            <a:lvl7pPr lvl="6" rtl="0" algn="r">
              <a:spcBef>
                <a:spcPts val="0"/>
              </a:spcBef>
              <a:spcAft>
                <a:spcPts val="0"/>
              </a:spcAft>
              <a:buClr>
                <a:schemeClr val="lt1"/>
              </a:buClr>
              <a:buSzPts val="4200"/>
              <a:buNone/>
              <a:defRPr sz="4200">
                <a:solidFill>
                  <a:schemeClr val="lt1"/>
                </a:solidFill>
              </a:defRPr>
            </a:lvl7pPr>
            <a:lvl8pPr lvl="7" rtl="0" algn="r">
              <a:spcBef>
                <a:spcPts val="0"/>
              </a:spcBef>
              <a:spcAft>
                <a:spcPts val="0"/>
              </a:spcAft>
              <a:buClr>
                <a:schemeClr val="lt1"/>
              </a:buClr>
              <a:buSzPts val="4200"/>
              <a:buNone/>
              <a:defRPr sz="4200">
                <a:solidFill>
                  <a:schemeClr val="lt1"/>
                </a:solidFill>
              </a:defRPr>
            </a:lvl8pPr>
            <a:lvl9pPr lvl="8" rtl="0" algn="r">
              <a:spcBef>
                <a:spcPts val="0"/>
              </a:spcBef>
              <a:spcAft>
                <a:spcPts val="0"/>
              </a:spcAft>
              <a:buClr>
                <a:schemeClr val="lt1"/>
              </a:buClr>
              <a:buSzPts val="4200"/>
              <a:buNone/>
              <a:defRPr sz="4200">
                <a:solidFill>
                  <a:schemeClr val="lt1"/>
                </a:solidFill>
              </a:defRPr>
            </a:lvl9pPr>
          </a:lstStyle>
          <a:p/>
        </p:txBody>
      </p:sp>
      <p:sp>
        <p:nvSpPr>
          <p:cNvPr id="125" name="Google Shape;125;p28"/>
          <p:cNvSpPr txBox="1"/>
          <p:nvPr>
            <p:ph idx="1" type="subTitle"/>
          </p:nvPr>
        </p:nvSpPr>
        <p:spPr>
          <a:xfrm>
            <a:off x="1338238" y="1713051"/>
            <a:ext cx="2727600" cy="6054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chemeClr val="lt1"/>
              </a:buClr>
              <a:buSzPts val="1600"/>
              <a:buNone/>
              <a:defRPr sz="1600">
                <a:solidFill>
                  <a:schemeClr val="lt1"/>
                </a:solidFill>
              </a:defRPr>
            </a:lvl1pPr>
            <a:lvl2pPr lvl="1" rtl="0" algn="r">
              <a:lnSpc>
                <a:spcPct val="100000"/>
              </a:lnSpc>
              <a:spcBef>
                <a:spcPts val="0"/>
              </a:spcBef>
              <a:spcAft>
                <a:spcPts val="0"/>
              </a:spcAft>
              <a:buClr>
                <a:schemeClr val="lt1"/>
              </a:buClr>
              <a:buSzPts val="1600"/>
              <a:buNone/>
              <a:defRPr sz="1600">
                <a:solidFill>
                  <a:schemeClr val="lt1"/>
                </a:solidFill>
              </a:defRPr>
            </a:lvl2pPr>
            <a:lvl3pPr lvl="2" rtl="0" algn="r">
              <a:lnSpc>
                <a:spcPct val="100000"/>
              </a:lnSpc>
              <a:spcBef>
                <a:spcPts val="0"/>
              </a:spcBef>
              <a:spcAft>
                <a:spcPts val="0"/>
              </a:spcAft>
              <a:buClr>
                <a:schemeClr val="lt1"/>
              </a:buClr>
              <a:buSzPts val="1600"/>
              <a:buNone/>
              <a:defRPr sz="1600">
                <a:solidFill>
                  <a:schemeClr val="lt1"/>
                </a:solidFill>
              </a:defRPr>
            </a:lvl3pPr>
            <a:lvl4pPr lvl="3" rtl="0" algn="r">
              <a:lnSpc>
                <a:spcPct val="100000"/>
              </a:lnSpc>
              <a:spcBef>
                <a:spcPts val="0"/>
              </a:spcBef>
              <a:spcAft>
                <a:spcPts val="0"/>
              </a:spcAft>
              <a:buClr>
                <a:schemeClr val="lt1"/>
              </a:buClr>
              <a:buSzPts val="1600"/>
              <a:buNone/>
              <a:defRPr sz="1600">
                <a:solidFill>
                  <a:schemeClr val="lt1"/>
                </a:solidFill>
              </a:defRPr>
            </a:lvl4pPr>
            <a:lvl5pPr lvl="4" rtl="0" algn="r">
              <a:lnSpc>
                <a:spcPct val="100000"/>
              </a:lnSpc>
              <a:spcBef>
                <a:spcPts val="0"/>
              </a:spcBef>
              <a:spcAft>
                <a:spcPts val="0"/>
              </a:spcAft>
              <a:buClr>
                <a:schemeClr val="lt1"/>
              </a:buClr>
              <a:buSzPts val="1600"/>
              <a:buNone/>
              <a:defRPr sz="1600">
                <a:solidFill>
                  <a:schemeClr val="lt1"/>
                </a:solidFill>
              </a:defRPr>
            </a:lvl5pPr>
            <a:lvl6pPr lvl="5" rtl="0" algn="r">
              <a:lnSpc>
                <a:spcPct val="100000"/>
              </a:lnSpc>
              <a:spcBef>
                <a:spcPts val="0"/>
              </a:spcBef>
              <a:spcAft>
                <a:spcPts val="0"/>
              </a:spcAft>
              <a:buClr>
                <a:schemeClr val="lt1"/>
              </a:buClr>
              <a:buSzPts val="1600"/>
              <a:buNone/>
              <a:defRPr sz="1600">
                <a:solidFill>
                  <a:schemeClr val="lt1"/>
                </a:solidFill>
              </a:defRPr>
            </a:lvl6pPr>
            <a:lvl7pPr lvl="6" rtl="0" algn="r">
              <a:lnSpc>
                <a:spcPct val="100000"/>
              </a:lnSpc>
              <a:spcBef>
                <a:spcPts val="0"/>
              </a:spcBef>
              <a:spcAft>
                <a:spcPts val="0"/>
              </a:spcAft>
              <a:buClr>
                <a:schemeClr val="lt1"/>
              </a:buClr>
              <a:buSzPts val="1600"/>
              <a:buNone/>
              <a:defRPr sz="1600">
                <a:solidFill>
                  <a:schemeClr val="lt1"/>
                </a:solidFill>
              </a:defRPr>
            </a:lvl7pPr>
            <a:lvl8pPr lvl="7" rtl="0" algn="r">
              <a:lnSpc>
                <a:spcPct val="100000"/>
              </a:lnSpc>
              <a:spcBef>
                <a:spcPts val="0"/>
              </a:spcBef>
              <a:spcAft>
                <a:spcPts val="0"/>
              </a:spcAft>
              <a:buClr>
                <a:schemeClr val="lt1"/>
              </a:buClr>
              <a:buSzPts val="1600"/>
              <a:buNone/>
              <a:defRPr sz="1600">
                <a:solidFill>
                  <a:schemeClr val="lt1"/>
                </a:solidFill>
              </a:defRPr>
            </a:lvl8pPr>
            <a:lvl9pPr lvl="8" rtl="0" algn="r">
              <a:lnSpc>
                <a:spcPct val="100000"/>
              </a:lnSpc>
              <a:spcBef>
                <a:spcPts val="0"/>
              </a:spcBef>
              <a:spcAft>
                <a:spcPts val="0"/>
              </a:spcAft>
              <a:buClr>
                <a:schemeClr val="lt1"/>
              </a:buClr>
              <a:buSzPts val="1600"/>
              <a:buNone/>
              <a:defRPr sz="1600">
                <a:solidFill>
                  <a:schemeClr val="lt1"/>
                </a:solidFill>
              </a:defRPr>
            </a:lvl9pPr>
          </a:lstStyle>
          <a:p/>
        </p:txBody>
      </p:sp>
      <p:sp>
        <p:nvSpPr>
          <p:cNvPr id="126" name="Google Shape;126;p28"/>
          <p:cNvSpPr txBox="1"/>
          <p:nvPr>
            <p:ph idx="3" type="title"/>
          </p:nvPr>
        </p:nvSpPr>
        <p:spPr>
          <a:xfrm>
            <a:off x="1338238" y="3988950"/>
            <a:ext cx="2727600" cy="3756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lt1"/>
              </a:buClr>
              <a:buSzPts val="1400"/>
              <a:buNone/>
              <a:defRPr sz="1400">
                <a:solidFill>
                  <a:schemeClr val="lt1"/>
                </a:solidFill>
              </a:defRPr>
            </a:lvl1pPr>
            <a:lvl2pPr lvl="1" rtl="0" algn="r">
              <a:spcBef>
                <a:spcPts val="0"/>
              </a:spcBef>
              <a:spcAft>
                <a:spcPts val="0"/>
              </a:spcAft>
              <a:buClr>
                <a:schemeClr val="lt1"/>
              </a:buClr>
              <a:buSzPts val="4200"/>
              <a:buNone/>
              <a:defRPr sz="4200">
                <a:solidFill>
                  <a:schemeClr val="lt1"/>
                </a:solidFill>
              </a:defRPr>
            </a:lvl2pPr>
            <a:lvl3pPr lvl="2" rtl="0" algn="r">
              <a:spcBef>
                <a:spcPts val="0"/>
              </a:spcBef>
              <a:spcAft>
                <a:spcPts val="0"/>
              </a:spcAft>
              <a:buClr>
                <a:schemeClr val="lt1"/>
              </a:buClr>
              <a:buSzPts val="4200"/>
              <a:buNone/>
              <a:defRPr sz="4200">
                <a:solidFill>
                  <a:schemeClr val="lt1"/>
                </a:solidFill>
              </a:defRPr>
            </a:lvl3pPr>
            <a:lvl4pPr lvl="3" rtl="0" algn="r">
              <a:spcBef>
                <a:spcPts val="0"/>
              </a:spcBef>
              <a:spcAft>
                <a:spcPts val="0"/>
              </a:spcAft>
              <a:buClr>
                <a:schemeClr val="lt1"/>
              </a:buClr>
              <a:buSzPts val="4200"/>
              <a:buNone/>
              <a:defRPr sz="4200">
                <a:solidFill>
                  <a:schemeClr val="lt1"/>
                </a:solidFill>
              </a:defRPr>
            </a:lvl4pPr>
            <a:lvl5pPr lvl="4" rtl="0" algn="r">
              <a:spcBef>
                <a:spcPts val="0"/>
              </a:spcBef>
              <a:spcAft>
                <a:spcPts val="0"/>
              </a:spcAft>
              <a:buClr>
                <a:schemeClr val="lt1"/>
              </a:buClr>
              <a:buSzPts val="4200"/>
              <a:buNone/>
              <a:defRPr sz="4200">
                <a:solidFill>
                  <a:schemeClr val="lt1"/>
                </a:solidFill>
              </a:defRPr>
            </a:lvl5pPr>
            <a:lvl6pPr lvl="5" rtl="0" algn="r">
              <a:spcBef>
                <a:spcPts val="0"/>
              </a:spcBef>
              <a:spcAft>
                <a:spcPts val="0"/>
              </a:spcAft>
              <a:buClr>
                <a:schemeClr val="lt1"/>
              </a:buClr>
              <a:buSzPts val="4200"/>
              <a:buNone/>
              <a:defRPr sz="4200">
                <a:solidFill>
                  <a:schemeClr val="lt1"/>
                </a:solidFill>
              </a:defRPr>
            </a:lvl6pPr>
            <a:lvl7pPr lvl="6" rtl="0" algn="r">
              <a:spcBef>
                <a:spcPts val="0"/>
              </a:spcBef>
              <a:spcAft>
                <a:spcPts val="0"/>
              </a:spcAft>
              <a:buClr>
                <a:schemeClr val="lt1"/>
              </a:buClr>
              <a:buSzPts val="4200"/>
              <a:buNone/>
              <a:defRPr sz="4200">
                <a:solidFill>
                  <a:schemeClr val="lt1"/>
                </a:solidFill>
              </a:defRPr>
            </a:lvl7pPr>
            <a:lvl8pPr lvl="7" rtl="0" algn="r">
              <a:spcBef>
                <a:spcPts val="0"/>
              </a:spcBef>
              <a:spcAft>
                <a:spcPts val="0"/>
              </a:spcAft>
              <a:buClr>
                <a:schemeClr val="lt1"/>
              </a:buClr>
              <a:buSzPts val="4200"/>
              <a:buNone/>
              <a:defRPr sz="4200">
                <a:solidFill>
                  <a:schemeClr val="lt1"/>
                </a:solidFill>
              </a:defRPr>
            </a:lvl8pPr>
            <a:lvl9pPr lvl="8" rtl="0" algn="r">
              <a:spcBef>
                <a:spcPts val="0"/>
              </a:spcBef>
              <a:spcAft>
                <a:spcPts val="0"/>
              </a:spcAft>
              <a:buClr>
                <a:schemeClr val="lt1"/>
              </a:buClr>
              <a:buSzPts val="4200"/>
              <a:buNone/>
              <a:defRPr sz="4200">
                <a:solidFill>
                  <a:schemeClr val="lt1"/>
                </a:solidFill>
              </a:defRPr>
            </a:lvl9pPr>
          </a:lstStyle>
          <a:p/>
        </p:txBody>
      </p:sp>
      <p:sp>
        <p:nvSpPr>
          <p:cNvPr id="127" name="Google Shape;127;p28"/>
          <p:cNvSpPr txBox="1"/>
          <p:nvPr>
            <p:ph idx="4" type="subTitle"/>
          </p:nvPr>
        </p:nvSpPr>
        <p:spPr>
          <a:xfrm>
            <a:off x="1338238" y="3342176"/>
            <a:ext cx="2727600" cy="6054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chemeClr val="lt1"/>
              </a:buClr>
              <a:buSzPts val="1600"/>
              <a:buNone/>
              <a:defRPr sz="1600">
                <a:solidFill>
                  <a:schemeClr val="lt1"/>
                </a:solidFill>
              </a:defRPr>
            </a:lvl1pPr>
            <a:lvl2pPr lvl="1" rtl="0" algn="r">
              <a:lnSpc>
                <a:spcPct val="100000"/>
              </a:lnSpc>
              <a:spcBef>
                <a:spcPts val="0"/>
              </a:spcBef>
              <a:spcAft>
                <a:spcPts val="0"/>
              </a:spcAft>
              <a:buClr>
                <a:schemeClr val="lt1"/>
              </a:buClr>
              <a:buSzPts val="1600"/>
              <a:buNone/>
              <a:defRPr sz="1600">
                <a:solidFill>
                  <a:schemeClr val="lt1"/>
                </a:solidFill>
              </a:defRPr>
            </a:lvl2pPr>
            <a:lvl3pPr lvl="2" rtl="0" algn="r">
              <a:lnSpc>
                <a:spcPct val="100000"/>
              </a:lnSpc>
              <a:spcBef>
                <a:spcPts val="0"/>
              </a:spcBef>
              <a:spcAft>
                <a:spcPts val="0"/>
              </a:spcAft>
              <a:buClr>
                <a:schemeClr val="lt1"/>
              </a:buClr>
              <a:buSzPts val="1600"/>
              <a:buNone/>
              <a:defRPr sz="1600">
                <a:solidFill>
                  <a:schemeClr val="lt1"/>
                </a:solidFill>
              </a:defRPr>
            </a:lvl3pPr>
            <a:lvl4pPr lvl="3" rtl="0" algn="r">
              <a:lnSpc>
                <a:spcPct val="100000"/>
              </a:lnSpc>
              <a:spcBef>
                <a:spcPts val="0"/>
              </a:spcBef>
              <a:spcAft>
                <a:spcPts val="0"/>
              </a:spcAft>
              <a:buClr>
                <a:schemeClr val="lt1"/>
              </a:buClr>
              <a:buSzPts val="1600"/>
              <a:buNone/>
              <a:defRPr sz="1600">
                <a:solidFill>
                  <a:schemeClr val="lt1"/>
                </a:solidFill>
              </a:defRPr>
            </a:lvl4pPr>
            <a:lvl5pPr lvl="4" rtl="0" algn="r">
              <a:lnSpc>
                <a:spcPct val="100000"/>
              </a:lnSpc>
              <a:spcBef>
                <a:spcPts val="0"/>
              </a:spcBef>
              <a:spcAft>
                <a:spcPts val="0"/>
              </a:spcAft>
              <a:buClr>
                <a:schemeClr val="lt1"/>
              </a:buClr>
              <a:buSzPts val="1600"/>
              <a:buNone/>
              <a:defRPr sz="1600">
                <a:solidFill>
                  <a:schemeClr val="lt1"/>
                </a:solidFill>
              </a:defRPr>
            </a:lvl5pPr>
            <a:lvl6pPr lvl="5" rtl="0" algn="r">
              <a:lnSpc>
                <a:spcPct val="100000"/>
              </a:lnSpc>
              <a:spcBef>
                <a:spcPts val="0"/>
              </a:spcBef>
              <a:spcAft>
                <a:spcPts val="0"/>
              </a:spcAft>
              <a:buClr>
                <a:schemeClr val="lt1"/>
              </a:buClr>
              <a:buSzPts val="1600"/>
              <a:buNone/>
              <a:defRPr sz="1600">
                <a:solidFill>
                  <a:schemeClr val="lt1"/>
                </a:solidFill>
              </a:defRPr>
            </a:lvl6pPr>
            <a:lvl7pPr lvl="6" rtl="0" algn="r">
              <a:lnSpc>
                <a:spcPct val="100000"/>
              </a:lnSpc>
              <a:spcBef>
                <a:spcPts val="0"/>
              </a:spcBef>
              <a:spcAft>
                <a:spcPts val="0"/>
              </a:spcAft>
              <a:buClr>
                <a:schemeClr val="lt1"/>
              </a:buClr>
              <a:buSzPts val="1600"/>
              <a:buNone/>
              <a:defRPr sz="1600">
                <a:solidFill>
                  <a:schemeClr val="lt1"/>
                </a:solidFill>
              </a:defRPr>
            </a:lvl7pPr>
            <a:lvl8pPr lvl="7" rtl="0" algn="r">
              <a:lnSpc>
                <a:spcPct val="100000"/>
              </a:lnSpc>
              <a:spcBef>
                <a:spcPts val="0"/>
              </a:spcBef>
              <a:spcAft>
                <a:spcPts val="0"/>
              </a:spcAft>
              <a:buClr>
                <a:schemeClr val="lt1"/>
              </a:buClr>
              <a:buSzPts val="1600"/>
              <a:buNone/>
              <a:defRPr sz="1600">
                <a:solidFill>
                  <a:schemeClr val="lt1"/>
                </a:solidFill>
              </a:defRPr>
            </a:lvl8pPr>
            <a:lvl9pPr lvl="8" rtl="0" algn="r">
              <a:lnSpc>
                <a:spcPct val="100000"/>
              </a:lnSpc>
              <a:spcBef>
                <a:spcPts val="0"/>
              </a:spcBef>
              <a:spcAft>
                <a:spcPts val="0"/>
              </a:spcAft>
              <a:buClr>
                <a:schemeClr val="lt1"/>
              </a:buClr>
              <a:buSzPts val="1600"/>
              <a:buNone/>
              <a:defRPr sz="1600">
                <a:solidFill>
                  <a:schemeClr val="lt1"/>
                </a:solidFill>
              </a:defRPr>
            </a:lvl9pPr>
          </a:lstStyle>
          <a:p/>
        </p:txBody>
      </p:sp>
      <p:sp>
        <p:nvSpPr>
          <p:cNvPr id="128" name="Google Shape;128;p28"/>
          <p:cNvSpPr txBox="1"/>
          <p:nvPr>
            <p:ph idx="5" type="title"/>
          </p:nvPr>
        </p:nvSpPr>
        <p:spPr>
          <a:xfrm>
            <a:off x="5078163" y="2359825"/>
            <a:ext cx="2727600" cy="3756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1400"/>
              <a:buNone/>
              <a:defRPr sz="14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p:txBody>
      </p:sp>
      <p:sp>
        <p:nvSpPr>
          <p:cNvPr id="129" name="Google Shape;129;p28"/>
          <p:cNvSpPr txBox="1"/>
          <p:nvPr>
            <p:ph idx="6" type="subTitle"/>
          </p:nvPr>
        </p:nvSpPr>
        <p:spPr>
          <a:xfrm>
            <a:off x="5078163" y="1713051"/>
            <a:ext cx="2727600" cy="605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1600"/>
              <a:buNone/>
              <a:defRPr sz="1600">
                <a:solidFill>
                  <a:schemeClr val="lt1"/>
                </a:solidFill>
              </a:defRPr>
            </a:lvl1pPr>
            <a:lvl2pPr lvl="1" rtl="0">
              <a:lnSpc>
                <a:spcPct val="100000"/>
              </a:lnSpc>
              <a:spcBef>
                <a:spcPts val="0"/>
              </a:spcBef>
              <a:spcAft>
                <a:spcPts val="0"/>
              </a:spcAft>
              <a:buClr>
                <a:schemeClr val="lt1"/>
              </a:buClr>
              <a:buSzPts val="1600"/>
              <a:buNone/>
              <a:defRPr sz="1600">
                <a:solidFill>
                  <a:schemeClr val="lt1"/>
                </a:solidFill>
              </a:defRPr>
            </a:lvl2pPr>
            <a:lvl3pPr lvl="2" rtl="0">
              <a:lnSpc>
                <a:spcPct val="100000"/>
              </a:lnSpc>
              <a:spcBef>
                <a:spcPts val="0"/>
              </a:spcBef>
              <a:spcAft>
                <a:spcPts val="0"/>
              </a:spcAft>
              <a:buClr>
                <a:schemeClr val="lt1"/>
              </a:buClr>
              <a:buSzPts val="1600"/>
              <a:buNone/>
              <a:defRPr sz="1600">
                <a:solidFill>
                  <a:schemeClr val="lt1"/>
                </a:solidFill>
              </a:defRPr>
            </a:lvl3pPr>
            <a:lvl4pPr lvl="3" rtl="0">
              <a:lnSpc>
                <a:spcPct val="100000"/>
              </a:lnSpc>
              <a:spcBef>
                <a:spcPts val="0"/>
              </a:spcBef>
              <a:spcAft>
                <a:spcPts val="0"/>
              </a:spcAft>
              <a:buClr>
                <a:schemeClr val="lt1"/>
              </a:buClr>
              <a:buSzPts val="1600"/>
              <a:buNone/>
              <a:defRPr sz="1600">
                <a:solidFill>
                  <a:schemeClr val="lt1"/>
                </a:solidFill>
              </a:defRPr>
            </a:lvl4pPr>
            <a:lvl5pPr lvl="4" rtl="0">
              <a:lnSpc>
                <a:spcPct val="100000"/>
              </a:lnSpc>
              <a:spcBef>
                <a:spcPts val="0"/>
              </a:spcBef>
              <a:spcAft>
                <a:spcPts val="0"/>
              </a:spcAft>
              <a:buClr>
                <a:schemeClr val="lt1"/>
              </a:buClr>
              <a:buSzPts val="1600"/>
              <a:buNone/>
              <a:defRPr sz="1600">
                <a:solidFill>
                  <a:schemeClr val="lt1"/>
                </a:solidFill>
              </a:defRPr>
            </a:lvl5pPr>
            <a:lvl6pPr lvl="5" rtl="0">
              <a:lnSpc>
                <a:spcPct val="100000"/>
              </a:lnSpc>
              <a:spcBef>
                <a:spcPts val="0"/>
              </a:spcBef>
              <a:spcAft>
                <a:spcPts val="0"/>
              </a:spcAft>
              <a:buClr>
                <a:schemeClr val="lt1"/>
              </a:buClr>
              <a:buSzPts val="1600"/>
              <a:buNone/>
              <a:defRPr sz="1600">
                <a:solidFill>
                  <a:schemeClr val="lt1"/>
                </a:solidFill>
              </a:defRPr>
            </a:lvl6pPr>
            <a:lvl7pPr lvl="6" rtl="0">
              <a:lnSpc>
                <a:spcPct val="100000"/>
              </a:lnSpc>
              <a:spcBef>
                <a:spcPts val="0"/>
              </a:spcBef>
              <a:spcAft>
                <a:spcPts val="0"/>
              </a:spcAft>
              <a:buClr>
                <a:schemeClr val="lt1"/>
              </a:buClr>
              <a:buSzPts val="1600"/>
              <a:buNone/>
              <a:defRPr sz="1600">
                <a:solidFill>
                  <a:schemeClr val="lt1"/>
                </a:solidFill>
              </a:defRPr>
            </a:lvl7pPr>
            <a:lvl8pPr lvl="7" rtl="0">
              <a:lnSpc>
                <a:spcPct val="100000"/>
              </a:lnSpc>
              <a:spcBef>
                <a:spcPts val="0"/>
              </a:spcBef>
              <a:spcAft>
                <a:spcPts val="0"/>
              </a:spcAft>
              <a:buClr>
                <a:schemeClr val="lt1"/>
              </a:buClr>
              <a:buSzPts val="1600"/>
              <a:buNone/>
              <a:defRPr sz="1600">
                <a:solidFill>
                  <a:schemeClr val="lt1"/>
                </a:solidFill>
              </a:defRPr>
            </a:lvl8pPr>
            <a:lvl9pPr lvl="8" rtl="0">
              <a:lnSpc>
                <a:spcPct val="100000"/>
              </a:lnSpc>
              <a:spcBef>
                <a:spcPts val="0"/>
              </a:spcBef>
              <a:spcAft>
                <a:spcPts val="0"/>
              </a:spcAft>
              <a:buClr>
                <a:schemeClr val="lt1"/>
              </a:buClr>
              <a:buSzPts val="1600"/>
              <a:buNone/>
              <a:defRPr sz="1600">
                <a:solidFill>
                  <a:schemeClr val="lt1"/>
                </a:solidFill>
              </a:defRPr>
            </a:lvl9pPr>
          </a:lstStyle>
          <a:p/>
        </p:txBody>
      </p:sp>
      <p:sp>
        <p:nvSpPr>
          <p:cNvPr id="130" name="Google Shape;130;p28"/>
          <p:cNvSpPr txBox="1"/>
          <p:nvPr>
            <p:ph idx="7" type="title"/>
          </p:nvPr>
        </p:nvSpPr>
        <p:spPr>
          <a:xfrm>
            <a:off x="5078163" y="3988950"/>
            <a:ext cx="2727600" cy="3756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1400"/>
              <a:buNone/>
              <a:defRPr sz="14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p:txBody>
      </p:sp>
      <p:sp>
        <p:nvSpPr>
          <p:cNvPr id="131" name="Google Shape;131;p28"/>
          <p:cNvSpPr txBox="1"/>
          <p:nvPr>
            <p:ph idx="8" type="subTitle"/>
          </p:nvPr>
        </p:nvSpPr>
        <p:spPr>
          <a:xfrm>
            <a:off x="5078163" y="3342176"/>
            <a:ext cx="2727600" cy="605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1600"/>
              <a:buNone/>
              <a:defRPr sz="1600">
                <a:solidFill>
                  <a:schemeClr val="lt1"/>
                </a:solidFill>
              </a:defRPr>
            </a:lvl1pPr>
            <a:lvl2pPr lvl="1" rtl="0">
              <a:lnSpc>
                <a:spcPct val="100000"/>
              </a:lnSpc>
              <a:spcBef>
                <a:spcPts val="0"/>
              </a:spcBef>
              <a:spcAft>
                <a:spcPts val="0"/>
              </a:spcAft>
              <a:buClr>
                <a:schemeClr val="lt1"/>
              </a:buClr>
              <a:buSzPts val="1600"/>
              <a:buNone/>
              <a:defRPr sz="1600">
                <a:solidFill>
                  <a:schemeClr val="lt1"/>
                </a:solidFill>
              </a:defRPr>
            </a:lvl2pPr>
            <a:lvl3pPr lvl="2" rtl="0">
              <a:lnSpc>
                <a:spcPct val="100000"/>
              </a:lnSpc>
              <a:spcBef>
                <a:spcPts val="0"/>
              </a:spcBef>
              <a:spcAft>
                <a:spcPts val="0"/>
              </a:spcAft>
              <a:buClr>
                <a:schemeClr val="lt1"/>
              </a:buClr>
              <a:buSzPts val="1600"/>
              <a:buNone/>
              <a:defRPr sz="1600">
                <a:solidFill>
                  <a:schemeClr val="lt1"/>
                </a:solidFill>
              </a:defRPr>
            </a:lvl3pPr>
            <a:lvl4pPr lvl="3" rtl="0">
              <a:lnSpc>
                <a:spcPct val="100000"/>
              </a:lnSpc>
              <a:spcBef>
                <a:spcPts val="0"/>
              </a:spcBef>
              <a:spcAft>
                <a:spcPts val="0"/>
              </a:spcAft>
              <a:buClr>
                <a:schemeClr val="lt1"/>
              </a:buClr>
              <a:buSzPts val="1600"/>
              <a:buNone/>
              <a:defRPr sz="1600">
                <a:solidFill>
                  <a:schemeClr val="lt1"/>
                </a:solidFill>
              </a:defRPr>
            </a:lvl4pPr>
            <a:lvl5pPr lvl="4" rtl="0">
              <a:lnSpc>
                <a:spcPct val="100000"/>
              </a:lnSpc>
              <a:spcBef>
                <a:spcPts val="0"/>
              </a:spcBef>
              <a:spcAft>
                <a:spcPts val="0"/>
              </a:spcAft>
              <a:buClr>
                <a:schemeClr val="lt1"/>
              </a:buClr>
              <a:buSzPts val="1600"/>
              <a:buNone/>
              <a:defRPr sz="1600">
                <a:solidFill>
                  <a:schemeClr val="lt1"/>
                </a:solidFill>
              </a:defRPr>
            </a:lvl5pPr>
            <a:lvl6pPr lvl="5" rtl="0">
              <a:lnSpc>
                <a:spcPct val="100000"/>
              </a:lnSpc>
              <a:spcBef>
                <a:spcPts val="0"/>
              </a:spcBef>
              <a:spcAft>
                <a:spcPts val="0"/>
              </a:spcAft>
              <a:buClr>
                <a:schemeClr val="lt1"/>
              </a:buClr>
              <a:buSzPts val="1600"/>
              <a:buNone/>
              <a:defRPr sz="1600">
                <a:solidFill>
                  <a:schemeClr val="lt1"/>
                </a:solidFill>
              </a:defRPr>
            </a:lvl6pPr>
            <a:lvl7pPr lvl="6" rtl="0">
              <a:lnSpc>
                <a:spcPct val="100000"/>
              </a:lnSpc>
              <a:spcBef>
                <a:spcPts val="0"/>
              </a:spcBef>
              <a:spcAft>
                <a:spcPts val="0"/>
              </a:spcAft>
              <a:buClr>
                <a:schemeClr val="lt1"/>
              </a:buClr>
              <a:buSzPts val="1600"/>
              <a:buNone/>
              <a:defRPr sz="1600">
                <a:solidFill>
                  <a:schemeClr val="lt1"/>
                </a:solidFill>
              </a:defRPr>
            </a:lvl7pPr>
            <a:lvl8pPr lvl="7" rtl="0">
              <a:lnSpc>
                <a:spcPct val="100000"/>
              </a:lnSpc>
              <a:spcBef>
                <a:spcPts val="0"/>
              </a:spcBef>
              <a:spcAft>
                <a:spcPts val="0"/>
              </a:spcAft>
              <a:buClr>
                <a:schemeClr val="lt1"/>
              </a:buClr>
              <a:buSzPts val="1600"/>
              <a:buNone/>
              <a:defRPr sz="1600">
                <a:solidFill>
                  <a:schemeClr val="lt1"/>
                </a:solidFill>
              </a:defRPr>
            </a:lvl8pPr>
            <a:lvl9pPr lvl="8" rtl="0">
              <a:lnSpc>
                <a:spcPct val="100000"/>
              </a:lnSpc>
              <a:spcBef>
                <a:spcPts val="0"/>
              </a:spcBef>
              <a:spcAft>
                <a:spcPts val="0"/>
              </a:spcAft>
              <a:buClr>
                <a:schemeClr val="lt1"/>
              </a:buClr>
              <a:buSzPts val="1600"/>
              <a:buNone/>
              <a:defRPr sz="1600">
                <a:solidFill>
                  <a:schemeClr val="lt1"/>
                </a:solidFill>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p:cSld name="SECTION_TITLE_AND_DESCRIPTION_1_2">
    <p:bg>
      <p:bgPr>
        <a:blipFill>
          <a:blip r:embed="rId2">
            <a:alphaModFix/>
          </a:blip>
          <a:stretch>
            <a:fillRect/>
          </a:stretch>
        </a:blipFill>
      </p:bgPr>
    </p:bg>
    <p:spTree>
      <p:nvGrpSpPr>
        <p:cNvPr id="132" name="Shape 132"/>
        <p:cNvGrpSpPr/>
        <p:nvPr/>
      </p:nvGrpSpPr>
      <p:grpSpPr>
        <a:xfrm>
          <a:off x="0" y="0"/>
          <a:ext cx="0" cy="0"/>
          <a:chOff x="0" y="0"/>
          <a:chExt cx="0" cy="0"/>
        </a:xfrm>
      </p:grpSpPr>
      <p:sp>
        <p:nvSpPr>
          <p:cNvPr id="133" name="Google Shape;133;p29"/>
          <p:cNvSpPr txBox="1"/>
          <p:nvPr>
            <p:ph idx="1" type="subTitle"/>
          </p:nvPr>
        </p:nvSpPr>
        <p:spPr>
          <a:xfrm>
            <a:off x="5817050" y="2435925"/>
            <a:ext cx="2556300" cy="2048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1800"/>
              <a:buNone/>
              <a:defRPr>
                <a:solidFill>
                  <a:schemeClr val="lt1"/>
                </a:solidFill>
              </a:defRPr>
            </a:lvl1pPr>
            <a:lvl2pPr lvl="1" rtl="0" algn="ctr">
              <a:lnSpc>
                <a:spcPct val="100000"/>
              </a:lnSpc>
              <a:spcBef>
                <a:spcPts val="0"/>
              </a:spcBef>
              <a:spcAft>
                <a:spcPts val="0"/>
              </a:spcAft>
              <a:buClr>
                <a:schemeClr val="lt1"/>
              </a:buClr>
              <a:buSzPts val="1800"/>
              <a:buNone/>
              <a:defRPr sz="1800">
                <a:solidFill>
                  <a:schemeClr val="lt1"/>
                </a:solidFill>
              </a:defRPr>
            </a:lvl2pPr>
            <a:lvl3pPr lvl="2" rtl="0" algn="ctr">
              <a:lnSpc>
                <a:spcPct val="100000"/>
              </a:lnSpc>
              <a:spcBef>
                <a:spcPts val="0"/>
              </a:spcBef>
              <a:spcAft>
                <a:spcPts val="0"/>
              </a:spcAft>
              <a:buClr>
                <a:schemeClr val="lt1"/>
              </a:buClr>
              <a:buSzPts val="1800"/>
              <a:buNone/>
              <a:defRPr sz="1800">
                <a:solidFill>
                  <a:schemeClr val="lt1"/>
                </a:solidFill>
              </a:defRPr>
            </a:lvl3pPr>
            <a:lvl4pPr lvl="3" rtl="0" algn="ctr">
              <a:lnSpc>
                <a:spcPct val="100000"/>
              </a:lnSpc>
              <a:spcBef>
                <a:spcPts val="0"/>
              </a:spcBef>
              <a:spcAft>
                <a:spcPts val="0"/>
              </a:spcAft>
              <a:buClr>
                <a:schemeClr val="lt1"/>
              </a:buClr>
              <a:buSzPts val="1800"/>
              <a:buNone/>
              <a:defRPr sz="1800">
                <a:solidFill>
                  <a:schemeClr val="lt1"/>
                </a:solidFill>
              </a:defRPr>
            </a:lvl4pPr>
            <a:lvl5pPr lvl="4" rtl="0" algn="ctr">
              <a:lnSpc>
                <a:spcPct val="100000"/>
              </a:lnSpc>
              <a:spcBef>
                <a:spcPts val="0"/>
              </a:spcBef>
              <a:spcAft>
                <a:spcPts val="0"/>
              </a:spcAft>
              <a:buClr>
                <a:schemeClr val="lt1"/>
              </a:buClr>
              <a:buSzPts val="1800"/>
              <a:buNone/>
              <a:defRPr sz="1800">
                <a:solidFill>
                  <a:schemeClr val="lt1"/>
                </a:solidFill>
              </a:defRPr>
            </a:lvl5pPr>
            <a:lvl6pPr lvl="5" rtl="0" algn="ctr">
              <a:lnSpc>
                <a:spcPct val="100000"/>
              </a:lnSpc>
              <a:spcBef>
                <a:spcPts val="0"/>
              </a:spcBef>
              <a:spcAft>
                <a:spcPts val="0"/>
              </a:spcAft>
              <a:buClr>
                <a:schemeClr val="lt1"/>
              </a:buClr>
              <a:buSzPts val="1800"/>
              <a:buNone/>
              <a:defRPr sz="1800">
                <a:solidFill>
                  <a:schemeClr val="lt1"/>
                </a:solidFill>
              </a:defRPr>
            </a:lvl6pPr>
            <a:lvl7pPr lvl="6" rtl="0" algn="ctr">
              <a:lnSpc>
                <a:spcPct val="100000"/>
              </a:lnSpc>
              <a:spcBef>
                <a:spcPts val="0"/>
              </a:spcBef>
              <a:spcAft>
                <a:spcPts val="0"/>
              </a:spcAft>
              <a:buClr>
                <a:schemeClr val="lt1"/>
              </a:buClr>
              <a:buSzPts val="1800"/>
              <a:buNone/>
              <a:defRPr sz="1800">
                <a:solidFill>
                  <a:schemeClr val="lt1"/>
                </a:solidFill>
              </a:defRPr>
            </a:lvl7pPr>
            <a:lvl8pPr lvl="7" rtl="0" algn="ctr">
              <a:lnSpc>
                <a:spcPct val="100000"/>
              </a:lnSpc>
              <a:spcBef>
                <a:spcPts val="0"/>
              </a:spcBef>
              <a:spcAft>
                <a:spcPts val="0"/>
              </a:spcAft>
              <a:buClr>
                <a:schemeClr val="lt1"/>
              </a:buClr>
              <a:buSzPts val="1800"/>
              <a:buNone/>
              <a:defRPr sz="1800">
                <a:solidFill>
                  <a:schemeClr val="lt1"/>
                </a:solidFill>
              </a:defRPr>
            </a:lvl8pPr>
            <a:lvl9pPr lvl="8" rtl="0" algn="ctr">
              <a:lnSpc>
                <a:spcPct val="100000"/>
              </a:lnSpc>
              <a:spcBef>
                <a:spcPts val="0"/>
              </a:spcBef>
              <a:spcAft>
                <a:spcPts val="0"/>
              </a:spcAft>
              <a:buClr>
                <a:schemeClr val="lt1"/>
              </a:buClr>
              <a:buSzPts val="1800"/>
              <a:buNone/>
              <a:defRPr sz="1800">
                <a:solidFill>
                  <a:schemeClr val="lt1"/>
                </a:solidFill>
              </a:defRPr>
            </a:lvl9pPr>
          </a:lstStyle>
          <a:p/>
        </p:txBody>
      </p:sp>
      <p:sp>
        <p:nvSpPr>
          <p:cNvPr id="134" name="Google Shape;134;p29"/>
          <p:cNvSpPr txBox="1"/>
          <p:nvPr>
            <p:ph type="title"/>
          </p:nvPr>
        </p:nvSpPr>
        <p:spPr>
          <a:xfrm>
            <a:off x="938500" y="445025"/>
            <a:ext cx="4629300" cy="941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1">
  <p:cSld name="TITLE_ONLY_1">
    <p:bg>
      <p:bgPr>
        <a:blipFill>
          <a:blip r:embed="rId2">
            <a:alphaModFix/>
          </a:blip>
          <a:stretch>
            <a:fillRect/>
          </a:stretch>
        </a:blipFill>
      </p:bgPr>
    </p:bg>
    <p:spTree>
      <p:nvGrpSpPr>
        <p:cNvPr id="135" name="Shape 135"/>
        <p:cNvGrpSpPr/>
        <p:nvPr/>
      </p:nvGrpSpPr>
      <p:grpSpPr>
        <a:xfrm>
          <a:off x="0" y="0"/>
          <a:ext cx="0" cy="0"/>
          <a:chOff x="0" y="0"/>
          <a:chExt cx="0" cy="0"/>
        </a:xfrm>
      </p:grpSpPr>
      <p:sp>
        <p:nvSpPr>
          <p:cNvPr id="136" name="Google Shape;136;p30"/>
          <p:cNvSpPr txBox="1"/>
          <p:nvPr>
            <p:ph type="title"/>
          </p:nvPr>
        </p:nvSpPr>
        <p:spPr>
          <a:xfrm>
            <a:off x="938500" y="445025"/>
            <a:ext cx="4629300" cy="941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137" name="Google Shape;137;p30"/>
          <p:cNvSpPr txBox="1"/>
          <p:nvPr>
            <p:ph idx="1" type="subTitle"/>
          </p:nvPr>
        </p:nvSpPr>
        <p:spPr>
          <a:xfrm>
            <a:off x="938500" y="2435925"/>
            <a:ext cx="2556300" cy="2048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1800"/>
              <a:buNone/>
              <a:defRPr>
                <a:solidFill>
                  <a:schemeClr val="lt1"/>
                </a:solidFill>
              </a:defRPr>
            </a:lvl1pPr>
            <a:lvl2pPr lvl="1" rtl="0" algn="ctr">
              <a:lnSpc>
                <a:spcPct val="100000"/>
              </a:lnSpc>
              <a:spcBef>
                <a:spcPts val="0"/>
              </a:spcBef>
              <a:spcAft>
                <a:spcPts val="0"/>
              </a:spcAft>
              <a:buClr>
                <a:schemeClr val="lt1"/>
              </a:buClr>
              <a:buSzPts val="1800"/>
              <a:buNone/>
              <a:defRPr sz="1800">
                <a:solidFill>
                  <a:schemeClr val="lt1"/>
                </a:solidFill>
              </a:defRPr>
            </a:lvl2pPr>
            <a:lvl3pPr lvl="2" rtl="0" algn="ctr">
              <a:lnSpc>
                <a:spcPct val="100000"/>
              </a:lnSpc>
              <a:spcBef>
                <a:spcPts val="0"/>
              </a:spcBef>
              <a:spcAft>
                <a:spcPts val="0"/>
              </a:spcAft>
              <a:buClr>
                <a:schemeClr val="lt1"/>
              </a:buClr>
              <a:buSzPts val="1800"/>
              <a:buNone/>
              <a:defRPr sz="1800">
                <a:solidFill>
                  <a:schemeClr val="lt1"/>
                </a:solidFill>
              </a:defRPr>
            </a:lvl3pPr>
            <a:lvl4pPr lvl="3" rtl="0" algn="ctr">
              <a:lnSpc>
                <a:spcPct val="100000"/>
              </a:lnSpc>
              <a:spcBef>
                <a:spcPts val="0"/>
              </a:spcBef>
              <a:spcAft>
                <a:spcPts val="0"/>
              </a:spcAft>
              <a:buClr>
                <a:schemeClr val="lt1"/>
              </a:buClr>
              <a:buSzPts val="1800"/>
              <a:buNone/>
              <a:defRPr sz="1800">
                <a:solidFill>
                  <a:schemeClr val="lt1"/>
                </a:solidFill>
              </a:defRPr>
            </a:lvl4pPr>
            <a:lvl5pPr lvl="4" rtl="0" algn="ctr">
              <a:lnSpc>
                <a:spcPct val="100000"/>
              </a:lnSpc>
              <a:spcBef>
                <a:spcPts val="0"/>
              </a:spcBef>
              <a:spcAft>
                <a:spcPts val="0"/>
              </a:spcAft>
              <a:buClr>
                <a:schemeClr val="lt1"/>
              </a:buClr>
              <a:buSzPts val="1800"/>
              <a:buNone/>
              <a:defRPr sz="1800">
                <a:solidFill>
                  <a:schemeClr val="lt1"/>
                </a:solidFill>
              </a:defRPr>
            </a:lvl5pPr>
            <a:lvl6pPr lvl="5" rtl="0" algn="ctr">
              <a:lnSpc>
                <a:spcPct val="100000"/>
              </a:lnSpc>
              <a:spcBef>
                <a:spcPts val="0"/>
              </a:spcBef>
              <a:spcAft>
                <a:spcPts val="0"/>
              </a:spcAft>
              <a:buClr>
                <a:schemeClr val="lt1"/>
              </a:buClr>
              <a:buSzPts val="1800"/>
              <a:buNone/>
              <a:defRPr sz="1800">
                <a:solidFill>
                  <a:schemeClr val="lt1"/>
                </a:solidFill>
              </a:defRPr>
            </a:lvl6pPr>
            <a:lvl7pPr lvl="6" rtl="0" algn="ctr">
              <a:lnSpc>
                <a:spcPct val="100000"/>
              </a:lnSpc>
              <a:spcBef>
                <a:spcPts val="0"/>
              </a:spcBef>
              <a:spcAft>
                <a:spcPts val="0"/>
              </a:spcAft>
              <a:buClr>
                <a:schemeClr val="lt1"/>
              </a:buClr>
              <a:buSzPts val="1800"/>
              <a:buNone/>
              <a:defRPr sz="1800">
                <a:solidFill>
                  <a:schemeClr val="lt1"/>
                </a:solidFill>
              </a:defRPr>
            </a:lvl7pPr>
            <a:lvl8pPr lvl="7" rtl="0" algn="ctr">
              <a:lnSpc>
                <a:spcPct val="100000"/>
              </a:lnSpc>
              <a:spcBef>
                <a:spcPts val="0"/>
              </a:spcBef>
              <a:spcAft>
                <a:spcPts val="0"/>
              </a:spcAft>
              <a:buClr>
                <a:schemeClr val="lt1"/>
              </a:buClr>
              <a:buSzPts val="1800"/>
              <a:buNone/>
              <a:defRPr sz="1800">
                <a:solidFill>
                  <a:schemeClr val="lt1"/>
                </a:solidFill>
              </a:defRPr>
            </a:lvl8pPr>
            <a:lvl9pPr lvl="8" rtl="0" algn="ctr">
              <a:lnSpc>
                <a:spcPct val="100000"/>
              </a:lnSpc>
              <a:spcBef>
                <a:spcPts val="0"/>
              </a:spcBef>
              <a:spcAft>
                <a:spcPts val="0"/>
              </a:spcAft>
              <a:buClr>
                <a:schemeClr val="lt1"/>
              </a:buClr>
              <a:buSzPts val="1800"/>
              <a:buNone/>
              <a:defRPr sz="1800">
                <a:solidFill>
                  <a:schemeClr val="lt1"/>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blipFill>
          <a:blip r:embed="rId2">
            <a:alphaModFix/>
          </a:blip>
          <a:stretch>
            <a:fillRect/>
          </a:stretch>
        </a:blipFill>
      </p:bgPr>
    </p:bg>
    <p:spTree>
      <p:nvGrpSpPr>
        <p:cNvPr id="15" name="Shape 15"/>
        <p:cNvGrpSpPr/>
        <p:nvPr/>
      </p:nvGrpSpPr>
      <p:grpSpPr>
        <a:xfrm>
          <a:off x="0" y="0"/>
          <a:ext cx="0" cy="0"/>
          <a:chOff x="0" y="0"/>
          <a:chExt cx="0" cy="0"/>
        </a:xfrm>
      </p:grpSpPr>
      <p:sp>
        <p:nvSpPr>
          <p:cNvPr id="16" name="Google Shape;16;p4"/>
          <p:cNvSpPr txBox="1"/>
          <p:nvPr>
            <p:ph type="title"/>
          </p:nvPr>
        </p:nvSpPr>
        <p:spPr>
          <a:xfrm>
            <a:off x="938500" y="445025"/>
            <a:ext cx="4629300" cy="941400"/>
          </a:xfrm>
          <a:prstGeom prst="rect">
            <a:avLst/>
          </a:prstGeom>
        </p:spPr>
        <p:txBody>
          <a:bodyPr anchorCtr="0" anchor="t" bIns="91425" lIns="91425" spcFirstLastPara="1" rIns="91425" wrap="square" tIns="91425">
            <a:noAutofit/>
          </a:bodyPr>
          <a:lstStyle>
            <a:lvl1pPr lvl="0">
              <a:spcBef>
                <a:spcPts val="0"/>
              </a:spcBef>
              <a:spcAft>
                <a:spcPts val="0"/>
              </a:spcAft>
              <a:buClr>
                <a:schemeClr val="accent1"/>
              </a:buClr>
              <a:buSzPts val="2400"/>
              <a:buNone/>
              <a:defRPr sz="2400">
                <a:solidFill>
                  <a:schemeClr val="accen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17" name="Google Shape;17;p4"/>
          <p:cNvSpPr txBox="1"/>
          <p:nvPr>
            <p:ph idx="1" type="body"/>
          </p:nvPr>
        </p:nvSpPr>
        <p:spPr>
          <a:xfrm>
            <a:off x="938500" y="1659275"/>
            <a:ext cx="4946400" cy="2760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Clr>
                <a:schemeClr val="lt1"/>
              </a:buClr>
              <a:buSzPts val="1400"/>
              <a:buChar char="●"/>
              <a:defRPr sz="1400">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2">
  <p:cSld name="CAPTION_ONLY_2">
    <p:bg>
      <p:bgPr>
        <a:blipFill>
          <a:blip r:embed="rId2">
            <a:alphaModFix/>
          </a:blip>
          <a:stretch>
            <a:fillRect/>
          </a:stretch>
        </a:blipFill>
      </p:bgPr>
    </p:bg>
    <p:spTree>
      <p:nvGrpSpPr>
        <p:cNvPr id="138" name="Shape 138"/>
        <p:cNvGrpSpPr/>
        <p:nvPr/>
      </p:nvGrpSpPr>
      <p:grpSpPr>
        <a:xfrm>
          <a:off x="0" y="0"/>
          <a:ext cx="0" cy="0"/>
          <a:chOff x="0" y="0"/>
          <a:chExt cx="0" cy="0"/>
        </a:xfrm>
      </p:grpSpPr>
      <p:sp>
        <p:nvSpPr>
          <p:cNvPr id="139" name="Google Shape;139;p31"/>
          <p:cNvSpPr txBox="1"/>
          <p:nvPr>
            <p:ph type="title"/>
          </p:nvPr>
        </p:nvSpPr>
        <p:spPr>
          <a:xfrm>
            <a:off x="938500" y="445025"/>
            <a:ext cx="5735700" cy="941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140" name="Google Shape;140;p31"/>
          <p:cNvSpPr txBox="1"/>
          <p:nvPr>
            <p:ph idx="1" type="subTitle"/>
          </p:nvPr>
        </p:nvSpPr>
        <p:spPr>
          <a:xfrm>
            <a:off x="5817050" y="2435925"/>
            <a:ext cx="2556300" cy="2048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1800"/>
              <a:buNone/>
              <a:defRPr>
                <a:solidFill>
                  <a:schemeClr val="lt1"/>
                </a:solidFill>
              </a:defRPr>
            </a:lvl1pPr>
            <a:lvl2pPr lvl="1" rtl="0" algn="ctr">
              <a:lnSpc>
                <a:spcPct val="100000"/>
              </a:lnSpc>
              <a:spcBef>
                <a:spcPts val="0"/>
              </a:spcBef>
              <a:spcAft>
                <a:spcPts val="0"/>
              </a:spcAft>
              <a:buClr>
                <a:schemeClr val="lt1"/>
              </a:buClr>
              <a:buSzPts val="1800"/>
              <a:buNone/>
              <a:defRPr sz="1800">
                <a:solidFill>
                  <a:schemeClr val="lt1"/>
                </a:solidFill>
              </a:defRPr>
            </a:lvl2pPr>
            <a:lvl3pPr lvl="2" rtl="0" algn="ctr">
              <a:lnSpc>
                <a:spcPct val="100000"/>
              </a:lnSpc>
              <a:spcBef>
                <a:spcPts val="0"/>
              </a:spcBef>
              <a:spcAft>
                <a:spcPts val="0"/>
              </a:spcAft>
              <a:buClr>
                <a:schemeClr val="lt1"/>
              </a:buClr>
              <a:buSzPts val="1800"/>
              <a:buNone/>
              <a:defRPr sz="1800">
                <a:solidFill>
                  <a:schemeClr val="lt1"/>
                </a:solidFill>
              </a:defRPr>
            </a:lvl3pPr>
            <a:lvl4pPr lvl="3" rtl="0" algn="ctr">
              <a:lnSpc>
                <a:spcPct val="100000"/>
              </a:lnSpc>
              <a:spcBef>
                <a:spcPts val="0"/>
              </a:spcBef>
              <a:spcAft>
                <a:spcPts val="0"/>
              </a:spcAft>
              <a:buClr>
                <a:schemeClr val="lt1"/>
              </a:buClr>
              <a:buSzPts val="1800"/>
              <a:buNone/>
              <a:defRPr sz="1800">
                <a:solidFill>
                  <a:schemeClr val="lt1"/>
                </a:solidFill>
              </a:defRPr>
            </a:lvl4pPr>
            <a:lvl5pPr lvl="4" rtl="0" algn="ctr">
              <a:lnSpc>
                <a:spcPct val="100000"/>
              </a:lnSpc>
              <a:spcBef>
                <a:spcPts val="0"/>
              </a:spcBef>
              <a:spcAft>
                <a:spcPts val="0"/>
              </a:spcAft>
              <a:buClr>
                <a:schemeClr val="lt1"/>
              </a:buClr>
              <a:buSzPts val="1800"/>
              <a:buNone/>
              <a:defRPr sz="1800">
                <a:solidFill>
                  <a:schemeClr val="lt1"/>
                </a:solidFill>
              </a:defRPr>
            </a:lvl5pPr>
            <a:lvl6pPr lvl="5" rtl="0" algn="ctr">
              <a:lnSpc>
                <a:spcPct val="100000"/>
              </a:lnSpc>
              <a:spcBef>
                <a:spcPts val="0"/>
              </a:spcBef>
              <a:spcAft>
                <a:spcPts val="0"/>
              </a:spcAft>
              <a:buClr>
                <a:schemeClr val="lt1"/>
              </a:buClr>
              <a:buSzPts val="1800"/>
              <a:buNone/>
              <a:defRPr sz="1800">
                <a:solidFill>
                  <a:schemeClr val="lt1"/>
                </a:solidFill>
              </a:defRPr>
            </a:lvl6pPr>
            <a:lvl7pPr lvl="6" rtl="0" algn="ctr">
              <a:lnSpc>
                <a:spcPct val="100000"/>
              </a:lnSpc>
              <a:spcBef>
                <a:spcPts val="0"/>
              </a:spcBef>
              <a:spcAft>
                <a:spcPts val="0"/>
              </a:spcAft>
              <a:buClr>
                <a:schemeClr val="lt1"/>
              </a:buClr>
              <a:buSzPts val="1800"/>
              <a:buNone/>
              <a:defRPr sz="1800">
                <a:solidFill>
                  <a:schemeClr val="lt1"/>
                </a:solidFill>
              </a:defRPr>
            </a:lvl7pPr>
            <a:lvl8pPr lvl="7" rtl="0" algn="ctr">
              <a:lnSpc>
                <a:spcPct val="100000"/>
              </a:lnSpc>
              <a:spcBef>
                <a:spcPts val="0"/>
              </a:spcBef>
              <a:spcAft>
                <a:spcPts val="0"/>
              </a:spcAft>
              <a:buClr>
                <a:schemeClr val="lt1"/>
              </a:buClr>
              <a:buSzPts val="1800"/>
              <a:buNone/>
              <a:defRPr sz="1800">
                <a:solidFill>
                  <a:schemeClr val="lt1"/>
                </a:solidFill>
              </a:defRPr>
            </a:lvl8pPr>
            <a:lvl9pPr lvl="8" rtl="0" algn="ctr">
              <a:lnSpc>
                <a:spcPct val="100000"/>
              </a:lnSpc>
              <a:spcBef>
                <a:spcPts val="0"/>
              </a:spcBef>
              <a:spcAft>
                <a:spcPts val="0"/>
              </a:spcAft>
              <a:buClr>
                <a:schemeClr val="lt1"/>
              </a:buClr>
              <a:buSzPts val="1800"/>
              <a:buNone/>
              <a:defRPr sz="1800">
                <a:solidFill>
                  <a:schemeClr val="lt1"/>
                </a:solidFill>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p:cSld name="SECTION_HEADER_2">
    <p:bg>
      <p:bgPr>
        <a:blipFill>
          <a:blip r:embed="rId2">
            <a:alphaModFix/>
          </a:blip>
          <a:stretch>
            <a:fillRect/>
          </a:stretch>
        </a:blipFill>
      </p:bgPr>
    </p:bg>
    <p:spTree>
      <p:nvGrpSpPr>
        <p:cNvPr id="141" name="Shape 141"/>
        <p:cNvGrpSpPr/>
        <p:nvPr/>
      </p:nvGrpSpPr>
      <p:grpSpPr>
        <a:xfrm>
          <a:off x="0" y="0"/>
          <a:ext cx="0" cy="0"/>
          <a:chOff x="0" y="0"/>
          <a:chExt cx="0" cy="0"/>
        </a:xfrm>
      </p:grpSpPr>
      <p:sp>
        <p:nvSpPr>
          <p:cNvPr id="142" name="Google Shape;142;p32"/>
          <p:cNvSpPr txBox="1"/>
          <p:nvPr>
            <p:ph type="title"/>
          </p:nvPr>
        </p:nvSpPr>
        <p:spPr>
          <a:xfrm>
            <a:off x="2062800" y="2442050"/>
            <a:ext cx="5018400" cy="5988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143" name="Google Shape;143;p32"/>
          <p:cNvSpPr txBox="1"/>
          <p:nvPr>
            <p:ph idx="1" type="subTitle"/>
          </p:nvPr>
        </p:nvSpPr>
        <p:spPr>
          <a:xfrm>
            <a:off x="2896500" y="3391325"/>
            <a:ext cx="3351000" cy="1197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 Credits">
  <p:cSld name="SECTION_HEADER_1">
    <p:bg>
      <p:bgPr>
        <a:blipFill>
          <a:blip r:embed="rId2">
            <a:alphaModFix/>
          </a:blip>
          <a:stretch>
            <a:fillRect/>
          </a:stretch>
        </a:blipFill>
      </p:bgPr>
    </p:bg>
    <p:spTree>
      <p:nvGrpSpPr>
        <p:cNvPr id="144" name="Shape 144"/>
        <p:cNvGrpSpPr/>
        <p:nvPr/>
      </p:nvGrpSpPr>
      <p:grpSpPr>
        <a:xfrm>
          <a:off x="0" y="0"/>
          <a:ext cx="0" cy="0"/>
          <a:chOff x="0" y="0"/>
          <a:chExt cx="0" cy="0"/>
        </a:xfrm>
      </p:grpSpPr>
      <p:sp>
        <p:nvSpPr>
          <p:cNvPr id="145" name="Google Shape;145;p33"/>
          <p:cNvSpPr txBox="1"/>
          <p:nvPr>
            <p:ph type="title"/>
          </p:nvPr>
        </p:nvSpPr>
        <p:spPr>
          <a:xfrm>
            <a:off x="924870" y="760375"/>
            <a:ext cx="3068700" cy="5988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146" name="Google Shape;146;p33"/>
          <p:cNvSpPr txBox="1"/>
          <p:nvPr>
            <p:ph idx="1" type="subTitle"/>
          </p:nvPr>
        </p:nvSpPr>
        <p:spPr>
          <a:xfrm>
            <a:off x="924875" y="1684275"/>
            <a:ext cx="3305400" cy="1092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accent1"/>
              </a:buClr>
              <a:buSzPts val="1400"/>
              <a:buNone/>
              <a:defRPr sz="1400">
                <a:solidFill>
                  <a:schemeClr val="accent1"/>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p:txBody>
      </p:sp>
      <p:sp>
        <p:nvSpPr>
          <p:cNvPr id="147" name="Google Shape;147;p33"/>
          <p:cNvSpPr txBox="1"/>
          <p:nvPr/>
        </p:nvSpPr>
        <p:spPr>
          <a:xfrm>
            <a:off x="924875" y="3570000"/>
            <a:ext cx="3305400" cy="666900"/>
          </a:xfrm>
          <a:prstGeom prst="rect">
            <a:avLst/>
          </a:prstGeom>
          <a:noFill/>
          <a:ln>
            <a:noFill/>
          </a:ln>
        </p:spPr>
        <p:txBody>
          <a:bodyPr anchorCtr="0" anchor="t" bIns="91425" lIns="91425" spcFirstLastPara="1" rIns="91425" wrap="square" tIns="91425">
            <a:noAutofit/>
          </a:bodyPr>
          <a:lstStyle/>
          <a:p>
            <a:pPr indent="0" lvl="0" marL="0" rtl="0" algn="l">
              <a:spcBef>
                <a:spcPts val="300"/>
              </a:spcBef>
              <a:spcAft>
                <a:spcPts val="0"/>
              </a:spcAft>
              <a:buNone/>
            </a:pPr>
            <a:r>
              <a:rPr lang="en" sz="1000">
                <a:solidFill>
                  <a:schemeClr val="accent1"/>
                </a:solidFill>
                <a:latin typeface="Montserrat Medium"/>
                <a:ea typeface="Montserrat Medium"/>
                <a:cs typeface="Montserrat Medium"/>
                <a:sym typeface="Montserrat Medium"/>
              </a:rPr>
              <a:t>CREDITS: This presentation template was created by </a:t>
            </a:r>
            <a:r>
              <a:rPr lang="en" sz="1000">
                <a:solidFill>
                  <a:schemeClr val="accent1"/>
                </a:solidFill>
                <a:uFill>
                  <a:noFill/>
                </a:uFill>
                <a:latin typeface="Montserrat Medium"/>
                <a:ea typeface="Montserrat Medium"/>
                <a:cs typeface="Montserrat Medium"/>
                <a:sym typeface="Montserrat Medium"/>
                <a:hlinkClick r:id="rId3">
                  <a:extLst>
                    <a:ext uri="{A12FA001-AC4F-418D-AE19-62706E023703}">
                      <ahyp:hlinkClr val="tx"/>
                    </a:ext>
                  </a:extLst>
                </a:hlinkClick>
              </a:rPr>
              <a:t>Slidesgo</a:t>
            </a:r>
            <a:r>
              <a:rPr lang="en" sz="1000">
                <a:solidFill>
                  <a:schemeClr val="accent1"/>
                </a:solidFill>
                <a:latin typeface="Montserrat Medium"/>
                <a:ea typeface="Montserrat Medium"/>
                <a:cs typeface="Montserrat Medium"/>
                <a:sym typeface="Montserrat Medium"/>
              </a:rPr>
              <a:t>, including icons by </a:t>
            </a:r>
            <a:r>
              <a:rPr lang="en" sz="1000">
                <a:solidFill>
                  <a:schemeClr val="accent1"/>
                </a:solidFill>
                <a:uFill>
                  <a:noFill/>
                </a:uFill>
                <a:latin typeface="Montserrat Medium"/>
                <a:ea typeface="Montserrat Medium"/>
                <a:cs typeface="Montserrat Medium"/>
                <a:sym typeface="Montserrat Medium"/>
                <a:hlinkClick r:id="rId4">
                  <a:extLst>
                    <a:ext uri="{A12FA001-AC4F-418D-AE19-62706E023703}">
                      <ahyp:hlinkClr val="tx"/>
                    </a:ext>
                  </a:extLst>
                </a:hlinkClick>
              </a:rPr>
              <a:t>Flaticon</a:t>
            </a:r>
            <a:r>
              <a:rPr lang="en" sz="1000">
                <a:solidFill>
                  <a:schemeClr val="accent1"/>
                </a:solidFill>
                <a:latin typeface="Montserrat Medium"/>
                <a:ea typeface="Montserrat Medium"/>
                <a:cs typeface="Montserrat Medium"/>
                <a:sym typeface="Montserrat Medium"/>
              </a:rPr>
              <a:t>, and infographics &amp; images by </a:t>
            </a:r>
            <a:r>
              <a:rPr lang="en" sz="1000">
                <a:solidFill>
                  <a:schemeClr val="accent1"/>
                </a:solidFill>
                <a:uFill>
                  <a:noFill/>
                </a:uFill>
                <a:latin typeface="Montserrat Medium"/>
                <a:ea typeface="Montserrat Medium"/>
                <a:cs typeface="Montserrat Medium"/>
                <a:sym typeface="Montserrat Medium"/>
                <a:hlinkClick r:id="rId5">
                  <a:extLst>
                    <a:ext uri="{A12FA001-AC4F-418D-AE19-62706E023703}">
                      <ahyp:hlinkClr val="tx"/>
                    </a:ext>
                  </a:extLst>
                </a:hlinkClick>
              </a:rPr>
              <a:t>Freepik</a:t>
            </a:r>
            <a:r>
              <a:rPr lang="en" sz="1000">
                <a:solidFill>
                  <a:schemeClr val="accent1"/>
                </a:solidFill>
                <a:latin typeface="Montserrat Medium"/>
                <a:ea typeface="Montserrat Medium"/>
                <a:cs typeface="Montserrat Medium"/>
                <a:sym typeface="Montserrat Medium"/>
              </a:rPr>
              <a:t>. </a:t>
            </a:r>
            <a:endParaRPr sz="1000">
              <a:solidFill>
                <a:schemeClr val="accent1"/>
              </a:solidFill>
              <a:latin typeface="Montserrat Medium"/>
              <a:ea typeface="Montserrat Medium"/>
              <a:cs typeface="Montserrat Medium"/>
              <a:sym typeface="Montserrat Medium"/>
            </a:endParaRPr>
          </a:p>
          <a:p>
            <a:pPr indent="0" lvl="0" marL="0" rtl="0" algn="l">
              <a:spcBef>
                <a:spcPts val="300"/>
              </a:spcBef>
              <a:spcAft>
                <a:spcPts val="0"/>
              </a:spcAft>
              <a:buNone/>
            </a:pPr>
            <a:r>
              <a:t/>
            </a:r>
            <a:endParaRPr sz="1000">
              <a:solidFill>
                <a:schemeClr val="accent1"/>
              </a:solidFill>
              <a:latin typeface="Montserrat Medium"/>
              <a:ea typeface="Montserrat Medium"/>
              <a:cs typeface="Montserrat Medium"/>
              <a:sym typeface="Montserrat Medium"/>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Bullet points 1">
  <p:cSld name="SECTION_TITLE_AND_DESCRIPTION_1_1_2">
    <p:bg>
      <p:bgPr>
        <a:blipFill>
          <a:blip r:embed="rId2">
            <a:alphaModFix/>
          </a:blip>
          <a:stretch>
            <a:fillRect/>
          </a:stretch>
        </a:blipFill>
      </p:bgPr>
    </p:bg>
    <p:spTree>
      <p:nvGrpSpPr>
        <p:cNvPr id="148" name="Shape 148"/>
        <p:cNvGrpSpPr/>
        <p:nvPr/>
      </p:nvGrpSpPr>
      <p:grpSpPr>
        <a:xfrm>
          <a:off x="0" y="0"/>
          <a:ext cx="0" cy="0"/>
          <a:chOff x="0" y="0"/>
          <a:chExt cx="0" cy="0"/>
        </a:xfrm>
      </p:grpSpPr>
      <p:sp>
        <p:nvSpPr>
          <p:cNvPr id="149" name="Google Shape;149;p34"/>
          <p:cNvSpPr txBox="1"/>
          <p:nvPr>
            <p:ph type="title"/>
          </p:nvPr>
        </p:nvSpPr>
        <p:spPr>
          <a:xfrm>
            <a:off x="938500" y="445025"/>
            <a:ext cx="4629300" cy="941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150" name="Google Shape;150;p34"/>
          <p:cNvSpPr txBox="1"/>
          <p:nvPr>
            <p:ph idx="1" type="body"/>
          </p:nvPr>
        </p:nvSpPr>
        <p:spPr>
          <a:xfrm>
            <a:off x="938500" y="1659275"/>
            <a:ext cx="4946400" cy="27609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lt1"/>
              </a:buClr>
              <a:buSzPts val="1400"/>
              <a:buChar char="●"/>
              <a:defRPr sz="1400">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list">
  <p:cSld name="TITLE_AND_TWO_COLUMNS_1">
    <p:bg>
      <p:bgPr>
        <a:blipFill>
          <a:blip r:embed="rId2">
            <a:alphaModFix/>
          </a:blip>
          <a:stretch>
            <a:fillRect/>
          </a:stretch>
        </a:blipFill>
      </p:bgPr>
    </p:bg>
    <p:spTree>
      <p:nvGrpSpPr>
        <p:cNvPr id="151" name="Shape 151"/>
        <p:cNvGrpSpPr/>
        <p:nvPr/>
      </p:nvGrpSpPr>
      <p:grpSpPr>
        <a:xfrm>
          <a:off x="0" y="0"/>
          <a:ext cx="0" cy="0"/>
          <a:chOff x="0" y="0"/>
          <a:chExt cx="0" cy="0"/>
        </a:xfrm>
      </p:grpSpPr>
      <p:sp>
        <p:nvSpPr>
          <p:cNvPr id="152" name="Google Shape;152;p35"/>
          <p:cNvSpPr txBox="1"/>
          <p:nvPr>
            <p:ph type="title"/>
          </p:nvPr>
        </p:nvSpPr>
        <p:spPr>
          <a:xfrm>
            <a:off x="938500" y="445025"/>
            <a:ext cx="4629300" cy="941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153" name="Google Shape;153;p35"/>
          <p:cNvSpPr txBox="1"/>
          <p:nvPr>
            <p:ph idx="1" type="body"/>
          </p:nvPr>
        </p:nvSpPr>
        <p:spPr>
          <a:xfrm>
            <a:off x="5037525" y="1659275"/>
            <a:ext cx="3186900" cy="27609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lt1"/>
              </a:buClr>
              <a:buSzPts val="1400"/>
              <a:buChar char="●"/>
              <a:defRPr sz="1400">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blipFill>
          <a:blip r:embed="rId2">
            <a:alphaModFix/>
          </a:blip>
          <a:stretch>
            <a:fillRect/>
          </a:stretch>
        </a:blipFill>
      </p:bgPr>
    </p:bg>
    <p:spTree>
      <p:nvGrpSpPr>
        <p:cNvPr id="18" name="Shape 18"/>
        <p:cNvGrpSpPr/>
        <p:nvPr/>
      </p:nvGrpSpPr>
      <p:grpSpPr>
        <a:xfrm>
          <a:off x="0" y="0"/>
          <a:ext cx="0" cy="0"/>
          <a:chOff x="0" y="0"/>
          <a:chExt cx="0" cy="0"/>
        </a:xfrm>
      </p:grpSpPr>
      <p:sp>
        <p:nvSpPr>
          <p:cNvPr id="19" name="Google Shape;19;p5"/>
          <p:cNvSpPr txBox="1"/>
          <p:nvPr>
            <p:ph type="title"/>
          </p:nvPr>
        </p:nvSpPr>
        <p:spPr>
          <a:xfrm>
            <a:off x="938500" y="445025"/>
            <a:ext cx="4629300" cy="941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20" name="Google Shape;20;p5"/>
          <p:cNvSpPr txBox="1"/>
          <p:nvPr>
            <p:ph idx="1" type="body"/>
          </p:nvPr>
        </p:nvSpPr>
        <p:spPr>
          <a:xfrm>
            <a:off x="938500" y="1659275"/>
            <a:ext cx="3186900" cy="27609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lt1"/>
              </a:buClr>
              <a:buSzPts val="1400"/>
              <a:buChar char="●"/>
              <a:defRPr sz="1400">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21" name="Google Shape;21;p5"/>
          <p:cNvSpPr txBox="1"/>
          <p:nvPr>
            <p:ph idx="2" type="body"/>
          </p:nvPr>
        </p:nvSpPr>
        <p:spPr>
          <a:xfrm>
            <a:off x="5037525" y="1659275"/>
            <a:ext cx="3186900" cy="27609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lt1"/>
              </a:buClr>
              <a:buSzPts val="1400"/>
              <a:buChar char="●"/>
              <a:defRPr sz="1400">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blipFill>
          <a:blip r:embed="rId2">
            <a:alphaModFix/>
          </a:blip>
          <a:stretch>
            <a:fillRect/>
          </a:stretch>
        </a:blipFill>
      </p:bgPr>
    </p:bg>
    <p:spTree>
      <p:nvGrpSpPr>
        <p:cNvPr id="22" name="Shape 22"/>
        <p:cNvGrpSpPr/>
        <p:nvPr/>
      </p:nvGrpSpPr>
      <p:grpSpPr>
        <a:xfrm>
          <a:off x="0" y="0"/>
          <a:ext cx="0" cy="0"/>
          <a:chOff x="0" y="0"/>
          <a:chExt cx="0" cy="0"/>
        </a:xfrm>
      </p:grpSpPr>
      <p:sp>
        <p:nvSpPr>
          <p:cNvPr id="23" name="Google Shape;23;p6"/>
          <p:cNvSpPr txBox="1"/>
          <p:nvPr>
            <p:ph type="title"/>
          </p:nvPr>
        </p:nvSpPr>
        <p:spPr>
          <a:xfrm>
            <a:off x="938500" y="445025"/>
            <a:ext cx="4629300" cy="941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blipFill>
          <a:blip r:embed="rId2">
            <a:alphaModFix/>
          </a:blip>
          <a:stretch>
            <a:fillRect/>
          </a:stretch>
        </a:blipFill>
      </p:bgPr>
    </p:bg>
    <p:spTree>
      <p:nvGrpSpPr>
        <p:cNvPr id="24" name="Shape 24"/>
        <p:cNvGrpSpPr/>
        <p:nvPr/>
      </p:nvGrpSpPr>
      <p:grpSpPr>
        <a:xfrm>
          <a:off x="0" y="0"/>
          <a:ext cx="0" cy="0"/>
          <a:chOff x="0" y="0"/>
          <a:chExt cx="0" cy="0"/>
        </a:xfrm>
      </p:grpSpPr>
      <p:sp>
        <p:nvSpPr>
          <p:cNvPr id="25" name="Google Shape;25;p7"/>
          <p:cNvSpPr txBox="1"/>
          <p:nvPr>
            <p:ph type="title"/>
          </p:nvPr>
        </p:nvSpPr>
        <p:spPr>
          <a:xfrm>
            <a:off x="5337175" y="1297125"/>
            <a:ext cx="2837400" cy="12525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26" name="Google Shape;26;p7"/>
          <p:cNvSpPr txBox="1"/>
          <p:nvPr>
            <p:ph idx="1" type="body"/>
          </p:nvPr>
        </p:nvSpPr>
        <p:spPr>
          <a:xfrm>
            <a:off x="5337175" y="2593875"/>
            <a:ext cx="2837400" cy="1252500"/>
          </a:xfrm>
          <a:prstGeom prst="rect">
            <a:avLst/>
          </a:prstGeom>
        </p:spPr>
        <p:txBody>
          <a:bodyPr anchorCtr="0" anchor="t" bIns="91425" lIns="91425" spcFirstLastPara="1" rIns="91425" wrap="square" tIns="91425">
            <a:noAutofit/>
          </a:bodyPr>
          <a:lstStyle>
            <a:lvl1pPr indent="-330200" lvl="0" marL="457200" rtl="0">
              <a:spcBef>
                <a:spcPts val="0"/>
              </a:spcBef>
              <a:spcAft>
                <a:spcPts val="0"/>
              </a:spcAft>
              <a:buClr>
                <a:schemeClr val="lt1"/>
              </a:buClr>
              <a:buSzPts val="1600"/>
              <a:buChar char="●"/>
              <a:defRPr sz="1600">
                <a:solidFill>
                  <a:schemeClr val="lt1"/>
                </a:solidFill>
              </a:defRPr>
            </a:lvl1pPr>
            <a:lvl2pPr indent="-330200" lvl="1" marL="914400" rtl="0">
              <a:spcBef>
                <a:spcPts val="1600"/>
              </a:spcBef>
              <a:spcAft>
                <a:spcPts val="0"/>
              </a:spcAft>
              <a:buClr>
                <a:schemeClr val="lt1"/>
              </a:buClr>
              <a:buSzPts val="1600"/>
              <a:buChar char="○"/>
              <a:defRPr sz="1600">
                <a:solidFill>
                  <a:schemeClr val="lt1"/>
                </a:solidFill>
              </a:defRPr>
            </a:lvl2pPr>
            <a:lvl3pPr indent="-330200" lvl="2" marL="1371600" rtl="0">
              <a:spcBef>
                <a:spcPts val="1600"/>
              </a:spcBef>
              <a:spcAft>
                <a:spcPts val="0"/>
              </a:spcAft>
              <a:buClr>
                <a:schemeClr val="lt1"/>
              </a:buClr>
              <a:buSzPts val="1600"/>
              <a:buChar char="■"/>
              <a:defRPr sz="1600">
                <a:solidFill>
                  <a:schemeClr val="lt1"/>
                </a:solidFill>
              </a:defRPr>
            </a:lvl3pPr>
            <a:lvl4pPr indent="-330200" lvl="3" marL="1828800" rtl="0">
              <a:spcBef>
                <a:spcPts val="1600"/>
              </a:spcBef>
              <a:spcAft>
                <a:spcPts val="0"/>
              </a:spcAft>
              <a:buClr>
                <a:schemeClr val="lt1"/>
              </a:buClr>
              <a:buSzPts val="1600"/>
              <a:buChar char="●"/>
              <a:defRPr sz="1600">
                <a:solidFill>
                  <a:schemeClr val="lt1"/>
                </a:solidFill>
              </a:defRPr>
            </a:lvl4pPr>
            <a:lvl5pPr indent="-330200" lvl="4" marL="2286000" rtl="0">
              <a:spcBef>
                <a:spcPts val="1600"/>
              </a:spcBef>
              <a:spcAft>
                <a:spcPts val="0"/>
              </a:spcAft>
              <a:buClr>
                <a:schemeClr val="lt1"/>
              </a:buClr>
              <a:buSzPts val="1600"/>
              <a:buChar char="○"/>
              <a:defRPr sz="1600">
                <a:solidFill>
                  <a:schemeClr val="lt1"/>
                </a:solidFill>
              </a:defRPr>
            </a:lvl5pPr>
            <a:lvl6pPr indent="-330200" lvl="5" marL="2743200" rtl="0">
              <a:spcBef>
                <a:spcPts val="1600"/>
              </a:spcBef>
              <a:spcAft>
                <a:spcPts val="0"/>
              </a:spcAft>
              <a:buClr>
                <a:schemeClr val="lt1"/>
              </a:buClr>
              <a:buSzPts val="1600"/>
              <a:buChar char="■"/>
              <a:defRPr sz="1600">
                <a:solidFill>
                  <a:schemeClr val="lt1"/>
                </a:solidFill>
              </a:defRPr>
            </a:lvl6pPr>
            <a:lvl7pPr indent="-330200" lvl="6" marL="3200400" rtl="0">
              <a:spcBef>
                <a:spcPts val="1600"/>
              </a:spcBef>
              <a:spcAft>
                <a:spcPts val="0"/>
              </a:spcAft>
              <a:buClr>
                <a:schemeClr val="lt1"/>
              </a:buClr>
              <a:buSzPts val="1600"/>
              <a:buChar char="●"/>
              <a:defRPr sz="1600">
                <a:solidFill>
                  <a:schemeClr val="lt1"/>
                </a:solidFill>
              </a:defRPr>
            </a:lvl7pPr>
            <a:lvl8pPr indent="-330200" lvl="7" marL="3657600" rtl="0">
              <a:spcBef>
                <a:spcPts val="1600"/>
              </a:spcBef>
              <a:spcAft>
                <a:spcPts val="0"/>
              </a:spcAft>
              <a:buClr>
                <a:schemeClr val="lt1"/>
              </a:buClr>
              <a:buSzPts val="1600"/>
              <a:buChar char="○"/>
              <a:defRPr sz="1600">
                <a:solidFill>
                  <a:schemeClr val="lt1"/>
                </a:solidFill>
              </a:defRPr>
            </a:lvl8pPr>
            <a:lvl9pPr indent="-330200" lvl="8" marL="4114800" rtl="0">
              <a:spcBef>
                <a:spcPts val="1600"/>
              </a:spcBef>
              <a:spcAft>
                <a:spcPts val="1600"/>
              </a:spcAft>
              <a:buClr>
                <a:schemeClr val="lt1"/>
              </a:buClr>
              <a:buSzPts val="1600"/>
              <a:buChar char="■"/>
              <a:defRPr sz="1600">
                <a:solidFill>
                  <a:schemeClr val="lt1"/>
                </a:solidFil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blipFill>
          <a:blip r:embed="rId2">
            <a:alphaModFix/>
          </a:blip>
          <a:stretch>
            <a:fillRect/>
          </a:stretch>
        </a:blipFill>
      </p:bgPr>
    </p:bg>
    <p:spTree>
      <p:nvGrpSpPr>
        <p:cNvPr id="27" name="Shape 27"/>
        <p:cNvGrpSpPr/>
        <p:nvPr/>
      </p:nvGrpSpPr>
      <p:grpSpPr>
        <a:xfrm>
          <a:off x="0" y="0"/>
          <a:ext cx="0" cy="0"/>
          <a:chOff x="0" y="0"/>
          <a:chExt cx="0" cy="0"/>
        </a:xfrm>
      </p:grpSpPr>
      <p:sp>
        <p:nvSpPr>
          <p:cNvPr id="28" name="Google Shape;28;p8"/>
          <p:cNvSpPr txBox="1"/>
          <p:nvPr>
            <p:ph type="title"/>
          </p:nvPr>
        </p:nvSpPr>
        <p:spPr>
          <a:xfrm>
            <a:off x="929477" y="436183"/>
            <a:ext cx="2746500" cy="4090800"/>
          </a:xfrm>
          <a:prstGeom prst="rect">
            <a:avLst/>
          </a:prstGeom>
        </p:spPr>
        <p:txBody>
          <a:bodyPr anchorCtr="0" anchor="t" bIns="91425" lIns="91425" spcFirstLastPara="1" rIns="91425" wrap="square" tIns="91425">
            <a:noAutofit/>
          </a:bodyPr>
          <a:lstStyle>
            <a:lvl1pPr lvl="0">
              <a:spcBef>
                <a:spcPts val="0"/>
              </a:spcBef>
              <a:spcAft>
                <a:spcPts val="0"/>
              </a:spcAft>
              <a:buClr>
                <a:schemeClr val="accent1"/>
              </a:buClr>
              <a:buSzPts val="3000"/>
              <a:buNone/>
              <a:defRPr sz="3000">
                <a:solidFill>
                  <a:schemeClr val="accent1"/>
                </a:solidFill>
              </a:defRPr>
            </a:lvl1pPr>
            <a:lvl2pPr lvl="1">
              <a:spcBef>
                <a:spcPts val="0"/>
              </a:spcBef>
              <a:spcAft>
                <a:spcPts val="0"/>
              </a:spcAft>
              <a:buClr>
                <a:schemeClr val="accent1"/>
              </a:buClr>
              <a:buSzPts val="4800"/>
              <a:buNone/>
              <a:defRPr sz="4800">
                <a:solidFill>
                  <a:schemeClr val="accent1"/>
                </a:solidFill>
              </a:defRPr>
            </a:lvl2pPr>
            <a:lvl3pPr lvl="2">
              <a:spcBef>
                <a:spcPts val="0"/>
              </a:spcBef>
              <a:spcAft>
                <a:spcPts val="0"/>
              </a:spcAft>
              <a:buClr>
                <a:schemeClr val="accent1"/>
              </a:buClr>
              <a:buSzPts val="4800"/>
              <a:buNone/>
              <a:defRPr sz="4800">
                <a:solidFill>
                  <a:schemeClr val="accent1"/>
                </a:solidFill>
              </a:defRPr>
            </a:lvl3pPr>
            <a:lvl4pPr lvl="3">
              <a:spcBef>
                <a:spcPts val="0"/>
              </a:spcBef>
              <a:spcAft>
                <a:spcPts val="0"/>
              </a:spcAft>
              <a:buClr>
                <a:schemeClr val="accent1"/>
              </a:buClr>
              <a:buSzPts val="4800"/>
              <a:buNone/>
              <a:defRPr sz="4800">
                <a:solidFill>
                  <a:schemeClr val="accent1"/>
                </a:solidFill>
              </a:defRPr>
            </a:lvl4pPr>
            <a:lvl5pPr lvl="4">
              <a:spcBef>
                <a:spcPts val="0"/>
              </a:spcBef>
              <a:spcAft>
                <a:spcPts val="0"/>
              </a:spcAft>
              <a:buClr>
                <a:schemeClr val="accent1"/>
              </a:buClr>
              <a:buSzPts val="4800"/>
              <a:buNone/>
              <a:defRPr sz="4800">
                <a:solidFill>
                  <a:schemeClr val="accent1"/>
                </a:solidFill>
              </a:defRPr>
            </a:lvl5pPr>
            <a:lvl6pPr lvl="5">
              <a:spcBef>
                <a:spcPts val="0"/>
              </a:spcBef>
              <a:spcAft>
                <a:spcPts val="0"/>
              </a:spcAft>
              <a:buClr>
                <a:schemeClr val="accent1"/>
              </a:buClr>
              <a:buSzPts val="4800"/>
              <a:buNone/>
              <a:defRPr sz="4800">
                <a:solidFill>
                  <a:schemeClr val="accent1"/>
                </a:solidFill>
              </a:defRPr>
            </a:lvl6pPr>
            <a:lvl7pPr lvl="6">
              <a:spcBef>
                <a:spcPts val="0"/>
              </a:spcBef>
              <a:spcAft>
                <a:spcPts val="0"/>
              </a:spcAft>
              <a:buClr>
                <a:schemeClr val="accent1"/>
              </a:buClr>
              <a:buSzPts val="4800"/>
              <a:buNone/>
              <a:defRPr sz="4800">
                <a:solidFill>
                  <a:schemeClr val="accent1"/>
                </a:solidFill>
              </a:defRPr>
            </a:lvl7pPr>
            <a:lvl8pPr lvl="7">
              <a:spcBef>
                <a:spcPts val="0"/>
              </a:spcBef>
              <a:spcAft>
                <a:spcPts val="0"/>
              </a:spcAft>
              <a:buClr>
                <a:schemeClr val="accent1"/>
              </a:buClr>
              <a:buSzPts val="4800"/>
              <a:buNone/>
              <a:defRPr sz="4800">
                <a:solidFill>
                  <a:schemeClr val="accent1"/>
                </a:solidFill>
              </a:defRPr>
            </a:lvl8pPr>
            <a:lvl9pPr lvl="8">
              <a:spcBef>
                <a:spcPts val="0"/>
              </a:spcBef>
              <a:spcAft>
                <a:spcPts val="0"/>
              </a:spcAft>
              <a:buClr>
                <a:schemeClr val="accent1"/>
              </a:buClr>
              <a:buSzPts val="4800"/>
              <a:buNone/>
              <a:defRPr sz="4800">
                <a:solidFill>
                  <a:schemeClr val="accent1"/>
                </a:solidFill>
              </a:defRPr>
            </a:lvl9pPr>
          </a:lstStyle>
          <a:p/>
        </p:txBody>
      </p:sp>
      <p:pic>
        <p:nvPicPr>
          <p:cNvPr id="29" name="Google Shape;29;p8"/>
          <p:cNvPicPr preferRelativeResize="0"/>
          <p:nvPr/>
        </p:nvPicPr>
        <p:blipFill>
          <a:blip r:embed="rId3">
            <a:alphaModFix/>
          </a:blip>
          <a:stretch>
            <a:fillRect/>
          </a:stretch>
        </p:blipFill>
        <p:spPr>
          <a:xfrm rot="5400000">
            <a:off x="3278924" y="414050"/>
            <a:ext cx="7626551" cy="2883799"/>
          </a:xfrm>
          <a:prstGeom prst="rect">
            <a:avLst/>
          </a:prstGeom>
          <a:noFill/>
          <a:ln>
            <a:noFill/>
          </a:ln>
        </p:spPr>
      </p:pic>
      <p:pic>
        <p:nvPicPr>
          <p:cNvPr id="30" name="Google Shape;30;p8"/>
          <p:cNvPicPr preferRelativeResize="0"/>
          <p:nvPr/>
        </p:nvPicPr>
        <p:blipFill>
          <a:blip r:embed="rId3">
            <a:alphaModFix/>
          </a:blip>
          <a:stretch>
            <a:fillRect/>
          </a:stretch>
        </p:blipFill>
        <p:spPr>
          <a:xfrm flipH="1" rot="5400000">
            <a:off x="4822414" y="-351911"/>
            <a:ext cx="9309797" cy="352027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blipFill>
          <a:blip r:embed="rId2">
            <a:alphaModFix/>
          </a:blip>
          <a:stretch>
            <a:fillRect/>
          </a:stretch>
        </a:blipFill>
      </p:bgPr>
    </p:bg>
    <p:spTree>
      <p:nvGrpSpPr>
        <p:cNvPr id="31" name="Shape 31"/>
        <p:cNvGrpSpPr/>
        <p:nvPr/>
      </p:nvGrpSpPr>
      <p:grpSpPr>
        <a:xfrm>
          <a:off x="0" y="0"/>
          <a:ext cx="0" cy="0"/>
          <a:chOff x="0" y="0"/>
          <a:chExt cx="0" cy="0"/>
        </a:xfrm>
      </p:grpSpPr>
      <p:sp>
        <p:nvSpPr>
          <p:cNvPr id="32" name="Google Shape;32;p9"/>
          <p:cNvSpPr txBox="1"/>
          <p:nvPr>
            <p:ph idx="1" type="subTitle"/>
          </p:nvPr>
        </p:nvSpPr>
        <p:spPr>
          <a:xfrm>
            <a:off x="938500" y="1769575"/>
            <a:ext cx="2871600" cy="12351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2"/>
              </a:buClr>
              <a:buSzPts val="1600"/>
              <a:buNone/>
              <a:defRPr sz="1600">
                <a:solidFill>
                  <a:schemeClr val="lt2"/>
                </a:solidFill>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33" name="Google Shape;33;p9"/>
          <p:cNvSpPr txBox="1"/>
          <p:nvPr>
            <p:ph idx="2" type="body"/>
          </p:nvPr>
        </p:nvSpPr>
        <p:spPr>
          <a:xfrm>
            <a:off x="4703375" y="909600"/>
            <a:ext cx="3468900" cy="33243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Clr>
                <a:schemeClr val="lt1"/>
              </a:buClr>
              <a:buSzPts val="1400"/>
              <a:buChar char="●"/>
              <a:defRPr sz="1400">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34" name="Google Shape;34;p9"/>
          <p:cNvSpPr txBox="1"/>
          <p:nvPr>
            <p:ph type="title"/>
          </p:nvPr>
        </p:nvSpPr>
        <p:spPr>
          <a:xfrm>
            <a:off x="938500" y="445025"/>
            <a:ext cx="3223800" cy="941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blipFill>
          <a:blip r:embed="rId2">
            <a:alphaModFix/>
          </a:blip>
          <a:stretch>
            <a:fillRect/>
          </a:stretch>
        </a:blipFill>
      </p:bgPr>
    </p:bg>
    <p:spTree>
      <p:nvGrpSpPr>
        <p:cNvPr id="35" name="Shape 35"/>
        <p:cNvGrpSpPr/>
        <p:nvPr/>
      </p:nvGrpSpPr>
      <p:grpSpPr>
        <a:xfrm>
          <a:off x="0" y="0"/>
          <a:ext cx="0" cy="0"/>
          <a:chOff x="0" y="0"/>
          <a:chExt cx="0" cy="0"/>
        </a:xfrm>
      </p:grpSpPr>
      <p:sp>
        <p:nvSpPr>
          <p:cNvPr id="36" name="Google Shape;36;p10"/>
          <p:cNvSpPr txBox="1"/>
          <p:nvPr>
            <p:ph type="title"/>
          </p:nvPr>
        </p:nvSpPr>
        <p:spPr>
          <a:xfrm>
            <a:off x="938500" y="445025"/>
            <a:ext cx="5735700" cy="941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theme" Target="../theme/theme1.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lt1"/>
              </a:buClr>
              <a:buSzPts val="2800"/>
              <a:buFont typeface="Montserrat ExtraBold"/>
              <a:buNone/>
              <a:defRPr sz="2800">
                <a:solidFill>
                  <a:schemeClr val="lt1"/>
                </a:solidFill>
                <a:latin typeface="Montserrat ExtraBold"/>
                <a:ea typeface="Montserrat ExtraBold"/>
                <a:cs typeface="Montserrat ExtraBold"/>
                <a:sym typeface="Montserrat ExtraBold"/>
              </a:defRPr>
            </a:lvl1pPr>
            <a:lvl2pPr lvl="1">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2pPr>
            <a:lvl3pPr lvl="2">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3pPr>
            <a:lvl4pPr lvl="3">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4pPr>
            <a:lvl5pPr lvl="4">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5pPr>
            <a:lvl6pPr lvl="5">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6pPr>
            <a:lvl7pPr lvl="6">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7pPr>
            <a:lvl8pPr lvl="7">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8pPr>
            <a:lvl9pPr lvl="8">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00000"/>
              </a:lnSpc>
              <a:spcBef>
                <a:spcPts val="0"/>
              </a:spcBef>
              <a:spcAft>
                <a:spcPts val="0"/>
              </a:spcAft>
              <a:buClr>
                <a:schemeClr val="dk2"/>
              </a:buClr>
              <a:buSzPts val="1800"/>
              <a:buFont typeface="Montserrat"/>
              <a:buChar char="●"/>
              <a:defRPr sz="1800">
                <a:solidFill>
                  <a:schemeClr val="dk2"/>
                </a:solidFill>
                <a:latin typeface="Montserrat"/>
                <a:ea typeface="Montserrat"/>
                <a:cs typeface="Montserrat"/>
                <a:sym typeface="Montserrat"/>
              </a:defRPr>
            </a:lvl1pPr>
            <a:lvl2pPr indent="-317500" lvl="1" marL="9144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2pPr>
            <a:lvl3pPr indent="-317500" lvl="2" marL="13716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3pPr>
            <a:lvl4pPr indent="-317500" lvl="3" marL="18288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4pPr>
            <a:lvl5pPr indent="-317500" lvl="4" marL="22860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5pPr>
            <a:lvl6pPr indent="-317500" lvl="5" marL="27432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6pPr>
            <a:lvl7pPr indent="-317500" lvl="6" marL="32004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7pPr>
            <a:lvl8pPr indent="-317500" lvl="7" marL="36576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8pPr>
            <a:lvl9pPr indent="-317500" lvl="8" marL="4114800">
              <a:lnSpc>
                <a:spcPct val="100000"/>
              </a:lnSpc>
              <a:spcBef>
                <a:spcPts val="1600"/>
              </a:spcBef>
              <a:spcAft>
                <a:spcPts val="1600"/>
              </a:spcAft>
              <a:buClr>
                <a:schemeClr val="dk2"/>
              </a:buClr>
              <a:buSzPts val="1400"/>
              <a:buFont typeface="Montserrat"/>
              <a:buChar char="■"/>
              <a:defRPr>
                <a:solidFill>
                  <a:schemeClr val="dk2"/>
                </a:solidFill>
                <a:latin typeface="Montserrat"/>
                <a:ea typeface="Montserrat"/>
                <a:cs typeface="Montserrat"/>
                <a:sym typeface="Montserrat"/>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atomisystems.com/elearning/how-to-expand-the-attention-spans-of-learner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hyperlink" Target="https://www.eurekalert.org/pub_releases/2019-04/tuod-aoi041119.php" TargetMode="Externa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corp.kaltura.com/product/kaltura-interactive-video-paths/" TargetMode="External"/><Relationship Id="rId4" Type="http://schemas.openxmlformats.org/officeDocument/2006/relationships/hyperlink" Target="https://www.slideshare.net/RaptMedia/why-iv-part-1" TargetMode="External"/><Relationship Id="rId5" Type="http://schemas.openxmlformats.org/officeDocument/2006/relationships/hyperlink" Target="https://corp.kaltura.com/blog/interactive-video-drive-learning-retention-and-measurable-business-value/"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36"/>
          <p:cNvSpPr txBox="1"/>
          <p:nvPr>
            <p:ph type="ctrTitle"/>
          </p:nvPr>
        </p:nvSpPr>
        <p:spPr>
          <a:xfrm>
            <a:off x="2040550" y="1908475"/>
            <a:ext cx="4792200" cy="644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800"/>
              <a:t>Interactive videos</a:t>
            </a:r>
            <a:endParaRPr sz="4000"/>
          </a:p>
        </p:txBody>
      </p:sp>
      <p:sp>
        <p:nvSpPr>
          <p:cNvPr id="159" name="Google Shape;159;p36"/>
          <p:cNvSpPr txBox="1"/>
          <p:nvPr>
            <p:ph idx="1" type="subTitle"/>
          </p:nvPr>
        </p:nvSpPr>
        <p:spPr>
          <a:xfrm>
            <a:off x="1960900" y="2553175"/>
            <a:ext cx="5055600" cy="464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600">
                <a:latin typeface="Montserrat SemiBold"/>
                <a:ea typeface="Montserrat SemiBold"/>
                <a:cs typeface="Montserrat SemiBold"/>
                <a:sym typeface="Montserrat SemiBold"/>
              </a:rPr>
              <a:t>By : Naya Al-Qamhawi</a:t>
            </a:r>
            <a:endParaRPr sz="1600">
              <a:latin typeface="Montserrat SemiBold"/>
              <a:ea typeface="Montserrat SemiBold"/>
              <a:cs typeface="Montserrat SemiBold"/>
              <a:sym typeface="Montserrat SemiBo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37"/>
          <p:cNvSpPr txBox="1"/>
          <p:nvPr>
            <p:ph type="title"/>
          </p:nvPr>
        </p:nvSpPr>
        <p:spPr>
          <a:xfrm>
            <a:off x="320925" y="434625"/>
            <a:ext cx="6745500" cy="94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500"/>
              <a:t>What are interactive videos?</a:t>
            </a:r>
            <a:endParaRPr sz="2500"/>
          </a:p>
        </p:txBody>
      </p:sp>
      <p:sp>
        <p:nvSpPr>
          <p:cNvPr id="165" name="Google Shape;165;p37"/>
          <p:cNvSpPr txBox="1"/>
          <p:nvPr>
            <p:ph idx="1" type="body"/>
          </p:nvPr>
        </p:nvSpPr>
        <p:spPr>
          <a:xfrm>
            <a:off x="362600" y="1034575"/>
            <a:ext cx="7328700" cy="3296700"/>
          </a:xfrm>
          <a:prstGeom prst="rect">
            <a:avLst/>
          </a:prstGeom>
        </p:spPr>
        <p:txBody>
          <a:bodyPr anchorCtr="0" anchor="t" bIns="91425" lIns="91425" spcFirstLastPara="1" rIns="91425" wrap="square" tIns="91425">
            <a:noAutofit/>
          </a:bodyPr>
          <a:lstStyle/>
          <a:p>
            <a:pPr indent="0" lvl="0" marL="0" rtl="0" algn="l">
              <a:lnSpc>
                <a:spcPct val="144444"/>
              </a:lnSpc>
              <a:spcBef>
                <a:spcPts val="1400"/>
              </a:spcBef>
              <a:spcAft>
                <a:spcPts val="0"/>
              </a:spcAft>
              <a:buNone/>
            </a:pPr>
            <a:r>
              <a:rPr lang="en" sz="1550">
                <a:latin typeface="Montserrat SemiBold"/>
                <a:ea typeface="Montserrat SemiBold"/>
                <a:cs typeface="Montserrat SemiBold"/>
                <a:sym typeface="Montserrat SemiBold"/>
              </a:rPr>
              <a:t>An interactive video is a form of media that allows users to interact with content within the video itself. and what sets it apart from “normal” videos is its nonlinear nature.</a:t>
            </a:r>
            <a:endParaRPr sz="1550">
              <a:latin typeface="Montserrat SemiBold"/>
              <a:ea typeface="Montserrat SemiBold"/>
              <a:cs typeface="Montserrat SemiBold"/>
              <a:sym typeface="Montserrat SemiBold"/>
            </a:endParaRPr>
          </a:p>
          <a:p>
            <a:pPr indent="0" lvl="0" marL="0" rtl="0" algn="l">
              <a:lnSpc>
                <a:spcPct val="144444"/>
              </a:lnSpc>
              <a:spcBef>
                <a:spcPts val="1800"/>
              </a:spcBef>
              <a:spcAft>
                <a:spcPts val="0"/>
              </a:spcAft>
              <a:buNone/>
            </a:pPr>
            <a:r>
              <a:rPr lang="en" sz="1550">
                <a:latin typeface="Montserrat SemiBold"/>
                <a:ea typeface="Montserrat SemiBold"/>
                <a:cs typeface="Montserrat SemiBold"/>
                <a:sym typeface="Montserrat SemiBold"/>
              </a:rPr>
              <a:t>With linear videos, you press play and watch the video in its entirety (unless you don’t want to continue watching and press stop). With an interactive video, you may create different paths for the viewer to take through the video, or include clickable links to other web pages—i.e., there are more ways than pressing play/pause to engage with the video.</a:t>
            </a:r>
            <a:endParaRPr sz="1550">
              <a:latin typeface="Montserrat SemiBold"/>
              <a:ea typeface="Montserrat SemiBold"/>
              <a:cs typeface="Montserrat SemiBold"/>
              <a:sym typeface="Montserrat SemiBold"/>
            </a:endParaRPr>
          </a:p>
          <a:p>
            <a:pPr indent="0" lvl="0" marL="0" rtl="0" algn="l">
              <a:spcBef>
                <a:spcPts val="1800"/>
              </a:spcBef>
              <a:spcAft>
                <a:spcPts val="1600"/>
              </a:spcAft>
              <a:buNone/>
            </a:pPr>
            <a:r>
              <a:t/>
            </a:r>
            <a:endParaRPr b="1" sz="1150">
              <a:latin typeface="Arial"/>
              <a:ea typeface="Arial"/>
              <a:cs typeface="Arial"/>
              <a:sym typeface="Arial"/>
            </a:endParaRPr>
          </a:p>
        </p:txBody>
      </p:sp>
      <p:pic>
        <p:nvPicPr>
          <p:cNvPr id="166" name="Google Shape;166;p37"/>
          <p:cNvPicPr preferRelativeResize="0"/>
          <p:nvPr/>
        </p:nvPicPr>
        <p:blipFill>
          <a:blip r:embed="rId3">
            <a:alphaModFix/>
          </a:blip>
          <a:stretch>
            <a:fillRect/>
          </a:stretch>
        </p:blipFill>
        <p:spPr>
          <a:xfrm>
            <a:off x="7348975" y="690268"/>
            <a:ext cx="1559925" cy="1439025"/>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38"/>
          <p:cNvSpPr txBox="1"/>
          <p:nvPr>
            <p:ph idx="1" type="subTitle"/>
          </p:nvPr>
        </p:nvSpPr>
        <p:spPr>
          <a:xfrm>
            <a:off x="3285000" y="1518100"/>
            <a:ext cx="2858100" cy="2386800"/>
          </a:xfrm>
          <a:prstGeom prst="rect">
            <a:avLst/>
          </a:prstGeom>
        </p:spPr>
        <p:txBody>
          <a:bodyPr anchorCtr="0" anchor="t" bIns="91425" lIns="91425" spcFirstLastPara="1" rIns="91425" wrap="square" tIns="91425">
            <a:noAutofit/>
          </a:bodyPr>
          <a:lstStyle/>
          <a:p>
            <a:pPr indent="0" lvl="0" marL="0" rtl="0" algn="ctr">
              <a:lnSpc>
                <a:spcPct val="144444"/>
              </a:lnSpc>
              <a:spcBef>
                <a:spcPts val="3600"/>
              </a:spcBef>
              <a:spcAft>
                <a:spcPts val="0"/>
              </a:spcAft>
              <a:buNone/>
            </a:pPr>
            <a:r>
              <a:rPr lang="en" sz="1350">
                <a:latin typeface="Montserrat ExtraBold"/>
                <a:ea typeface="Montserrat ExtraBold"/>
                <a:cs typeface="Montserrat ExtraBold"/>
                <a:sym typeface="Montserrat ExtraBold"/>
              </a:rPr>
              <a:t>Time Triggers</a:t>
            </a:r>
            <a:r>
              <a:rPr lang="en" sz="1350">
                <a:latin typeface="Montserrat Medium"/>
                <a:ea typeface="Montserrat Medium"/>
                <a:cs typeface="Montserrat Medium"/>
                <a:sym typeface="Montserrat Medium"/>
              </a:rPr>
              <a:t>: If you’d rather not leave potential interactions to chance, you can trigger events to happen in the video at a specific time without the viewer needing to click or hover over the content. The most common use for this is opening overlays.</a:t>
            </a:r>
            <a:endParaRPr sz="1350">
              <a:latin typeface="Montserrat Medium"/>
              <a:ea typeface="Montserrat Medium"/>
              <a:cs typeface="Montserrat Medium"/>
              <a:sym typeface="Montserrat Medium"/>
            </a:endParaRPr>
          </a:p>
          <a:p>
            <a:pPr indent="0" lvl="0" marL="0" rtl="0" algn="ctr">
              <a:spcBef>
                <a:spcPts val="3800"/>
              </a:spcBef>
              <a:spcAft>
                <a:spcPts val="0"/>
              </a:spcAft>
              <a:buNone/>
            </a:pPr>
            <a:r>
              <a:t/>
            </a:r>
            <a:endParaRPr>
              <a:latin typeface="Montserrat Medium"/>
              <a:ea typeface="Montserrat Medium"/>
              <a:cs typeface="Montserrat Medium"/>
              <a:sym typeface="Montserrat Medium"/>
            </a:endParaRPr>
          </a:p>
        </p:txBody>
      </p:sp>
      <p:sp>
        <p:nvSpPr>
          <p:cNvPr id="172" name="Google Shape;172;p38"/>
          <p:cNvSpPr txBox="1"/>
          <p:nvPr>
            <p:ph idx="3" type="subTitle"/>
          </p:nvPr>
        </p:nvSpPr>
        <p:spPr>
          <a:xfrm>
            <a:off x="5604000" y="1518100"/>
            <a:ext cx="3540000" cy="2908800"/>
          </a:xfrm>
          <a:prstGeom prst="rect">
            <a:avLst/>
          </a:prstGeom>
        </p:spPr>
        <p:txBody>
          <a:bodyPr anchorCtr="0" anchor="t" bIns="91425" lIns="91425" spcFirstLastPara="1" rIns="91425" wrap="square" tIns="91425">
            <a:noAutofit/>
          </a:bodyPr>
          <a:lstStyle/>
          <a:p>
            <a:pPr indent="0" lvl="0" marL="457200" rtl="0" algn="ctr">
              <a:lnSpc>
                <a:spcPct val="144444"/>
              </a:lnSpc>
              <a:spcBef>
                <a:spcPts val="3600"/>
              </a:spcBef>
              <a:spcAft>
                <a:spcPts val="0"/>
              </a:spcAft>
              <a:buNone/>
            </a:pPr>
            <a:r>
              <a:rPr lang="en" sz="1350">
                <a:latin typeface="Montserrat ExtraBold"/>
                <a:ea typeface="Montserrat ExtraBold"/>
                <a:cs typeface="Montserrat ExtraBold"/>
                <a:sym typeface="Montserrat ExtraBold"/>
              </a:rPr>
              <a:t>Branching</a:t>
            </a:r>
            <a:r>
              <a:rPr lang="en" sz="1350">
                <a:latin typeface="Montserrat Medium"/>
                <a:ea typeface="Montserrat Medium"/>
                <a:cs typeface="Montserrat Medium"/>
                <a:sym typeface="Montserrat Medium"/>
              </a:rPr>
              <a:t>: The branching technique allows viewers to jump around the video in a “build your own adventure” style. You can take viewers down different paths of watching the video depending on what choices they make with your interaction options. </a:t>
            </a:r>
            <a:endParaRPr sz="1350">
              <a:latin typeface="Montserrat Medium"/>
              <a:ea typeface="Montserrat Medium"/>
              <a:cs typeface="Montserrat Medium"/>
              <a:sym typeface="Montserrat Medium"/>
            </a:endParaRPr>
          </a:p>
          <a:p>
            <a:pPr indent="0" lvl="0" marL="0" rtl="0" algn="ctr">
              <a:spcBef>
                <a:spcPts val="3800"/>
              </a:spcBef>
              <a:spcAft>
                <a:spcPts val="0"/>
              </a:spcAft>
              <a:buNone/>
            </a:pPr>
            <a:r>
              <a:t/>
            </a:r>
            <a:endParaRPr/>
          </a:p>
        </p:txBody>
      </p:sp>
      <p:sp>
        <p:nvSpPr>
          <p:cNvPr id="173" name="Google Shape;173;p38"/>
          <p:cNvSpPr txBox="1"/>
          <p:nvPr>
            <p:ph idx="4" type="title"/>
          </p:nvPr>
        </p:nvSpPr>
        <p:spPr>
          <a:xfrm>
            <a:off x="320250" y="0"/>
            <a:ext cx="7134600" cy="941400"/>
          </a:xfrm>
          <a:prstGeom prst="rect">
            <a:avLst/>
          </a:prstGeom>
        </p:spPr>
        <p:txBody>
          <a:bodyPr anchorCtr="0" anchor="t" bIns="91425" lIns="91425" spcFirstLastPara="1" rIns="91425" wrap="square" tIns="91425">
            <a:noAutofit/>
          </a:bodyPr>
          <a:lstStyle/>
          <a:p>
            <a:pPr indent="0" lvl="0" marL="0" rtl="0" algn="l">
              <a:lnSpc>
                <a:spcPct val="114286"/>
              </a:lnSpc>
              <a:spcBef>
                <a:spcPts val="1800"/>
              </a:spcBef>
              <a:spcAft>
                <a:spcPts val="0"/>
              </a:spcAft>
              <a:buNone/>
            </a:pPr>
            <a:r>
              <a:rPr lang="en" sz="2850">
                <a:solidFill>
                  <a:schemeClr val="lt2"/>
                </a:solidFill>
              </a:rPr>
              <a:t>What makes a video interactive?</a:t>
            </a:r>
            <a:endParaRPr sz="2850">
              <a:solidFill>
                <a:schemeClr val="lt2"/>
              </a:solidFill>
            </a:endParaRPr>
          </a:p>
          <a:p>
            <a:pPr indent="0" lvl="0" marL="0" rtl="0" algn="l">
              <a:spcBef>
                <a:spcPts val="400"/>
              </a:spcBef>
              <a:spcAft>
                <a:spcPts val="0"/>
              </a:spcAft>
              <a:buNone/>
            </a:pPr>
            <a:r>
              <a:t/>
            </a:r>
            <a:endParaRPr/>
          </a:p>
        </p:txBody>
      </p:sp>
      <p:sp>
        <p:nvSpPr>
          <p:cNvPr id="174" name="Google Shape;174;p38"/>
          <p:cNvSpPr txBox="1"/>
          <p:nvPr>
            <p:ph idx="6" type="subTitle"/>
          </p:nvPr>
        </p:nvSpPr>
        <p:spPr>
          <a:xfrm>
            <a:off x="197700" y="1518100"/>
            <a:ext cx="3087300" cy="1235100"/>
          </a:xfrm>
          <a:prstGeom prst="rect">
            <a:avLst/>
          </a:prstGeom>
        </p:spPr>
        <p:txBody>
          <a:bodyPr anchorCtr="0" anchor="t" bIns="91425" lIns="91425" spcFirstLastPara="1" rIns="91425" wrap="square" tIns="91425">
            <a:noAutofit/>
          </a:bodyPr>
          <a:lstStyle/>
          <a:p>
            <a:pPr indent="0" lvl="0" marL="0" rtl="0" algn="ctr">
              <a:lnSpc>
                <a:spcPct val="144444"/>
              </a:lnSpc>
              <a:spcBef>
                <a:spcPts val="3600"/>
              </a:spcBef>
              <a:spcAft>
                <a:spcPts val="0"/>
              </a:spcAft>
              <a:buNone/>
            </a:pPr>
            <a:r>
              <a:rPr lang="en" sz="1350">
                <a:latin typeface="Montserrat ExtraBold"/>
                <a:ea typeface="Montserrat ExtraBold"/>
                <a:cs typeface="Montserrat ExtraBold"/>
                <a:sym typeface="Montserrat ExtraBold"/>
              </a:rPr>
              <a:t>Overlays</a:t>
            </a:r>
            <a:r>
              <a:rPr lang="en" sz="1350">
                <a:latin typeface="Arial"/>
                <a:ea typeface="Arial"/>
                <a:cs typeface="Arial"/>
                <a:sym typeface="Arial"/>
              </a:rPr>
              <a:t>:</a:t>
            </a:r>
            <a:r>
              <a:rPr lang="en" sz="1350">
                <a:latin typeface="Montserrat Medium"/>
                <a:ea typeface="Montserrat Medium"/>
                <a:cs typeface="Montserrat Medium"/>
                <a:sym typeface="Montserrat Medium"/>
              </a:rPr>
              <a:t> If you want the viewer to have an impactful experience with your interactions, you can use overlays to add contextual media after clicking on a hotspot or reaching a time trigger. Overlays can include text, images, call-to-action (CTA), maps, audio/visual prompts, and more.</a:t>
            </a:r>
            <a:endParaRPr sz="1350">
              <a:latin typeface="Montserrat Medium"/>
              <a:ea typeface="Montserrat Medium"/>
              <a:cs typeface="Montserrat Medium"/>
              <a:sym typeface="Montserrat Medium"/>
            </a:endParaRPr>
          </a:p>
          <a:p>
            <a:pPr indent="0" lvl="0" marL="0" rtl="0" algn="ctr">
              <a:spcBef>
                <a:spcPts val="3800"/>
              </a:spcBef>
              <a:spcAft>
                <a:spcPts val="0"/>
              </a:spcAft>
              <a:buNone/>
            </a:pPr>
            <a:r>
              <a:t/>
            </a:r>
            <a:endParaRPr/>
          </a:p>
        </p:txBody>
      </p:sp>
      <p:sp>
        <p:nvSpPr>
          <p:cNvPr id="175" name="Google Shape;175;p38"/>
          <p:cNvSpPr txBox="1"/>
          <p:nvPr/>
        </p:nvSpPr>
        <p:spPr>
          <a:xfrm>
            <a:off x="407250" y="858100"/>
            <a:ext cx="8329500" cy="1052700"/>
          </a:xfrm>
          <a:prstGeom prst="rect">
            <a:avLst/>
          </a:prstGeom>
          <a:noFill/>
          <a:ln>
            <a:noFill/>
          </a:ln>
        </p:spPr>
        <p:txBody>
          <a:bodyPr anchorCtr="0" anchor="t" bIns="91425" lIns="91425" spcFirstLastPara="1" rIns="91425" wrap="square" tIns="91425">
            <a:spAutoFit/>
          </a:bodyPr>
          <a:lstStyle/>
          <a:p>
            <a:pPr indent="0" lvl="0" marL="0" rtl="0" algn="l">
              <a:lnSpc>
                <a:spcPct val="144444"/>
              </a:lnSpc>
              <a:spcBef>
                <a:spcPts val="1400"/>
              </a:spcBef>
              <a:spcAft>
                <a:spcPts val="1800"/>
              </a:spcAft>
              <a:buNone/>
            </a:pPr>
            <a:r>
              <a:rPr lang="en" sz="1450">
                <a:solidFill>
                  <a:schemeClr val="lt1"/>
                </a:solidFill>
                <a:latin typeface="Montserrat ExtraBold"/>
                <a:ea typeface="Montserrat ExtraBold"/>
                <a:cs typeface="Montserrat ExtraBold"/>
                <a:sym typeface="Montserrat ExtraBold"/>
              </a:rPr>
              <a:t>In short, what makes a video interactive is the ability to let a viewer manipulate the direction or method of engaging with the video in the way they want to. To do that, there are a few techniques you can use to help them. </a:t>
            </a:r>
            <a:endParaRPr sz="1450">
              <a:solidFill>
                <a:schemeClr val="lt1"/>
              </a:solidFill>
              <a:latin typeface="Montserrat ExtraBold"/>
              <a:ea typeface="Montserrat ExtraBold"/>
              <a:cs typeface="Montserrat ExtraBold"/>
              <a:sym typeface="Montserrat ExtraBo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39"/>
          <p:cNvSpPr txBox="1"/>
          <p:nvPr>
            <p:ph type="title"/>
          </p:nvPr>
        </p:nvSpPr>
        <p:spPr>
          <a:xfrm>
            <a:off x="1951050" y="246650"/>
            <a:ext cx="4629300" cy="94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Types of interactive video </a:t>
            </a:r>
            <a:endParaRPr/>
          </a:p>
        </p:txBody>
      </p:sp>
      <p:sp>
        <p:nvSpPr>
          <p:cNvPr id="181" name="Google Shape;181;p39"/>
          <p:cNvSpPr txBox="1"/>
          <p:nvPr>
            <p:ph idx="1" type="body"/>
          </p:nvPr>
        </p:nvSpPr>
        <p:spPr>
          <a:xfrm>
            <a:off x="53250" y="901100"/>
            <a:ext cx="8036700" cy="2686200"/>
          </a:xfrm>
          <a:prstGeom prst="rect">
            <a:avLst/>
          </a:prstGeom>
        </p:spPr>
        <p:txBody>
          <a:bodyPr anchorCtr="0" anchor="t" bIns="91425" lIns="91425" spcFirstLastPara="1" rIns="91425" wrap="square" tIns="91425">
            <a:noAutofit/>
          </a:bodyPr>
          <a:lstStyle/>
          <a:p>
            <a:pPr indent="0" lvl="0" marL="0" rtl="0" algn="l">
              <a:lnSpc>
                <a:spcPct val="160000"/>
              </a:lnSpc>
              <a:spcBef>
                <a:spcPts val="0"/>
              </a:spcBef>
              <a:spcAft>
                <a:spcPts val="0"/>
              </a:spcAft>
              <a:buNone/>
            </a:pPr>
            <a:r>
              <a:rPr lang="en" sz="1450">
                <a:latin typeface="Montserrat ExtraBold"/>
                <a:ea typeface="Montserrat ExtraBold"/>
                <a:cs typeface="Montserrat ExtraBold"/>
                <a:sym typeface="Montserrat ExtraBold"/>
              </a:rPr>
              <a:t>1- Branching Videos</a:t>
            </a:r>
            <a:endParaRPr sz="1450">
              <a:latin typeface="Montserrat ExtraBold"/>
              <a:ea typeface="Montserrat ExtraBold"/>
              <a:cs typeface="Montserrat ExtraBold"/>
              <a:sym typeface="Montserrat ExtraBold"/>
            </a:endParaRPr>
          </a:p>
          <a:p>
            <a:pPr indent="0" lvl="0" marL="0" rtl="0" algn="l">
              <a:lnSpc>
                <a:spcPct val="115000"/>
              </a:lnSpc>
              <a:spcBef>
                <a:spcPts val="0"/>
              </a:spcBef>
              <a:spcAft>
                <a:spcPts val="0"/>
              </a:spcAft>
              <a:buNone/>
            </a:pPr>
            <a:r>
              <a:rPr lang="en" sz="1250">
                <a:latin typeface="Montserrat Medium"/>
                <a:ea typeface="Montserrat Medium"/>
                <a:cs typeface="Montserrat Medium"/>
                <a:sym typeface="Montserrat Medium"/>
              </a:rPr>
              <a:t>As its name implies, branching videos often include different paths or scenarios branching off of them. Among these, learners can choose one that they want to go on. With each choice that learners make, it will shift them to a different path to show consequences of their decision. Branching videos differ from traditional ones as they help to turn even the most passive learners into engaged, motivated, and active ones. </a:t>
            </a:r>
            <a:endParaRPr sz="1250">
              <a:latin typeface="Montserrat Medium"/>
              <a:ea typeface="Montserrat Medium"/>
              <a:cs typeface="Montserrat Medium"/>
              <a:sym typeface="Montserrat Medium"/>
            </a:endParaRPr>
          </a:p>
          <a:p>
            <a:pPr indent="0" lvl="0" marL="0" rtl="0" algn="l">
              <a:spcBef>
                <a:spcPts val="0"/>
              </a:spcBef>
              <a:spcAft>
                <a:spcPts val="1600"/>
              </a:spcAft>
              <a:buNone/>
            </a:pPr>
            <a:r>
              <a:t/>
            </a:r>
            <a:endParaRPr b="1" sz="1200">
              <a:latin typeface="Arial"/>
              <a:ea typeface="Arial"/>
              <a:cs typeface="Arial"/>
              <a:sym typeface="Arial"/>
            </a:endParaRPr>
          </a:p>
        </p:txBody>
      </p:sp>
      <p:sp>
        <p:nvSpPr>
          <p:cNvPr id="182" name="Google Shape;182;p39"/>
          <p:cNvSpPr txBox="1"/>
          <p:nvPr/>
        </p:nvSpPr>
        <p:spPr>
          <a:xfrm>
            <a:off x="53250" y="2571725"/>
            <a:ext cx="9037500" cy="3416700"/>
          </a:xfrm>
          <a:prstGeom prst="rect">
            <a:avLst/>
          </a:prstGeom>
          <a:noFill/>
          <a:ln>
            <a:noFill/>
          </a:ln>
        </p:spPr>
        <p:txBody>
          <a:bodyPr anchorCtr="0" anchor="t" bIns="91425" lIns="91425" spcFirstLastPara="1" rIns="91425" wrap="square" tIns="91425">
            <a:spAutoFit/>
          </a:bodyPr>
          <a:lstStyle/>
          <a:p>
            <a:pPr indent="0" lvl="0" marL="0" rtl="0" algn="l">
              <a:lnSpc>
                <a:spcPct val="160000"/>
              </a:lnSpc>
              <a:spcBef>
                <a:spcPts val="0"/>
              </a:spcBef>
              <a:spcAft>
                <a:spcPts val="0"/>
              </a:spcAft>
              <a:buNone/>
            </a:pPr>
            <a:r>
              <a:rPr lang="en" sz="1350">
                <a:solidFill>
                  <a:schemeClr val="lt1"/>
                </a:solidFill>
                <a:latin typeface="Montserrat ExtraBold"/>
                <a:ea typeface="Montserrat ExtraBold"/>
                <a:cs typeface="Montserrat ExtraBold"/>
                <a:sym typeface="Montserrat ExtraBold"/>
              </a:rPr>
              <a:t>2- </a:t>
            </a:r>
            <a:r>
              <a:rPr lang="en" sz="1350">
                <a:solidFill>
                  <a:schemeClr val="lt1"/>
                </a:solidFill>
                <a:latin typeface="Montserrat ExtraBold"/>
                <a:ea typeface="Montserrat ExtraBold"/>
                <a:cs typeface="Montserrat ExtraBold"/>
                <a:sym typeface="Montserrat ExtraBold"/>
              </a:rPr>
              <a:t>Interactive Video Quizzes</a:t>
            </a:r>
            <a:endParaRPr sz="1350">
              <a:solidFill>
                <a:schemeClr val="lt1"/>
              </a:solidFill>
              <a:latin typeface="Montserrat ExtraBold"/>
              <a:ea typeface="Montserrat ExtraBold"/>
              <a:cs typeface="Montserrat ExtraBold"/>
              <a:sym typeface="Montserrat ExtraBold"/>
            </a:endParaRPr>
          </a:p>
          <a:p>
            <a:pPr indent="0" lvl="0" marL="0" rtl="0" algn="l">
              <a:lnSpc>
                <a:spcPct val="115000"/>
              </a:lnSpc>
              <a:spcBef>
                <a:spcPts val="0"/>
              </a:spcBef>
              <a:spcAft>
                <a:spcPts val="0"/>
              </a:spcAft>
              <a:buNone/>
            </a:pPr>
            <a:r>
              <a:rPr lang="en" sz="1250">
                <a:solidFill>
                  <a:schemeClr val="lt1"/>
                </a:solidFill>
                <a:latin typeface="Montserrat Medium"/>
                <a:ea typeface="Montserrat Medium"/>
                <a:cs typeface="Montserrat Medium"/>
                <a:sym typeface="Montserrat Medium"/>
              </a:rPr>
              <a:t>Long videos often lead to the cognitive overload because there is much information presented to learners. It results in the inability of identifying key learning objectives of the video. That’s where interactive video quizzes come in. In case of long videos, you can add breaks to them by inserting quizzes at specific points. Videos will be automatically paused at a key decision point, then a question will arise. Learners need to respond to the question to make the video continue playing. Such interactive video quizzes with knowledge-check questions will keep learners </a:t>
            </a:r>
            <a:r>
              <a:rPr lang="en" sz="1250">
                <a:solidFill>
                  <a:schemeClr val="lt1"/>
                </a:solidFill>
                <a:uFill>
                  <a:noFill/>
                </a:uFill>
                <a:latin typeface="Montserrat Medium"/>
                <a:ea typeface="Montserrat Medium"/>
                <a:cs typeface="Montserrat Medium"/>
                <a:sym typeface="Montserrat Medium"/>
                <a:hlinkClick r:id="rId3">
                  <a:extLst>
                    <a:ext uri="{A12FA001-AC4F-418D-AE19-62706E023703}">
                      <ahyp:hlinkClr val="tx"/>
                    </a:ext>
                  </a:extLst>
                </a:hlinkClick>
              </a:rPr>
              <a:t>paying attention</a:t>
            </a:r>
            <a:r>
              <a:rPr lang="en" sz="1250">
                <a:solidFill>
                  <a:schemeClr val="lt1"/>
                </a:solidFill>
                <a:latin typeface="Montserrat Medium"/>
                <a:ea typeface="Montserrat Medium"/>
                <a:cs typeface="Montserrat Medium"/>
                <a:sym typeface="Montserrat Medium"/>
              </a:rPr>
              <a:t> to the video content. As they know they need to answer questions which may appear any time in the video, they will try to focus on it.</a:t>
            </a:r>
            <a:endParaRPr sz="1250">
              <a:solidFill>
                <a:schemeClr val="lt1"/>
              </a:solidFill>
              <a:latin typeface="Montserrat Medium"/>
              <a:ea typeface="Montserrat Medium"/>
              <a:cs typeface="Montserrat Medium"/>
              <a:sym typeface="Montserrat Medium"/>
            </a:endParaRPr>
          </a:p>
          <a:p>
            <a:pPr indent="0" lvl="0" marL="0" rtl="0" algn="l">
              <a:lnSpc>
                <a:spcPct val="115000"/>
              </a:lnSpc>
              <a:spcBef>
                <a:spcPts val="0"/>
              </a:spcBef>
              <a:spcAft>
                <a:spcPts val="0"/>
              </a:spcAft>
              <a:buNone/>
            </a:pPr>
            <a:r>
              <a:rPr lang="en" sz="1250">
                <a:solidFill>
                  <a:schemeClr val="lt1"/>
                </a:solidFill>
                <a:latin typeface="Montserrat Medium"/>
                <a:ea typeface="Montserrat Medium"/>
                <a:cs typeface="Montserrat Medium"/>
                <a:sym typeface="Montserrat Medium"/>
              </a:rPr>
              <a:t>This greatly relieves learners’ brains, enhances their power of concentration, and helps them to retain information better.</a:t>
            </a:r>
            <a:endParaRPr sz="1250">
              <a:solidFill>
                <a:schemeClr val="lt1"/>
              </a:solidFill>
              <a:latin typeface="Montserrat Medium"/>
              <a:ea typeface="Montserrat Medium"/>
              <a:cs typeface="Montserrat Medium"/>
              <a:sym typeface="Montserrat Medium"/>
            </a:endParaRPr>
          </a:p>
          <a:p>
            <a:pPr indent="0" lvl="0" marL="0" rtl="0" algn="l">
              <a:lnSpc>
                <a:spcPct val="115000"/>
              </a:lnSpc>
              <a:spcBef>
                <a:spcPts val="0"/>
              </a:spcBef>
              <a:spcAft>
                <a:spcPts val="0"/>
              </a:spcAft>
              <a:buNone/>
            </a:pPr>
            <a:r>
              <a:t/>
            </a:r>
            <a:endParaRPr sz="1450">
              <a:solidFill>
                <a:schemeClr val="lt1"/>
              </a:solidFill>
              <a:latin typeface="Montserrat Medium"/>
              <a:ea typeface="Montserrat Medium"/>
              <a:cs typeface="Montserrat Medium"/>
              <a:sym typeface="Montserrat Medium"/>
            </a:endParaRPr>
          </a:p>
          <a:p>
            <a:pPr indent="0" lvl="0" marL="0" rtl="0" algn="l">
              <a:spcBef>
                <a:spcPts val="0"/>
              </a:spcBef>
              <a:spcAft>
                <a:spcPts val="0"/>
              </a:spcAft>
              <a:buNone/>
            </a:pPr>
            <a:r>
              <a:t/>
            </a:r>
            <a:endParaRPr sz="1450">
              <a:solidFill>
                <a:schemeClr val="lt1"/>
              </a:solidFill>
              <a:latin typeface="Montserrat Medium"/>
              <a:ea typeface="Montserrat Medium"/>
              <a:cs typeface="Montserrat Medium"/>
              <a:sym typeface="Montserrat Medium"/>
            </a:endParaRPr>
          </a:p>
          <a:p>
            <a:pPr indent="0" lvl="0" marL="0" rtl="0" algn="l">
              <a:spcBef>
                <a:spcPts val="1600"/>
              </a:spcBef>
              <a:spcAft>
                <a:spcPts val="0"/>
              </a:spcAft>
              <a:buNone/>
            </a:pPr>
            <a:r>
              <a:t/>
            </a:r>
            <a:endParaRPr sz="1450">
              <a:solidFill>
                <a:schemeClr val="lt2"/>
              </a:solidFill>
              <a:latin typeface="Montserrat Medium"/>
              <a:ea typeface="Montserrat Medium"/>
              <a:cs typeface="Montserrat Medium"/>
              <a:sym typeface="Montserrat Medium"/>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40"/>
          <p:cNvSpPr txBox="1"/>
          <p:nvPr>
            <p:ph idx="2" type="body"/>
          </p:nvPr>
        </p:nvSpPr>
        <p:spPr>
          <a:xfrm>
            <a:off x="144700" y="212700"/>
            <a:ext cx="7423200" cy="4718100"/>
          </a:xfrm>
          <a:prstGeom prst="rect">
            <a:avLst/>
          </a:prstGeom>
        </p:spPr>
        <p:txBody>
          <a:bodyPr anchorCtr="0" anchor="t" bIns="91425" lIns="91425" spcFirstLastPara="1" rIns="91425" wrap="square" tIns="91425">
            <a:noAutofit/>
          </a:bodyPr>
          <a:lstStyle/>
          <a:p>
            <a:pPr indent="0" lvl="0" marL="0" rtl="0" algn="l">
              <a:lnSpc>
                <a:spcPct val="160000"/>
              </a:lnSpc>
              <a:spcBef>
                <a:spcPts val="0"/>
              </a:spcBef>
              <a:spcAft>
                <a:spcPts val="0"/>
              </a:spcAft>
              <a:buNone/>
            </a:pPr>
            <a:r>
              <a:rPr lang="en" sz="1450">
                <a:latin typeface="Montserrat ExtraBold"/>
                <a:ea typeface="Montserrat ExtraBold"/>
                <a:cs typeface="Montserrat ExtraBold"/>
                <a:sym typeface="Montserrat ExtraBold"/>
              </a:rPr>
              <a:t>3- </a:t>
            </a:r>
            <a:r>
              <a:rPr lang="en" sz="1450">
                <a:latin typeface="Montserrat ExtraBold"/>
                <a:ea typeface="Montserrat ExtraBold"/>
                <a:cs typeface="Montserrat ExtraBold"/>
                <a:sym typeface="Montserrat ExtraBold"/>
              </a:rPr>
              <a:t>Hotspot Videos</a:t>
            </a:r>
            <a:endParaRPr sz="1450">
              <a:latin typeface="Montserrat ExtraBold"/>
              <a:ea typeface="Montserrat ExtraBold"/>
              <a:cs typeface="Montserrat ExtraBold"/>
              <a:sym typeface="Montserrat ExtraBold"/>
            </a:endParaRPr>
          </a:p>
          <a:p>
            <a:pPr indent="0" lvl="0" marL="0" rtl="0" algn="l">
              <a:lnSpc>
                <a:spcPct val="115000"/>
              </a:lnSpc>
              <a:spcBef>
                <a:spcPts val="0"/>
              </a:spcBef>
              <a:spcAft>
                <a:spcPts val="0"/>
              </a:spcAft>
              <a:buNone/>
            </a:pPr>
            <a:r>
              <a:rPr lang="en" sz="1250">
                <a:latin typeface="Montserrat Medium"/>
                <a:ea typeface="Montserrat Medium"/>
                <a:cs typeface="Montserrat Medium"/>
                <a:sym typeface="Montserrat Medium"/>
              </a:rPr>
              <a:t>A hotspot video is a video that contain one or more clickable objects, for example, clickable links, buttons or callouts. When learners click on these interactive elements, they will redirect them to external resources such as a web page, another video, a pdf file, etc. This kind of interactive video allows learners to interact with its content without breaking its flow. </a:t>
            </a:r>
            <a:endParaRPr sz="1250">
              <a:latin typeface="Montserrat Medium"/>
              <a:ea typeface="Montserrat Medium"/>
              <a:cs typeface="Montserrat Medium"/>
              <a:sym typeface="Montserrat Medium"/>
            </a:endParaRPr>
          </a:p>
          <a:p>
            <a:pPr indent="0" lvl="0" marL="0" rtl="0" algn="l">
              <a:lnSpc>
                <a:spcPct val="115000"/>
              </a:lnSpc>
              <a:spcBef>
                <a:spcPts val="0"/>
              </a:spcBef>
              <a:spcAft>
                <a:spcPts val="0"/>
              </a:spcAft>
              <a:buNone/>
            </a:pPr>
            <a:r>
              <a:rPr lang="en" sz="1250">
                <a:uFill>
                  <a:noFill/>
                </a:uFill>
                <a:latin typeface="Montserrat Medium"/>
                <a:ea typeface="Montserrat Medium"/>
                <a:cs typeface="Montserrat Medium"/>
                <a:sym typeface="Montserrat Medium"/>
                <a:hlinkClick r:id="rId3"/>
              </a:rPr>
              <a:t>A recently published study</a:t>
            </a:r>
            <a:r>
              <a:rPr lang="en" sz="1250">
                <a:latin typeface="Montserrat Medium"/>
                <a:ea typeface="Montserrat Medium"/>
                <a:cs typeface="Montserrat Medium"/>
                <a:sym typeface="Montserrat Medium"/>
              </a:rPr>
              <a:t> found that our collective attention span is narrowing due to the negative effects of social media and a hectic news cycle. The evolution of social media has brought us more things to focus on, but for very short periods of time. That’s why if learners just sit in front of a device and watch a video passively, it is easy for them to get distracted. By adding hotspots to a video, you can create interactive elements that help to capture learners’ attention. Thanks to that, the effectiveness and learner’s engagement will be greatly boosted.</a:t>
            </a:r>
            <a:endParaRPr sz="1250">
              <a:latin typeface="Montserrat Medium"/>
              <a:ea typeface="Montserrat Medium"/>
              <a:cs typeface="Montserrat Medium"/>
              <a:sym typeface="Montserrat Medium"/>
            </a:endParaRPr>
          </a:p>
          <a:p>
            <a:pPr indent="0" lvl="0" marL="0" rtl="0" algn="l">
              <a:lnSpc>
                <a:spcPct val="115000"/>
              </a:lnSpc>
              <a:spcBef>
                <a:spcPts val="0"/>
              </a:spcBef>
              <a:spcAft>
                <a:spcPts val="0"/>
              </a:spcAft>
              <a:buNone/>
            </a:pPr>
            <a:r>
              <a:t/>
            </a:r>
            <a:endParaRPr sz="1250">
              <a:latin typeface="Montserrat Medium"/>
              <a:ea typeface="Montserrat Medium"/>
              <a:cs typeface="Montserrat Medium"/>
              <a:sym typeface="Montserrat Medium"/>
            </a:endParaRPr>
          </a:p>
        </p:txBody>
      </p:sp>
      <p:pic>
        <p:nvPicPr>
          <p:cNvPr id="188" name="Google Shape;188;p40"/>
          <p:cNvPicPr preferRelativeResize="0"/>
          <p:nvPr/>
        </p:nvPicPr>
        <p:blipFill>
          <a:blip r:embed="rId4">
            <a:alphaModFix/>
          </a:blip>
          <a:stretch>
            <a:fillRect/>
          </a:stretch>
        </p:blipFill>
        <p:spPr>
          <a:xfrm>
            <a:off x="6719750" y="3262400"/>
            <a:ext cx="1926500" cy="17329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41"/>
          <p:cNvSpPr txBox="1"/>
          <p:nvPr>
            <p:ph type="title"/>
          </p:nvPr>
        </p:nvSpPr>
        <p:spPr>
          <a:xfrm>
            <a:off x="929275" y="150050"/>
            <a:ext cx="7047600" cy="94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are the uses of interactive video </a:t>
            </a:r>
            <a:endParaRPr/>
          </a:p>
        </p:txBody>
      </p:sp>
      <p:sp>
        <p:nvSpPr>
          <p:cNvPr id="194" name="Google Shape;194;p41"/>
          <p:cNvSpPr txBox="1"/>
          <p:nvPr>
            <p:ph idx="1" type="body"/>
          </p:nvPr>
        </p:nvSpPr>
        <p:spPr>
          <a:xfrm>
            <a:off x="201200" y="691450"/>
            <a:ext cx="4278900" cy="1695900"/>
          </a:xfrm>
          <a:prstGeom prst="rect">
            <a:avLst/>
          </a:prstGeom>
        </p:spPr>
        <p:txBody>
          <a:bodyPr anchorCtr="0" anchor="t" bIns="91425" lIns="91425" spcFirstLastPara="1" rIns="91425" wrap="square" tIns="91425">
            <a:noAutofit/>
          </a:bodyPr>
          <a:lstStyle/>
          <a:p>
            <a:pPr indent="0" lvl="0" marL="0" rtl="0" algn="l">
              <a:lnSpc>
                <a:spcPct val="110000"/>
              </a:lnSpc>
              <a:spcBef>
                <a:spcPts val="0"/>
              </a:spcBef>
              <a:spcAft>
                <a:spcPts val="0"/>
              </a:spcAft>
              <a:buNone/>
            </a:pPr>
            <a:r>
              <a:rPr lang="en" sz="1000">
                <a:latin typeface="Montserrat ExtraBold"/>
                <a:ea typeface="Montserrat ExtraBold"/>
                <a:cs typeface="Montserrat ExtraBold"/>
                <a:sym typeface="Montserrat ExtraBold"/>
              </a:rPr>
              <a:t>1. Education</a:t>
            </a:r>
            <a:endParaRPr sz="1000">
              <a:latin typeface="Montserrat ExtraBold"/>
              <a:ea typeface="Montserrat ExtraBold"/>
              <a:cs typeface="Montserrat ExtraBold"/>
              <a:sym typeface="Montserrat ExtraBold"/>
            </a:endParaRPr>
          </a:p>
          <a:p>
            <a:pPr indent="0" lvl="0" marL="0" rtl="0" algn="l">
              <a:lnSpc>
                <a:spcPct val="180000"/>
              </a:lnSpc>
              <a:spcBef>
                <a:spcPts val="400"/>
              </a:spcBef>
              <a:spcAft>
                <a:spcPts val="0"/>
              </a:spcAft>
              <a:buNone/>
            </a:pPr>
            <a:r>
              <a:rPr lang="en" sz="1000">
                <a:latin typeface="Montserrat SemiBold"/>
                <a:ea typeface="Montserrat SemiBold"/>
                <a:cs typeface="Montserrat SemiBold"/>
                <a:sym typeface="Montserrat SemiBold"/>
              </a:rPr>
              <a:t>Used in the classroom, interactive videos enable teachers to guide students through their studies while accounting for and supporting different learning styles. Students can benefit by learning at their own pace, but also by choosing how they learn and in what order they understand new concepts and ideas.</a:t>
            </a:r>
            <a:endParaRPr sz="1000">
              <a:latin typeface="Montserrat SemiBold"/>
              <a:ea typeface="Montserrat SemiBold"/>
              <a:cs typeface="Montserrat SemiBold"/>
              <a:sym typeface="Montserrat SemiBold"/>
            </a:endParaRPr>
          </a:p>
          <a:p>
            <a:pPr indent="0" lvl="0" marL="0" rtl="0" algn="l">
              <a:lnSpc>
                <a:spcPct val="115000"/>
              </a:lnSpc>
              <a:spcBef>
                <a:spcPts val="1700"/>
              </a:spcBef>
              <a:spcAft>
                <a:spcPts val="0"/>
              </a:spcAft>
              <a:buNone/>
            </a:pPr>
            <a:r>
              <a:t/>
            </a:r>
            <a:endParaRPr sz="700">
              <a:solidFill>
                <a:srgbClr val="000000"/>
              </a:solidFill>
              <a:latin typeface="Montserrat SemiBold"/>
              <a:ea typeface="Montserrat SemiBold"/>
              <a:cs typeface="Montserrat SemiBold"/>
              <a:sym typeface="Montserrat SemiBold"/>
            </a:endParaRPr>
          </a:p>
          <a:p>
            <a:pPr indent="0" lvl="0" marL="0" rtl="0" algn="l">
              <a:spcBef>
                <a:spcPts val="0"/>
              </a:spcBef>
              <a:spcAft>
                <a:spcPts val="1600"/>
              </a:spcAft>
              <a:buNone/>
            </a:pPr>
            <a:r>
              <a:t/>
            </a:r>
            <a:endParaRPr sz="700">
              <a:latin typeface="Montserrat SemiBold"/>
              <a:ea typeface="Montserrat SemiBold"/>
              <a:cs typeface="Montserrat SemiBold"/>
              <a:sym typeface="Montserrat SemiBold"/>
            </a:endParaRPr>
          </a:p>
        </p:txBody>
      </p:sp>
      <p:sp>
        <p:nvSpPr>
          <p:cNvPr id="195" name="Google Shape;195;p41"/>
          <p:cNvSpPr txBox="1"/>
          <p:nvPr/>
        </p:nvSpPr>
        <p:spPr>
          <a:xfrm>
            <a:off x="4572000" y="2387350"/>
            <a:ext cx="4213200" cy="2439600"/>
          </a:xfrm>
          <a:prstGeom prst="rect">
            <a:avLst/>
          </a:prstGeom>
          <a:noFill/>
          <a:ln>
            <a:noFill/>
          </a:ln>
        </p:spPr>
        <p:txBody>
          <a:bodyPr anchorCtr="0" anchor="t" bIns="91425" lIns="91425" spcFirstLastPara="1" rIns="91425" wrap="square" tIns="91425">
            <a:spAutoFit/>
          </a:bodyPr>
          <a:lstStyle/>
          <a:p>
            <a:pPr indent="0" lvl="0" marL="0" rtl="0" algn="l">
              <a:lnSpc>
                <a:spcPct val="180000"/>
              </a:lnSpc>
              <a:spcBef>
                <a:spcPts val="0"/>
              </a:spcBef>
              <a:spcAft>
                <a:spcPts val="0"/>
              </a:spcAft>
              <a:buNone/>
            </a:pPr>
            <a:r>
              <a:t/>
            </a:r>
            <a:endParaRPr sz="1000">
              <a:solidFill>
                <a:schemeClr val="lt1"/>
              </a:solidFill>
              <a:latin typeface="Montserrat SemiBold"/>
              <a:ea typeface="Montserrat SemiBold"/>
              <a:cs typeface="Montserrat SemiBold"/>
              <a:sym typeface="Montserrat SemiBold"/>
            </a:endParaRPr>
          </a:p>
          <a:p>
            <a:pPr indent="0" lvl="0" marL="0" rtl="0" algn="l">
              <a:lnSpc>
                <a:spcPct val="110000"/>
              </a:lnSpc>
              <a:spcBef>
                <a:spcPts val="1700"/>
              </a:spcBef>
              <a:spcAft>
                <a:spcPts val="0"/>
              </a:spcAft>
              <a:buNone/>
            </a:pPr>
            <a:r>
              <a:rPr lang="en" sz="1000">
                <a:solidFill>
                  <a:schemeClr val="lt1"/>
                </a:solidFill>
                <a:latin typeface="Montserrat ExtraBold"/>
                <a:ea typeface="Montserrat ExtraBold"/>
                <a:cs typeface="Montserrat ExtraBold"/>
                <a:sym typeface="Montserrat ExtraBold"/>
              </a:rPr>
              <a:t>4. How-To and Instructional Videos</a:t>
            </a:r>
            <a:endParaRPr sz="1000">
              <a:solidFill>
                <a:schemeClr val="lt1"/>
              </a:solidFill>
              <a:latin typeface="Montserrat ExtraBold"/>
              <a:ea typeface="Montserrat ExtraBold"/>
              <a:cs typeface="Montserrat ExtraBold"/>
              <a:sym typeface="Montserrat ExtraBold"/>
            </a:endParaRPr>
          </a:p>
          <a:p>
            <a:pPr indent="0" lvl="0" marL="0" rtl="0" algn="l">
              <a:lnSpc>
                <a:spcPct val="180000"/>
              </a:lnSpc>
              <a:spcBef>
                <a:spcPts val="400"/>
              </a:spcBef>
              <a:spcAft>
                <a:spcPts val="1700"/>
              </a:spcAft>
              <a:buNone/>
            </a:pPr>
            <a:r>
              <a:rPr lang="en" sz="1000">
                <a:solidFill>
                  <a:schemeClr val="lt1"/>
                </a:solidFill>
                <a:latin typeface="Montserrat SemiBold"/>
                <a:ea typeface="Montserrat SemiBold"/>
                <a:cs typeface="Montserrat SemiBold"/>
                <a:sym typeface="Montserrat SemiBold"/>
              </a:rPr>
              <a:t>Many products require instructions, and including interactive videos can help customers gain the confidence needed to use products effectively. In training settings, you can also reinforce the knowledge of specific concepts that are required for completing various tasks without direct supervision.</a:t>
            </a:r>
            <a:endParaRPr sz="1000">
              <a:solidFill>
                <a:schemeClr val="lt1"/>
              </a:solidFill>
              <a:latin typeface="Montserrat SemiBold"/>
              <a:ea typeface="Montserrat SemiBold"/>
              <a:cs typeface="Montserrat SemiBold"/>
              <a:sym typeface="Montserrat SemiBold"/>
            </a:endParaRPr>
          </a:p>
        </p:txBody>
      </p:sp>
      <p:sp>
        <p:nvSpPr>
          <p:cNvPr id="196" name="Google Shape;196;p41"/>
          <p:cNvSpPr txBox="1"/>
          <p:nvPr/>
        </p:nvSpPr>
        <p:spPr>
          <a:xfrm>
            <a:off x="201200" y="2488775"/>
            <a:ext cx="4149600" cy="2221500"/>
          </a:xfrm>
          <a:prstGeom prst="rect">
            <a:avLst/>
          </a:prstGeom>
          <a:noFill/>
          <a:ln>
            <a:noFill/>
          </a:ln>
        </p:spPr>
        <p:txBody>
          <a:bodyPr anchorCtr="0" anchor="t" bIns="91425" lIns="91425" spcFirstLastPara="1" rIns="91425" wrap="square" tIns="91425">
            <a:spAutoFit/>
          </a:bodyPr>
          <a:lstStyle/>
          <a:p>
            <a:pPr indent="0" lvl="0" marL="0" rtl="0" algn="l">
              <a:lnSpc>
                <a:spcPct val="110000"/>
              </a:lnSpc>
              <a:spcBef>
                <a:spcPts val="0"/>
              </a:spcBef>
              <a:spcAft>
                <a:spcPts val="0"/>
              </a:spcAft>
              <a:buNone/>
            </a:pPr>
            <a:r>
              <a:rPr lang="en" sz="1000">
                <a:solidFill>
                  <a:schemeClr val="lt1"/>
                </a:solidFill>
                <a:latin typeface="Montserrat ExtraBold"/>
                <a:ea typeface="Montserrat ExtraBold"/>
                <a:cs typeface="Montserrat ExtraBold"/>
                <a:sym typeface="Montserrat ExtraBold"/>
              </a:rPr>
              <a:t>2. Product Demonstration</a:t>
            </a:r>
            <a:endParaRPr sz="1000">
              <a:solidFill>
                <a:schemeClr val="lt1"/>
              </a:solidFill>
              <a:latin typeface="Montserrat ExtraBold"/>
              <a:ea typeface="Montserrat ExtraBold"/>
              <a:cs typeface="Montserrat ExtraBold"/>
              <a:sym typeface="Montserrat ExtraBold"/>
            </a:endParaRPr>
          </a:p>
          <a:p>
            <a:pPr indent="0" lvl="0" marL="0" rtl="0" algn="l">
              <a:lnSpc>
                <a:spcPct val="180000"/>
              </a:lnSpc>
              <a:spcBef>
                <a:spcPts val="400"/>
              </a:spcBef>
              <a:spcAft>
                <a:spcPts val="1700"/>
              </a:spcAft>
              <a:buNone/>
            </a:pPr>
            <a:r>
              <a:rPr lang="en" sz="1000">
                <a:solidFill>
                  <a:schemeClr val="lt1"/>
                </a:solidFill>
                <a:latin typeface="Montserrat SemiBold"/>
                <a:ea typeface="Montserrat SemiBold"/>
                <a:cs typeface="Montserrat SemiBold"/>
                <a:sym typeface="Montserrat SemiBold"/>
              </a:rPr>
              <a:t>Demonstrating new products using interactive videos opens up a new world of opportunity for e-commerce businesses that can teach customers about their products in a fun and relatable way. Customers can click to configure outfits and clothing products, explore features of electronics, and make their purchases directly within the videos – sort of a “shop while you learn” experience.</a:t>
            </a:r>
            <a:endParaRPr sz="1000">
              <a:latin typeface="Montserrat SemiBold"/>
              <a:ea typeface="Montserrat SemiBold"/>
              <a:cs typeface="Montserrat SemiBold"/>
              <a:sym typeface="Montserrat SemiBold"/>
            </a:endParaRPr>
          </a:p>
        </p:txBody>
      </p:sp>
      <p:sp>
        <p:nvSpPr>
          <p:cNvPr id="197" name="Google Shape;197;p41"/>
          <p:cNvSpPr txBox="1"/>
          <p:nvPr/>
        </p:nvSpPr>
        <p:spPr>
          <a:xfrm>
            <a:off x="4654950" y="496350"/>
            <a:ext cx="4393200" cy="2241300"/>
          </a:xfrm>
          <a:prstGeom prst="rect">
            <a:avLst/>
          </a:prstGeom>
          <a:noFill/>
          <a:ln>
            <a:noFill/>
          </a:ln>
        </p:spPr>
        <p:txBody>
          <a:bodyPr anchorCtr="0" anchor="t" bIns="91425" lIns="91425" spcFirstLastPara="1" rIns="91425" wrap="square" tIns="91425">
            <a:spAutoFit/>
          </a:bodyPr>
          <a:lstStyle/>
          <a:p>
            <a:pPr indent="0" lvl="0" marL="0" rtl="0" algn="l">
              <a:lnSpc>
                <a:spcPct val="110000"/>
              </a:lnSpc>
              <a:spcBef>
                <a:spcPts val="0"/>
              </a:spcBef>
              <a:spcAft>
                <a:spcPts val="0"/>
              </a:spcAft>
              <a:buNone/>
            </a:pPr>
            <a:r>
              <a:t/>
            </a:r>
            <a:endParaRPr sz="1350">
              <a:solidFill>
                <a:schemeClr val="lt1"/>
              </a:solidFill>
              <a:latin typeface="Montserrat SemiBold"/>
              <a:ea typeface="Montserrat SemiBold"/>
              <a:cs typeface="Montserrat SemiBold"/>
              <a:sym typeface="Montserrat SemiBold"/>
            </a:endParaRPr>
          </a:p>
          <a:p>
            <a:pPr indent="0" lvl="0" marL="0" rtl="0" algn="l">
              <a:lnSpc>
                <a:spcPct val="110000"/>
              </a:lnSpc>
              <a:spcBef>
                <a:spcPts val="400"/>
              </a:spcBef>
              <a:spcAft>
                <a:spcPts val="0"/>
              </a:spcAft>
              <a:buNone/>
            </a:pPr>
            <a:r>
              <a:rPr lang="en" sz="1100">
                <a:solidFill>
                  <a:schemeClr val="lt1"/>
                </a:solidFill>
                <a:latin typeface="Montserrat ExtraBold"/>
                <a:ea typeface="Montserrat ExtraBold"/>
                <a:cs typeface="Montserrat ExtraBold"/>
                <a:sym typeface="Montserrat ExtraBold"/>
              </a:rPr>
              <a:t>3. Recruitment &amp; Company Culture</a:t>
            </a:r>
            <a:endParaRPr sz="1100">
              <a:solidFill>
                <a:schemeClr val="lt1"/>
              </a:solidFill>
              <a:latin typeface="Montserrat ExtraBold"/>
              <a:ea typeface="Montserrat ExtraBold"/>
              <a:cs typeface="Montserrat ExtraBold"/>
              <a:sym typeface="Montserrat ExtraBold"/>
            </a:endParaRPr>
          </a:p>
          <a:p>
            <a:pPr indent="0" lvl="0" marL="0" rtl="0" algn="l">
              <a:lnSpc>
                <a:spcPct val="180000"/>
              </a:lnSpc>
              <a:spcBef>
                <a:spcPts val="400"/>
              </a:spcBef>
              <a:spcAft>
                <a:spcPts val="1700"/>
              </a:spcAft>
              <a:buNone/>
            </a:pPr>
            <a:r>
              <a:rPr lang="en" sz="1000">
                <a:solidFill>
                  <a:schemeClr val="lt1"/>
                </a:solidFill>
                <a:latin typeface="Montserrat SemiBold"/>
                <a:ea typeface="Montserrat SemiBold"/>
                <a:cs typeface="Montserrat SemiBold"/>
                <a:sym typeface="Montserrat SemiBold"/>
              </a:rPr>
              <a:t>Employee onboarding can be cumbersome, but the use of interactive videos makes training new hires simple and straightforward without overwhelming them with unnecessary information. On top of improving engagement and retention of new concepts, videos can also be used to build and promote positive corporate culture.</a:t>
            </a:r>
            <a:endParaRPr sz="1000">
              <a:latin typeface="Montserrat SemiBold"/>
              <a:ea typeface="Montserrat SemiBold"/>
              <a:cs typeface="Montserrat SemiBold"/>
              <a:sym typeface="Montserrat SemiBo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42"/>
          <p:cNvSpPr txBox="1"/>
          <p:nvPr>
            <p:ph type="title"/>
          </p:nvPr>
        </p:nvSpPr>
        <p:spPr>
          <a:xfrm>
            <a:off x="626150" y="235075"/>
            <a:ext cx="5006700" cy="9414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850">
                <a:solidFill>
                  <a:schemeClr val="lt2"/>
                </a:solidFill>
                <a:latin typeface="Arial"/>
                <a:ea typeface="Arial"/>
                <a:cs typeface="Arial"/>
                <a:sym typeface="Arial"/>
              </a:rPr>
              <a:t>The Benefits of Using Interactive Videos</a:t>
            </a:r>
            <a:endParaRPr b="1" sz="1850">
              <a:solidFill>
                <a:schemeClr val="lt2"/>
              </a:solidFill>
              <a:latin typeface="Arial"/>
              <a:ea typeface="Arial"/>
              <a:cs typeface="Arial"/>
              <a:sym typeface="Arial"/>
            </a:endParaRPr>
          </a:p>
          <a:p>
            <a:pPr indent="0" lvl="0" marL="0" rtl="0" algn="l">
              <a:lnSpc>
                <a:spcPct val="115000"/>
              </a:lnSpc>
              <a:spcBef>
                <a:spcPts val="0"/>
              </a:spcBef>
              <a:spcAft>
                <a:spcPts val="0"/>
              </a:spcAft>
              <a:buNone/>
            </a:pPr>
            <a:r>
              <a:t/>
            </a:r>
            <a:endParaRPr b="1" sz="1100">
              <a:solidFill>
                <a:srgbClr val="000000"/>
              </a:solidFill>
              <a:latin typeface="Arial"/>
              <a:ea typeface="Arial"/>
              <a:cs typeface="Arial"/>
              <a:sym typeface="Arial"/>
            </a:endParaRPr>
          </a:p>
          <a:p>
            <a:pPr indent="0" lvl="0" marL="0" rtl="0" algn="l">
              <a:spcBef>
                <a:spcPts val="0"/>
              </a:spcBef>
              <a:spcAft>
                <a:spcPts val="0"/>
              </a:spcAft>
              <a:buNone/>
            </a:pPr>
            <a:r>
              <a:t/>
            </a:r>
            <a:endParaRPr/>
          </a:p>
        </p:txBody>
      </p:sp>
      <p:sp>
        <p:nvSpPr>
          <p:cNvPr id="203" name="Google Shape;203;p42"/>
          <p:cNvSpPr txBox="1"/>
          <p:nvPr>
            <p:ph idx="1" type="body"/>
          </p:nvPr>
        </p:nvSpPr>
        <p:spPr>
          <a:xfrm>
            <a:off x="152400" y="653875"/>
            <a:ext cx="8485800" cy="3954900"/>
          </a:xfrm>
          <a:prstGeom prst="rect">
            <a:avLst/>
          </a:prstGeom>
        </p:spPr>
        <p:txBody>
          <a:bodyPr anchorCtr="0" anchor="t" bIns="91425" lIns="91425" spcFirstLastPara="1" rIns="91425" wrap="square" tIns="91425">
            <a:noAutofit/>
          </a:bodyPr>
          <a:lstStyle/>
          <a:p>
            <a:pPr indent="-314325" lvl="0" marL="457200" rtl="0" algn="l">
              <a:lnSpc>
                <a:spcPct val="115000"/>
              </a:lnSpc>
              <a:spcBef>
                <a:spcPts val="0"/>
              </a:spcBef>
              <a:spcAft>
                <a:spcPts val="0"/>
              </a:spcAft>
              <a:buClr>
                <a:schemeClr val="lt1"/>
              </a:buClr>
              <a:buSzPts val="1350"/>
              <a:buFont typeface="Arial"/>
              <a:buChar char="●"/>
            </a:pPr>
            <a:r>
              <a:rPr b="1" lang="en" sz="1350">
                <a:latin typeface="Arial"/>
                <a:ea typeface="Arial"/>
                <a:cs typeface="Arial"/>
                <a:sym typeface="Arial"/>
              </a:rPr>
              <a:t>Personalized experience</a:t>
            </a:r>
            <a:r>
              <a:rPr lang="en" sz="1350">
                <a:latin typeface="Arial"/>
                <a:ea typeface="Arial"/>
                <a:cs typeface="Arial"/>
                <a:sym typeface="Arial"/>
              </a:rPr>
              <a:t>: viewers can play an active role by selecting their </a:t>
            </a:r>
            <a:r>
              <a:rPr lang="en" sz="1350">
                <a:uFill>
                  <a:noFill/>
                </a:uFill>
                <a:latin typeface="Arial"/>
                <a:ea typeface="Arial"/>
                <a:cs typeface="Arial"/>
                <a:sym typeface="Arial"/>
                <a:hlinkClick r:id="rId3"/>
              </a:rPr>
              <a:t>learning paths</a:t>
            </a:r>
            <a:r>
              <a:rPr lang="en" sz="1350">
                <a:latin typeface="Arial"/>
                <a:ea typeface="Arial"/>
                <a:cs typeface="Arial"/>
                <a:sym typeface="Arial"/>
              </a:rPr>
              <a:t> and preferred actions to get the most relevant information delivered in a way that suits their learning style.</a:t>
            </a:r>
            <a:endParaRPr sz="1350">
              <a:latin typeface="Arial"/>
              <a:ea typeface="Arial"/>
              <a:cs typeface="Arial"/>
              <a:sym typeface="Arial"/>
            </a:endParaRPr>
          </a:p>
          <a:p>
            <a:pPr indent="-314325" lvl="0" marL="457200" rtl="0" algn="l">
              <a:lnSpc>
                <a:spcPct val="115000"/>
              </a:lnSpc>
              <a:spcBef>
                <a:spcPts val="0"/>
              </a:spcBef>
              <a:spcAft>
                <a:spcPts val="0"/>
              </a:spcAft>
              <a:buClr>
                <a:srgbClr val="000000"/>
              </a:buClr>
              <a:buSzPts val="1350"/>
              <a:buFont typeface="Arial"/>
              <a:buChar char="●"/>
            </a:pPr>
            <a:r>
              <a:t/>
            </a:r>
            <a:endParaRPr sz="1350">
              <a:latin typeface="Arial"/>
              <a:ea typeface="Arial"/>
              <a:cs typeface="Arial"/>
              <a:sym typeface="Arial"/>
            </a:endParaRPr>
          </a:p>
          <a:p>
            <a:pPr indent="-314325" lvl="0" marL="457200" rtl="0" algn="l">
              <a:lnSpc>
                <a:spcPct val="115000"/>
              </a:lnSpc>
              <a:spcBef>
                <a:spcPts val="0"/>
              </a:spcBef>
              <a:spcAft>
                <a:spcPts val="0"/>
              </a:spcAft>
              <a:buClr>
                <a:schemeClr val="lt1"/>
              </a:buClr>
              <a:buSzPts val="1350"/>
              <a:buFont typeface="Arial"/>
              <a:buChar char="●"/>
            </a:pPr>
            <a:r>
              <a:rPr b="1" lang="en" sz="1350">
                <a:latin typeface="Arial"/>
                <a:ea typeface="Arial"/>
                <a:cs typeface="Arial"/>
                <a:sym typeface="Arial"/>
              </a:rPr>
              <a:t>Deeper engagement: </a:t>
            </a:r>
            <a:r>
              <a:rPr lang="en" sz="1350">
                <a:latin typeface="Arial"/>
                <a:ea typeface="Arial"/>
                <a:cs typeface="Arial"/>
                <a:sym typeface="Arial"/>
              </a:rPr>
              <a:t>memorable experiences can capture the </a:t>
            </a:r>
            <a:r>
              <a:rPr lang="en" sz="1350">
                <a:latin typeface="Arial"/>
                <a:ea typeface="Arial"/>
                <a:cs typeface="Arial"/>
                <a:sym typeface="Arial"/>
              </a:rPr>
              <a:t>viewers</a:t>
            </a:r>
            <a:r>
              <a:rPr lang="en" sz="1350">
                <a:latin typeface="Arial"/>
                <a:ea typeface="Arial"/>
                <a:cs typeface="Arial"/>
                <a:sym typeface="Arial"/>
              </a:rPr>
              <a:t>’ attention and help them better retain information. In fact, people spend 44% longer watching interactive videos than they do linear ones and are </a:t>
            </a:r>
            <a:r>
              <a:rPr lang="en" sz="1350">
                <a:uFill>
                  <a:noFill/>
                </a:uFill>
                <a:latin typeface="Arial"/>
                <a:ea typeface="Arial"/>
                <a:cs typeface="Arial"/>
                <a:sym typeface="Arial"/>
                <a:hlinkClick r:id="rId4"/>
              </a:rPr>
              <a:t>3 times</a:t>
            </a:r>
            <a:r>
              <a:rPr lang="en" sz="1350">
                <a:latin typeface="Arial"/>
                <a:ea typeface="Arial"/>
                <a:cs typeface="Arial"/>
                <a:sym typeface="Arial"/>
              </a:rPr>
              <a:t> more likely to engage with the content.</a:t>
            </a:r>
            <a:endParaRPr sz="1350">
              <a:latin typeface="Arial"/>
              <a:ea typeface="Arial"/>
              <a:cs typeface="Arial"/>
              <a:sym typeface="Arial"/>
            </a:endParaRPr>
          </a:p>
          <a:p>
            <a:pPr indent="-314325" lvl="0" marL="457200" rtl="0" algn="l">
              <a:lnSpc>
                <a:spcPct val="115000"/>
              </a:lnSpc>
              <a:spcBef>
                <a:spcPts val="0"/>
              </a:spcBef>
              <a:spcAft>
                <a:spcPts val="0"/>
              </a:spcAft>
              <a:buClr>
                <a:srgbClr val="000000"/>
              </a:buClr>
              <a:buSzPts val="1350"/>
              <a:buFont typeface="Arial"/>
              <a:buChar char="●"/>
            </a:pPr>
            <a:r>
              <a:t/>
            </a:r>
            <a:endParaRPr sz="1350">
              <a:latin typeface="Arial"/>
              <a:ea typeface="Arial"/>
              <a:cs typeface="Arial"/>
              <a:sym typeface="Arial"/>
            </a:endParaRPr>
          </a:p>
          <a:p>
            <a:pPr indent="-314325" lvl="0" marL="457200" rtl="0" algn="l">
              <a:lnSpc>
                <a:spcPct val="115000"/>
              </a:lnSpc>
              <a:spcBef>
                <a:spcPts val="0"/>
              </a:spcBef>
              <a:spcAft>
                <a:spcPts val="0"/>
              </a:spcAft>
              <a:buClr>
                <a:schemeClr val="lt1"/>
              </a:buClr>
              <a:buSzPts val="1350"/>
              <a:buFont typeface="Arial"/>
              <a:buChar char="●"/>
            </a:pPr>
            <a:r>
              <a:rPr b="1" lang="en" sz="1350">
                <a:latin typeface="Arial"/>
                <a:ea typeface="Arial"/>
                <a:cs typeface="Arial"/>
                <a:sym typeface="Arial"/>
              </a:rPr>
              <a:t>Game-like experience:</a:t>
            </a:r>
            <a:r>
              <a:rPr lang="en" sz="1350">
                <a:latin typeface="Arial"/>
                <a:ea typeface="Arial"/>
                <a:cs typeface="Arial"/>
                <a:sym typeface="Arial"/>
              </a:rPr>
              <a:t> the active experience that involves viewers’ participation in shaping the user path can result in as much as 591% lift in user activity — a boost that’ll give any marketing campaign an advantage.</a:t>
            </a:r>
            <a:endParaRPr sz="1350">
              <a:latin typeface="Arial"/>
              <a:ea typeface="Arial"/>
              <a:cs typeface="Arial"/>
              <a:sym typeface="Arial"/>
            </a:endParaRPr>
          </a:p>
          <a:p>
            <a:pPr indent="-314325" lvl="0" marL="457200" rtl="0" algn="l">
              <a:lnSpc>
                <a:spcPct val="115000"/>
              </a:lnSpc>
              <a:spcBef>
                <a:spcPts val="0"/>
              </a:spcBef>
              <a:spcAft>
                <a:spcPts val="0"/>
              </a:spcAft>
              <a:buClr>
                <a:srgbClr val="000000"/>
              </a:buClr>
              <a:buSzPts val="1350"/>
              <a:buFont typeface="Arial"/>
              <a:buChar char="●"/>
            </a:pPr>
            <a:r>
              <a:t/>
            </a:r>
            <a:endParaRPr sz="1350">
              <a:latin typeface="Arial"/>
              <a:ea typeface="Arial"/>
              <a:cs typeface="Arial"/>
              <a:sym typeface="Arial"/>
            </a:endParaRPr>
          </a:p>
          <a:p>
            <a:pPr indent="-314325" lvl="0" marL="457200" rtl="0" algn="l">
              <a:lnSpc>
                <a:spcPct val="115000"/>
              </a:lnSpc>
              <a:spcBef>
                <a:spcPts val="0"/>
              </a:spcBef>
              <a:spcAft>
                <a:spcPts val="0"/>
              </a:spcAft>
              <a:buClr>
                <a:schemeClr val="lt1"/>
              </a:buClr>
              <a:buSzPts val="1350"/>
              <a:buFont typeface="Arial"/>
              <a:buChar char="●"/>
            </a:pPr>
            <a:r>
              <a:rPr b="1" lang="en" sz="1350">
                <a:latin typeface="Arial"/>
                <a:ea typeface="Arial"/>
                <a:cs typeface="Arial"/>
                <a:sym typeface="Arial"/>
              </a:rPr>
              <a:t>Increased conversion:</a:t>
            </a:r>
            <a:r>
              <a:rPr lang="en" sz="1350">
                <a:latin typeface="Arial"/>
                <a:ea typeface="Arial"/>
                <a:cs typeface="Arial"/>
                <a:sym typeface="Arial"/>
              </a:rPr>
              <a:t> conversion is an important KPI for most marketing initiatives and interactive videos are found to convert at a rate of over 11% (compared to annotations, which convert at 1%.)</a:t>
            </a:r>
            <a:endParaRPr sz="1350">
              <a:latin typeface="Arial"/>
              <a:ea typeface="Arial"/>
              <a:cs typeface="Arial"/>
              <a:sym typeface="Arial"/>
            </a:endParaRPr>
          </a:p>
          <a:p>
            <a:pPr indent="-314325" lvl="0" marL="457200" rtl="0" algn="l">
              <a:lnSpc>
                <a:spcPct val="115000"/>
              </a:lnSpc>
              <a:spcBef>
                <a:spcPts val="0"/>
              </a:spcBef>
              <a:spcAft>
                <a:spcPts val="0"/>
              </a:spcAft>
              <a:buClr>
                <a:srgbClr val="000000"/>
              </a:buClr>
              <a:buSzPts val="1350"/>
              <a:buFont typeface="Arial"/>
              <a:buChar char="●"/>
            </a:pPr>
            <a:r>
              <a:t/>
            </a:r>
            <a:endParaRPr sz="1350">
              <a:latin typeface="Arial"/>
              <a:ea typeface="Arial"/>
              <a:cs typeface="Arial"/>
              <a:sym typeface="Arial"/>
            </a:endParaRPr>
          </a:p>
          <a:p>
            <a:pPr indent="-314325" lvl="0" marL="457200" rtl="0" algn="l">
              <a:lnSpc>
                <a:spcPct val="115000"/>
              </a:lnSpc>
              <a:spcBef>
                <a:spcPts val="0"/>
              </a:spcBef>
              <a:spcAft>
                <a:spcPts val="0"/>
              </a:spcAft>
              <a:buClr>
                <a:schemeClr val="lt1"/>
              </a:buClr>
              <a:buSzPts val="1350"/>
              <a:buFont typeface="Arial"/>
              <a:buChar char="●"/>
            </a:pPr>
            <a:r>
              <a:rPr b="1" lang="en" sz="1350">
                <a:latin typeface="Arial"/>
                <a:ea typeface="Arial"/>
                <a:cs typeface="Arial"/>
                <a:sym typeface="Arial"/>
              </a:rPr>
              <a:t>Audience insights:</a:t>
            </a:r>
            <a:r>
              <a:rPr lang="en" sz="1350">
                <a:latin typeface="Arial"/>
                <a:ea typeface="Arial"/>
                <a:cs typeface="Arial"/>
                <a:sym typeface="Arial"/>
              </a:rPr>
              <a:t> the various actions viewers take when viewing a video (e.g., clicks, form fields, user paths) can be analyzed to </a:t>
            </a:r>
            <a:r>
              <a:rPr lang="en" sz="1350">
                <a:uFill>
                  <a:noFill/>
                </a:uFill>
                <a:latin typeface="Arial"/>
                <a:ea typeface="Arial"/>
                <a:cs typeface="Arial"/>
                <a:sym typeface="Arial"/>
                <a:hlinkClick r:id="rId5"/>
              </a:rPr>
              <a:t>gain a deeper understanding </a:t>
            </a:r>
            <a:r>
              <a:rPr lang="en" sz="1350">
                <a:latin typeface="Arial"/>
                <a:ea typeface="Arial"/>
                <a:cs typeface="Arial"/>
                <a:sym typeface="Arial"/>
              </a:rPr>
              <a:t>of user preferences. They can also be used to track their progress and develop meaningful insights, so you can fine-tune the experience.</a:t>
            </a:r>
            <a:endParaRPr sz="1350">
              <a:latin typeface="Arial"/>
              <a:ea typeface="Arial"/>
              <a:cs typeface="Arial"/>
              <a:sym typeface="Arial"/>
            </a:endParaRPr>
          </a:p>
          <a:p>
            <a:pPr indent="0" lvl="0" marL="0" rtl="0" algn="l">
              <a:spcBef>
                <a:spcPts val="0"/>
              </a:spcBef>
              <a:spcAft>
                <a:spcPts val="160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43"/>
          <p:cNvSpPr txBox="1"/>
          <p:nvPr>
            <p:ph type="title"/>
          </p:nvPr>
        </p:nvSpPr>
        <p:spPr>
          <a:xfrm>
            <a:off x="938500" y="445025"/>
            <a:ext cx="5043600" cy="94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900"/>
              <a:t>Recourses</a:t>
            </a:r>
            <a:r>
              <a:rPr lang="en"/>
              <a:t> </a:t>
            </a:r>
            <a:endParaRPr/>
          </a:p>
        </p:txBody>
      </p:sp>
      <p:sp>
        <p:nvSpPr>
          <p:cNvPr id="209" name="Google Shape;209;p43"/>
          <p:cNvSpPr txBox="1"/>
          <p:nvPr>
            <p:ph idx="1" type="subTitle"/>
          </p:nvPr>
        </p:nvSpPr>
        <p:spPr>
          <a:xfrm>
            <a:off x="222957" y="1515225"/>
            <a:ext cx="4159200" cy="6054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https://vimeo.com/blog/post/interactive-video-101/#:~:text=What's%20the%20definition%20of%20interactive,or%20to%20another%20webpage%20altogether.</a:t>
            </a:r>
            <a:endParaRPr/>
          </a:p>
        </p:txBody>
      </p:sp>
      <p:sp>
        <p:nvSpPr>
          <p:cNvPr id="210" name="Google Shape;210;p43"/>
          <p:cNvSpPr txBox="1"/>
          <p:nvPr>
            <p:ph idx="4" type="subTitle"/>
          </p:nvPr>
        </p:nvSpPr>
        <p:spPr>
          <a:xfrm>
            <a:off x="341080" y="3084075"/>
            <a:ext cx="3715500" cy="6054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https://corp.kaltura.com/blog/3-types-of-interactive-videos-to-increase-engagement-and-conversion/#:~:text=Most%20commonly%20used%20interactive%20video,to%20augment%20the%20viewing%20experience.</a:t>
            </a:r>
            <a:endParaRPr/>
          </a:p>
        </p:txBody>
      </p:sp>
      <p:sp>
        <p:nvSpPr>
          <p:cNvPr id="211" name="Google Shape;211;p43"/>
          <p:cNvSpPr txBox="1"/>
          <p:nvPr>
            <p:ph idx="6" type="subTitle"/>
          </p:nvPr>
        </p:nvSpPr>
        <p:spPr>
          <a:xfrm>
            <a:off x="4967538" y="1515226"/>
            <a:ext cx="2727600" cy="60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https://atomisystems.com/elearning/interactive-videos-definition-types-benefits-and-how-to-create/</a:t>
            </a:r>
            <a:endParaRPr/>
          </a:p>
        </p:txBody>
      </p:sp>
      <p:sp>
        <p:nvSpPr>
          <p:cNvPr id="212" name="Google Shape;212;p43"/>
          <p:cNvSpPr txBox="1"/>
          <p:nvPr>
            <p:ph idx="8" type="subTitle"/>
          </p:nvPr>
        </p:nvSpPr>
        <p:spPr>
          <a:xfrm>
            <a:off x="4838530" y="3047200"/>
            <a:ext cx="3798600" cy="60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https://www.wirewax.com/blog/top-uses-of-interactive-video/#:~:text=Interactive%20videos%20provide%20numerous%20advantages,boost%20retention%2C%20and%20increase%20sales.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Futuristic Background by Slidesgo">
  <a:themeElements>
    <a:clrScheme name="Simple Light">
      <a:dk1>
        <a:srgbClr val="001633"/>
      </a:dk1>
      <a:lt1>
        <a:srgbClr val="FFFFFF"/>
      </a:lt1>
      <a:dk2>
        <a:srgbClr val="85D5E6"/>
      </a:dk2>
      <a:lt2>
        <a:srgbClr val="FFAB40"/>
      </a:lt2>
      <a:accent1>
        <a:srgbClr val="FFAB40"/>
      </a:accent1>
      <a:accent2>
        <a:srgbClr val="85D5E6"/>
      </a:accent2>
      <a:accent3>
        <a:srgbClr val="78909C"/>
      </a:accent3>
      <a:accent4>
        <a:srgbClr val="FFAB40"/>
      </a:accent4>
      <a:accent5>
        <a:srgbClr val="0097A7"/>
      </a:accent5>
      <a:accent6>
        <a:srgbClr val="001633"/>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