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0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8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1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1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2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081758-F7FF-47EE-93E6-B22018ABEF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24AB-74C0-4CB3-8A01-57F6CEC5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2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nestproscons.com/pros-and-cons-of-virtual-reality/" TargetMode="External"/><Relationship Id="rId7" Type="http://schemas.openxmlformats.org/officeDocument/2006/relationships/hyperlink" Target="https://www.forbes.com/sites/bernardmarr/2021/07/23/10-best-examples-of-vr-and-ar-in-education/?sh=98f41a1f482e" TargetMode="External"/><Relationship Id="rId2" Type="http://schemas.openxmlformats.org/officeDocument/2006/relationships/hyperlink" Target="https://bernardmarr.com/the-effects-of-virtual-reality-vr-on-society/#:~:text=Right%20now%2C%20VR%20is%20being,after%20an%20illness%20or%20inju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vr.com/community-download-virtual-reality-expensive/" TargetMode="External"/><Relationship Id="rId5" Type="http://schemas.openxmlformats.org/officeDocument/2006/relationships/hyperlink" Target="https://www.linkedin.com/pulse/virtual-reality-future-entertainment-bernard-marr" TargetMode="External"/><Relationship Id="rId4" Type="http://schemas.openxmlformats.org/officeDocument/2006/relationships/hyperlink" Target="https://www.nytimes.com/wirecutter/reviews/best-standalone-vr-heads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reality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Laith Naber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virtual reality?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Virtual </a:t>
            </a:r>
            <a:r>
              <a:rPr lang="en-US" sz="2400" dirty="0" smtClean="0"/>
              <a:t>Reality is </a:t>
            </a:r>
            <a:r>
              <a:rPr lang="en-US" sz="2400" dirty="0"/>
              <a:t>a computer-generated environment with scenes and objects that appear to be real, making the user feel they are immersed in their surroundings.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19" y="3841865"/>
            <a:ext cx="4671753" cy="23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importance of virtual reality?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Virtual reality can help in many jobs all around the world like being a pilot, surgeon, architect and much more.</a:t>
            </a:r>
          </a:p>
          <a:p>
            <a:r>
              <a:rPr lang="en-US" sz="2400" dirty="0" smtClean="0"/>
              <a:t>Virtual reality is a important tool for treating people who </a:t>
            </a:r>
            <a:r>
              <a:rPr lang="en-US" sz="2400" dirty="0"/>
              <a:t>have </a:t>
            </a:r>
            <a:r>
              <a:rPr lang="en-US" sz="2400" dirty="0" smtClean="0"/>
              <a:t>diseases like </a:t>
            </a:r>
            <a:r>
              <a:rPr lang="en-US" sz="2400" dirty="0"/>
              <a:t>PTSD and anxiety disorders, dementia, and </a:t>
            </a:r>
            <a:r>
              <a:rPr lang="en-US" sz="2400" dirty="0" smtClean="0"/>
              <a:t>autism.</a:t>
            </a:r>
          </a:p>
          <a:p>
            <a:r>
              <a:rPr lang="en-US" sz="2400" dirty="0" smtClean="0"/>
              <a:t>A person can use virtual reality for education or training.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748" y="4742833"/>
            <a:ext cx="3034681" cy="1705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142" y="4742833"/>
            <a:ext cx="3031530" cy="17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 of virtual reality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marL="0" indent="0">
              <a:buNone/>
            </a:pPr>
            <a:r>
              <a:rPr lang="en-US" dirty="0" smtClean="0"/>
              <a:t>Safe practice/simulation</a:t>
            </a:r>
          </a:p>
          <a:p>
            <a:pPr marL="0" indent="0">
              <a:buNone/>
            </a:pPr>
            <a:r>
              <a:rPr lang="en-US" dirty="0" smtClean="0"/>
              <a:t>Very detailed/looks very real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Entertaining</a:t>
            </a:r>
          </a:p>
          <a:p>
            <a:r>
              <a:rPr lang="en-US" dirty="0" smtClean="0"/>
              <a:t>Disadvantages:</a:t>
            </a:r>
          </a:p>
          <a:p>
            <a:pPr marL="0" indent="0">
              <a:buNone/>
            </a:pPr>
            <a:r>
              <a:rPr lang="en-US" dirty="0" smtClean="0"/>
              <a:t>Expensive</a:t>
            </a:r>
          </a:p>
          <a:p>
            <a:pPr marL="0" indent="0">
              <a:buNone/>
            </a:pPr>
            <a:r>
              <a:rPr lang="en-US" dirty="0" smtClean="0"/>
              <a:t>Obsession</a:t>
            </a:r>
          </a:p>
          <a:p>
            <a:pPr marL="0" indent="0">
              <a:buNone/>
            </a:pPr>
            <a:r>
              <a:rPr lang="en-US" dirty="0" smtClean="0"/>
              <a:t>Eye </a:t>
            </a:r>
            <a:r>
              <a:rPr lang="en-US" dirty="0"/>
              <a:t>strain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30" y="4523770"/>
            <a:ext cx="2637213" cy="1294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175" y="1853248"/>
            <a:ext cx="2913697" cy="19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6112" y="606830"/>
            <a:ext cx="9536979" cy="55196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Text: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://bernardmarr.com/the-effects-of-virtual-reality-vr-on-society/#:~:</a:t>
            </a:r>
            <a:r>
              <a:rPr lang="en-US" dirty="0" smtClean="0">
                <a:hlinkClick r:id="rId2"/>
              </a:rPr>
              <a:t>text=Right%20now%2C%20VR%20is%20being,after%20an%20illness%20or%20injury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://honestproscons.com/pros-and-cons-of-virtual-reality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Photos:</a:t>
            </a:r>
            <a:endParaRPr lang="en-US" u="sng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https://www.nytimes.com/wirecutter/reviews/best-standalone-vr-headset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www.linkedin.com/pulse/virtual-reality-future-entertainment-bernard-marr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https://uploadvr.com/community-download-virtual-reality-expensive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7"/>
              </a:rPr>
              <a:t>https://www.forbes.com/sites/bernardmarr/2021/07/23/10-best-examples-of-vr-and-ar-in-education/?</a:t>
            </a:r>
            <a:r>
              <a:rPr lang="en-US" dirty="0" smtClean="0">
                <a:hlinkClick r:id="rId7"/>
              </a:rPr>
              <a:t>sh=98f41a1f482e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154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Virtual reality</vt:lpstr>
      <vt:lpstr>What is virtual reality?</vt:lpstr>
      <vt:lpstr>What is the importance of virtual reality? </vt:lpstr>
      <vt:lpstr>Advantages and disadvantages of virtual reality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</dc:title>
  <dc:creator>user</dc:creator>
  <cp:lastModifiedBy>user</cp:lastModifiedBy>
  <cp:revision>7</cp:revision>
  <dcterms:created xsi:type="dcterms:W3CDTF">2023-02-07T10:53:18Z</dcterms:created>
  <dcterms:modified xsi:type="dcterms:W3CDTF">2023-02-08T15:33:51Z</dcterms:modified>
</cp:coreProperties>
</file>