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2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8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6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3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01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3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7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8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2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7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0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1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089352-F1D9-4967-B073-5FC49FDFB637}" type="datetimeFigureOut">
              <a:rPr lang="en-US" smtClean="0"/>
              <a:t>08/02/2023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6F078C-8D5C-49A8-B1AA-CB9C3660F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learn.com/advantages-and-disadvantages-of-artificial-intelligence-article" TargetMode="External"/><Relationship Id="rId2" Type="http://schemas.openxmlformats.org/officeDocument/2006/relationships/hyperlink" Target="https://www.techtarget.com/searchenterpriseai/definition/AI-Artificial-Intelligence#:~:text=Artificial%20intelligence%20is%20the%20simulation,speech%20recognition%20and%20machine%20vis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62E4-56ED-C3F8-6918-8F6F08A91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  <a:br>
              <a:rPr lang="en-US" dirty="0"/>
            </a:br>
            <a:r>
              <a:rPr lang="en-US" dirty="0"/>
              <a:t>(AI)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BAE3F-C8EF-E98D-C1E9-EC3E81C22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018" y="3990109"/>
            <a:ext cx="3241964" cy="692727"/>
          </a:xfrm>
        </p:spPr>
        <p:txBody>
          <a:bodyPr>
            <a:normAutofit/>
          </a:bodyPr>
          <a:lstStyle/>
          <a:p>
            <a:r>
              <a:rPr lang="en-US" sz="2400" dirty="0"/>
              <a:t>By: Odeh Dababneh</a:t>
            </a:r>
          </a:p>
        </p:txBody>
      </p:sp>
    </p:spTree>
    <p:extLst>
      <p:ext uri="{BB962C8B-B14F-4D97-AF65-F5344CB8AC3E}">
        <p14:creationId xmlns:p14="http://schemas.microsoft.com/office/powerpoint/2010/main" val="250991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849E-E0A2-71DB-AB5C-4028CDB7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Artificial Intelligence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70B6-74DE-0F1D-2BDB-DC68C59B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Artificial intelligence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simulation of human intelligence processes by machines, especially computer systems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Specific applications of AI include expert systems, natural language processing, speech recognition and machine 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4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AD26-FA0C-8907-DB84-1AC37474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Artificial Intelligence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35E-0FD3-B6CE-8C13-C8EB4FA8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Reduction in Human Error.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Zero Risks.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24x7 Availability.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Digital Assistance.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New Inventions.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Unbiased Decisions.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Perform Repetitive Jobs.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Daily Applications.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4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6887-56AC-E3E1-7541-DCCAB412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Artificial Intelligence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D2E9-5305-9BB0-0860-DB6F20AE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High Costs. The ability to create a machine that can simulate human intelligence is no small feat.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 creativity. A big disadvantage of AI is that it cannot learn to think outside the box.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Unemployment.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Make Humans Lazy.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 Ethics.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Emotionless.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 Improvement.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4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6D98-85E9-14E2-12B4-270DD49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E1618-9E6E-6A80-B1CD-6A862C4B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https://www.techtarget.com/searchenterpriseai/definition/AI-Artificial-Intelligence#:~:text=Artificial%20intelligence%20is%20the%20simulation,speech%20recognition%20and%20machine%20vision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https://www.simplilearn.com/advantages-and-disadvantages-of-artificial-intelligence-article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01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182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Garamond</vt:lpstr>
      <vt:lpstr>Organic</vt:lpstr>
      <vt:lpstr>Artificial Intelligence (AI)</vt:lpstr>
      <vt:lpstr>What is Artificial Intelligence </vt:lpstr>
      <vt:lpstr>Advantages of Artificial Intelligence </vt:lpstr>
      <vt:lpstr>Disadvantages of Artificial Intelligence 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(AI)</dc:title>
  <dc:creator>odeh dababneh</dc:creator>
  <cp:lastModifiedBy>odeh dababneh</cp:lastModifiedBy>
  <cp:revision>1</cp:revision>
  <dcterms:created xsi:type="dcterms:W3CDTF">2023-02-08T14:53:54Z</dcterms:created>
  <dcterms:modified xsi:type="dcterms:W3CDTF">2023-02-08T15:06:14Z</dcterms:modified>
</cp:coreProperties>
</file>