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DF2329E-18F6-49C1-A12D-EA0881D7CCF9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3A9CDF9-9DD8-4FFC-BAED-4EF22615E23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Literacy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itchFamily="34" charset="0"/>
              </a:rPr>
              <a:t>Artificial Intelligence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Condense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By Faris Alrawashdeh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7424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What Does Digital Literacy Mean?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Digital literacy </a:t>
            </a:r>
            <a:r>
              <a:rPr lang="en-US" sz="2800" dirty="0" smtClean="0"/>
              <a:t>can be defined as the ability or skill required in order to live and cooperate with societies around you through the use of a range of </a:t>
            </a:r>
            <a:r>
              <a:rPr lang="en-US" sz="2800" b="1" dirty="0" smtClean="0"/>
              <a:t>technologies</a:t>
            </a:r>
            <a:r>
              <a:rPr lang="en-US" sz="2800" dirty="0" smtClean="0"/>
              <a:t> like </a:t>
            </a:r>
            <a:r>
              <a:rPr lang="en-US" sz="2800" b="1" dirty="0" smtClean="0"/>
              <a:t>internet</a:t>
            </a:r>
            <a:r>
              <a:rPr lang="en-US" sz="2800" dirty="0" smtClean="0"/>
              <a:t> </a:t>
            </a:r>
            <a:r>
              <a:rPr lang="en-US" sz="2800" b="1" dirty="0" smtClean="0"/>
              <a:t>platforms</a:t>
            </a:r>
            <a:r>
              <a:rPr lang="en-US" sz="2800" dirty="0" smtClean="0"/>
              <a:t>, </a:t>
            </a:r>
            <a:r>
              <a:rPr lang="en-US" sz="2800" b="1" dirty="0" smtClean="0"/>
              <a:t>social</a:t>
            </a:r>
            <a:r>
              <a:rPr lang="en-US" sz="2800" dirty="0" smtClean="0"/>
              <a:t> </a:t>
            </a:r>
            <a:r>
              <a:rPr lang="en-US" sz="2800" b="1" dirty="0" smtClean="0"/>
              <a:t>media</a:t>
            </a:r>
            <a:r>
              <a:rPr lang="en-US" sz="2800" dirty="0" smtClean="0"/>
              <a:t>, </a:t>
            </a:r>
            <a:r>
              <a:rPr lang="en-US" sz="2800" b="1" dirty="0" smtClean="0"/>
              <a:t>mobile</a:t>
            </a:r>
            <a:r>
              <a:rPr lang="en-US" sz="2800" dirty="0" smtClean="0"/>
              <a:t> </a:t>
            </a:r>
            <a:r>
              <a:rPr lang="en-US" sz="2800" b="1" dirty="0" smtClean="0"/>
              <a:t>devices</a:t>
            </a:r>
            <a:r>
              <a:rPr lang="en-US" sz="2800" dirty="0" smtClean="0"/>
              <a:t>, and </a:t>
            </a:r>
            <a:r>
              <a:rPr lang="en-US" sz="2800" b="1" dirty="0" smtClean="0"/>
              <a:t>other digital pieces.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6627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Artificial Intelligence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Artificial intelligence</a:t>
            </a:r>
            <a:r>
              <a:rPr lang="en-US" sz="2800" dirty="0" smtClean="0"/>
              <a:t>, also known as </a:t>
            </a:r>
            <a:r>
              <a:rPr lang="en-US" sz="2800" b="1" dirty="0" smtClean="0"/>
              <a:t>AI</a:t>
            </a:r>
            <a:r>
              <a:rPr lang="en-US" sz="2800" dirty="0" smtClean="0"/>
              <a:t>, possesses a definition that can be broken down into a much simpler form in order to make the explanation more understandable. AI is the ability of a computer or robot controlled by a computer to perform tasks that are frequently done by humans, as they require </a:t>
            </a:r>
            <a:r>
              <a:rPr lang="en-US" sz="2800" b="1" dirty="0" smtClean="0"/>
              <a:t>human intelligence.</a:t>
            </a:r>
            <a:r>
              <a:rPr lang="en-US" sz="2800" dirty="0"/>
              <a:t> 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3993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Services From The Digital </a:t>
            </a:r>
            <a:r>
              <a:rPr lang="en-US" sz="4000" dirty="0" smtClean="0"/>
              <a:t>World using AI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Artificial Intelligence </a:t>
            </a:r>
            <a:r>
              <a:rPr lang="en-US" dirty="0"/>
              <a:t>Takes part in most CPU interactive platforms, and is </a:t>
            </a:r>
            <a:r>
              <a:rPr lang="en-US" dirty="0" smtClean="0"/>
              <a:t>basically used </a:t>
            </a:r>
            <a:r>
              <a:rPr lang="en-US" dirty="0"/>
              <a:t>in </a:t>
            </a:r>
            <a:r>
              <a:rPr lang="en-US" dirty="0" smtClean="0"/>
              <a:t>almost </a:t>
            </a:r>
            <a:r>
              <a:rPr lang="en-US" dirty="0"/>
              <a:t>every digital device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many services the digital world can provide us with. Every way has its own unique uses and benefits.</a:t>
            </a:r>
          </a:p>
          <a:p>
            <a:r>
              <a:rPr lang="en-US" dirty="0"/>
              <a:t>Here are some of the most important ones </a:t>
            </a:r>
            <a:r>
              <a:rPr lang="en-US" dirty="0" smtClean="0"/>
              <a:t>upon </a:t>
            </a:r>
            <a:r>
              <a:rPr lang="en-US" dirty="0"/>
              <a:t>the use of AI:</a:t>
            </a:r>
          </a:p>
          <a:p>
            <a:r>
              <a:rPr lang="en-US" b="1" dirty="0"/>
              <a:t>1: E-Learning. </a:t>
            </a:r>
            <a:r>
              <a:rPr lang="en-US" dirty="0"/>
              <a:t>It is the delivery learning and informative classes through the internet. It provides</a:t>
            </a:r>
          </a:p>
          <a:p>
            <a:r>
              <a:rPr lang="en-US" dirty="0"/>
              <a:t>good interaction with students.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2</a:t>
            </a:r>
            <a:r>
              <a:rPr lang="en-US" b="1" dirty="0" smtClean="0"/>
              <a:t>: </a:t>
            </a:r>
            <a:r>
              <a:rPr lang="en-US" b="1" dirty="0" smtClean="0"/>
              <a:t>Simulations. </a:t>
            </a:r>
            <a:r>
              <a:rPr lang="en-US" dirty="0" smtClean="0"/>
              <a:t>It is a model able to create scenarios or process changes linked to existing and sometimes dangerous activities.</a:t>
            </a:r>
          </a:p>
          <a:p>
            <a:r>
              <a:rPr lang="en-US" b="1" dirty="0" smtClean="0"/>
              <a:t>3</a:t>
            </a:r>
            <a:r>
              <a:rPr lang="en-US" b="1" dirty="0" smtClean="0"/>
              <a:t>: </a:t>
            </a:r>
            <a:r>
              <a:rPr lang="en-US" b="1" dirty="0" smtClean="0"/>
              <a:t>Computer Models. </a:t>
            </a:r>
            <a:r>
              <a:rPr lang="en-US" dirty="0" smtClean="0"/>
              <a:t>A program that runs on a computer able to create models</a:t>
            </a:r>
            <a:r>
              <a:rPr lang="en-US" dirty="0"/>
              <a:t> </a:t>
            </a:r>
            <a:r>
              <a:rPr lang="en-US" dirty="0" smtClean="0"/>
              <a:t>and simulations of real life feature or event.</a:t>
            </a:r>
          </a:p>
          <a:p>
            <a:r>
              <a:rPr lang="en-US" b="1" dirty="0"/>
              <a:t>4</a:t>
            </a:r>
            <a:r>
              <a:rPr lang="en-US" b="1" dirty="0" smtClean="0"/>
              <a:t>: </a:t>
            </a:r>
            <a:r>
              <a:rPr lang="en-US" b="1" dirty="0" smtClean="0"/>
              <a:t>Virtual Reality. </a:t>
            </a:r>
            <a:r>
              <a:rPr lang="en-US" dirty="0" smtClean="0"/>
              <a:t>A computer-generated environment with realistic surroundings and objects to make a person feel immersed in these surroundings.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9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Putting Everything Together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</a:t>
            </a:r>
            <a:r>
              <a:rPr lang="en-US" sz="2800" b="1" dirty="0" smtClean="0"/>
              <a:t>digital world</a:t>
            </a:r>
            <a:r>
              <a:rPr lang="en-US" sz="2800" dirty="0" smtClean="0"/>
              <a:t> is filled with journeys and creative ways to interact with the world around us. </a:t>
            </a:r>
            <a:r>
              <a:rPr lang="en-US" sz="2800" b="1" dirty="0" smtClean="0"/>
              <a:t>Artificial intelligence</a:t>
            </a:r>
            <a:r>
              <a:rPr lang="en-US" sz="2800" dirty="0" smtClean="0"/>
              <a:t> in general can make our everyday lives much easier with their ever-increasing uses and methods of interaction. Although the digital world seems like the Earth’s </a:t>
            </a:r>
            <a:r>
              <a:rPr lang="en-US" sz="2800" b="1" dirty="0" smtClean="0"/>
              <a:t>future</a:t>
            </a:r>
            <a:r>
              <a:rPr lang="en-US" sz="2800" dirty="0" smtClean="0"/>
              <a:t>, it is necessary to keep track of how far we’re taking it, and make sure the provided services are the ones of the bright side.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862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Conclusion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digital world continues to rise, the term </a:t>
            </a:r>
            <a:r>
              <a:rPr lang="en-US" b="1" dirty="0" smtClean="0"/>
              <a:t>‘Digital Literacy’ </a:t>
            </a:r>
            <a:r>
              <a:rPr lang="en-US" dirty="0" smtClean="0"/>
              <a:t>must remain something important. The knowledge of how to deal with the latest equipment is a must for anyone owning them. No matter what, the </a:t>
            </a:r>
            <a:r>
              <a:rPr lang="en-US" b="1" dirty="0" smtClean="0"/>
              <a:t>digital </a:t>
            </a:r>
            <a:r>
              <a:rPr lang="en-US" b="1" dirty="0" smtClean="0"/>
              <a:t>world</a:t>
            </a:r>
            <a:r>
              <a:rPr lang="en-US" dirty="0" smtClean="0"/>
              <a:t>, and </a:t>
            </a:r>
            <a:r>
              <a:rPr lang="en-US" b="1" dirty="0" smtClean="0"/>
              <a:t>artificial intelligence</a:t>
            </a:r>
            <a:r>
              <a:rPr lang="en-US" dirty="0" smtClean="0"/>
              <a:t> </a:t>
            </a:r>
            <a:r>
              <a:rPr lang="en-US" dirty="0" smtClean="0"/>
              <a:t>will </a:t>
            </a:r>
            <a:r>
              <a:rPr lang="en-US" b="1" dirty="0" smtClean="0"/>
              <a:t>continue to expand </a:t>
            </a:r>
            <a:r>
              <a:rPr lang="en-US" dirty="0" smtClean="0"/>
              <a:t>at a rapid pace, and with that, we can conclude that nowadays, the ability to control </a:t>
            </a:r>
            <a:r>
              <a:rPr lang="en-US" dirty="0" smtClean="0"/>
              <a:t>it will </a:t>
            </a:r>
            <a:r>
              <a:rPr lang="en-US" dirty="0" smtClean="0"/>
              <a:t>soon be a</a:t>
            </a:r>
            <a:r>
              <a:rPr lang="en-US" b="1" dirty="0" smtClean="0"/>
              <a:t> top priority.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4575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09800" y="1905000"/>
            <a:ext cx="4648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Thank </a:t>
            </a:r>
            <a:r>
              <a:rPr lang="en-US" sz="6600" dirty="0" smtClean="0"/>
              <a:t>You</a:t>
            </a:r>
            <a:endParaRPr lang="en-US" sz="6600" dirty="0" smtClean="0"/>
          </a:p>
          <a:p>
            <a:pPr algn="ctr"/>
            <a:r>
              <a:rPr lang="en-US" sz="6600" dirty="0" smtClean="0">
                <a:sym typeface="Wingdings" pitchFamily="2" charset="2"/>
              </a:rPr>
              <a:t>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75899619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362</TotalTime>
  <Words>434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Thatch</vt:lpstr>
      <vt:lpstr>Digital Literacy Artificial Intelligence</vt:lpstr>
      <vt:lpstr>What Does Digital Literacy Mean?</vt:lpstr>
      <vt:lpstr>Artificial Intelligence</vt:lpstr>
      <vt:lpstr>Services From The Digital World using AI</vt:lpstr>
      <vt:lpstr>Putting Everything Together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Literacy</dc:title>
  <dc:creator>user</dc:creator>
  <cp:lastModifiedBy>user</cp:lastModifiedBy>
  <cp:revision>25</cp:revision>
  <dcterms:created xsi:type="dcterms:W3CDTF">2023-02-03T12:13:25Z</dcterms:created>
  <dcterms:modified xsi:type="dcterms:W3CDTF">2023-02-08T15:07:44Z</dcterms:modified>
</cp:coreProperties>
</file>