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126BB7-ED04-48E6-9B21-32A20E8E9A50}" v="1078" dt="2023-02-08T15:01:34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83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2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5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5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96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51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4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7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6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2/8/2023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60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28" r:id="rId6"/>
    <p:sldLayoutId id="2147483933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n.hms.harvard.edu/flash/2019/scientists-control-rats-movements-mind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0889" y="309446"/>
            <a:ext cx="3404304" cy="2967955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ea typeface="Calibri Light"/>
                <a:cs typeface="Calibri Light"/>
              </a:rPr>
              <a:t>E-learning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6740" y="3371560"/>
            <a:ext cx="2952749" cy="177529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000" b="1">
                <a:ea typeface="Calibri"/>
                <a:cs typeface="Calibri"/>
              </a:rPr>
              <a:t>By:Yann Haddadin</a:t>
            </a:r>
            <a:endParaRPr lang="en-US" sz="2000"/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B6E405F0-E1C6-D4B3-DA79-D44B059C4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3381" b="2"/>
          <a:stretch/>
        </p:blipFill>
        <p:spPr>
          <a:xfrm>
            <a:off x="4232496" y="10"/>
            <a:ext cx="7959505" cy="6857992"/>
          </a:xfrm>
          <a:custGeom>
            <a:avLst/>
            <a:gdLst/>
            <a:ahLst/>
            <a:cxnLst/>
            <a:rect l="l" t="t" r="r" b="b"/>
            <a:pathLst>
              <a:path w="7959505" h="6858002">
                <a:moveTo>
                  <a:pt x="311551" y="6702976"/>
                </a:moveTo>
                <a:lnTo>
                  <a:pt x="297715" y="6742552"/>
                </a:lnTo>
                <a:cubicBezTo>
                  <a:pt x="283999" y="6764841"/>
                  <a:pt x="278713" y="6788417"/>
                  <a:pt x="278237" y="6812063"/>
                </a:cubicBezTo>
                <a:lnTo>
                  <a:pt x="278237" y="6812064"/>
                </a:lnTo>
                <a:lnTo>
                  <a:pt x="283011" y="6776800"/>
                </a:lnTo>
                <a:cubicBezTo>
                  <a:pt x="286107" y="6765164"/>
                  <a:pt x="290857" y="6753698"/>
                  <a:pt x="297715" y="6742553"/>
                </a:cubicBezTo>
                <a:cubicBezTo>
                  <a:pt x="306003" y="6729219"/>
                  <a:pt x="311147" y="6716169"/>
                  <a:pt x="311551" y="6702977"/>
                </a:cubicBezTo>
                <a:close/>
                <a:moveTo>
                  <a:pt x="328959" y="6564620"/>
                </a:moveTo>
                <a:lnTo>
                  <a:pt x="306480" y="6588625"/>
                </a:lnTo>
                <a:cubicBezTo>
                  <a:pt x="298003" y="6597578"/>
                  <a:pt x="291954" y="6611342"/>
                  <a:pt x="289858" y="6625224"/>
                </a:cubicBezTo>
                <a:lnTo>
                  <a:pt x="289858" y="6625225"/>
                </a:lnTo>
                <a:lnTo>
                  <a:pt x="289870" y="6645552"/>
                </a:lnTo>
                <a:lnTo>
                  <a:pt x="296953" y="6662541"/>
                </a:lnTo>
                <a:lnTo>
                  <a:pt x="296953" y="6662542"/>
                </a:lnTo>
                <a:lnTo>
                  <a:pt x="308405" y="6683027"/>
                </a:lnTo>
                <a:cubicBezTo>
                  <a:pt x="306038" y="6676305"/>
                  <a:pt x="302287" y="6669495"/>
                  <a:pt x="296953" y="6662541"/>
                </a:cubicBezTo>
                <a:lnTo>
                  <a:pt x="289858" y="6625225"/>
                </a:lnTo>
                <a:lnTo>
                  <a:pt x="306480" y="6588626"/>
                </a:lnTo>
                <a:cubicBezTo>
                  <a:pt x="312576" y="6582147"/>
                  <a:pt x="318672" y="6575479"/>
                  <a:pt x="328959" y="6564621"/>
                </a:cubicBezTo>
                <a:close/>
                <a:moveTo>
                  <a:pt x="248638" y="6438981"/>
                </a:moveTo>
                <a:cubicBezTo>
                  <a:pt x="258140" y="6444077"/>
                  <a:pt x="265617" y="6451650"/>
                  <a:pt x="268569" y="6463841"/>
                </a:cubicBezTo>
                <a:lnTo>
                  <a:pt x="268572" y="6463849"/>
                </a:lnTo>
                <a:lnTo>
                  <a:pt x="279556" y="6508052"/>
                </a:lnTo>
                <a:lnTo>
                  <a:pt x="282367" y="6513012"/>
                </a:lnTo>
                <a:lnTo>
                  <a:pt x="284834" y="6521804"/>
                </a:lnTo>
                <a:lnTo>
                  <a:pt x="301172" y="6546195"/>
                </a:lnTo>
                <a:lnTo>
                  <a:pt x="301172" y="6546194"/>
                </a:lnTo>
                <a:lnTo>
                  <a:pt x="282367" y="6513012"/>
                </a:lnTo>
                <a:lnTo>
                  <a:pt x="268572" y="6463849"/>
                </a:lnTo>
                <a:lnTo>
                  <a:pt x="268569" y="6463840"/>
                </a:lnTo>
                <a:close/>
                <a:moveTo>
                  <a:pt x="166047" y="6392243"/>
                </a:moveTo>
                <a:lnTo>
                  <a:pt x="173364" y="6407333"/>
                </a:lnTo>
                <a:lnTo>
                  <a:pt x="173364" y="6407332"/>
                </a:lnTo>
                <a:close/>
                <a:moveTo>
                  <a:pt x="401733" y="4221391"/>
                </a:moveTo>
                <a:lnTo>
                  <a:pt x="396017" y="4253014"/>
                </a:lnTo>
                <a:cubicBezTo>
                  <a:pt x="383824" y="4277401"/>
                  <a:pt x="368204" y="4300070"/>
                  <a:pt x="356201" y="4324645"/>
                </a:cubicBezTo>
                <a:cubicBezTo>
                  <a:pt x="350487" y="4336457"/>
                  <a:pt x="347439" y="4350554"/>
                  <a:pt x="347247" y="4363890"/>
                </a:cubicBezTo>
                <a:lnTo>
                  <a:pt x="347247" y="4363891"/>
                </a:lnTo>
                <a:cubicBezTo>
                  <a:pt x="346295" y="4403326"/>
                  <a:pt x="346295" y="4442762"/>
                  <a:pt x="348009" y="4482005"/>
                </a:cubicBezTo>
                <a:cubicBezTo>
                  <a:pt x="350677" y="4546777"/>
                  <a:pt x="351249" y="4612501"/>
                  <a:pt x="408019" y="4659175"/>
                </a:cubicBezTo>
                <a:cubicBezTo>
                  <a:pt x="412591" y="4662987"/>
                  <a:pt x="415259" y="4671177"/>
                  <a:pt x="416021" y="4677656"/>
                </a:cubicBezTo>
                <a:cubicBezTo>
                  <a:pt x="419640" y="4707565"/>
                  <a:pt x="420022" y="4738236"/>
                  <a:pt x="425928" y="4767765"/>
                </a:cubicBezTo>
                <a:lnTo>
                  <a:pt x="427237" y="4800483"/>
                </a:lnTo>
                <a:lnTo>
                  <a:pt x="412401" y="4828916"/>
                </a:lnTo>
                <a:cubicBezTo>
                  <a:pt x="404114" y="4837703"/>
                  <a:pt x="397113" y="4847214"/>
                  <a:pt x="391971" y="4857317"/>
                </a:cubicBezTo>
                <a:lnTo>
                  <a:pt x="390221" y="4863342"/>
                </a:lnTo>
                <a:lnTo>
                  <a:pt x="387469" y="4867614"/>
                </a:lnTo>
                <a:lnTo>
                  <a:pt x="382691" y="4889275"/>
                </a:lnTo>
                <a:lnTo>
                  <a:pt x="382691" y="4889276"/>
                </a:lnTo>
                <a:cubicBezTo>
                  <a:pt x="382122" y="4896714"/>
                  <a:pt x="382634" y="4904358"/>
                  <a:pt x="384396" y="4912169"/>
                </a:cubicBezTo>
                <a:lnTo>
                  <a:pt x="385799" y="4933805"/>
                </a:lnTo>
                <a:lnTo>
                  <a:pt x="378247" y="4957453"/>
                </a:lnTo>
                <a:lnTo>
                  <a:pt x="360964" y="4987037"/>
                </a:lnTo>
                <a:cubicBezTo>
                  <a:pt x="349725" y="5003801"/>
                  <a:pt x="335627" y="5022852"/>
                  <a:pt x="334485" y="5041521"/>
                </a:cubicBezTo>
                <a:cubicBezTo>
                  <a:pt x="333556" y="5057381"/>
                  <a:pt x="327457" y="5072411"/>
                  <a:pt x="321371" y="5087423"/>
                </a:cubicBezTo>
                <a:lnTo>
                  <a:pt x="321364" y="5087450"/>
                </a:lnTo>
                <a:lnTo>
                  <a:pt x="315482" y="5102461"/>
                </a:lnTo>
                <a:lnTo>
                  <a:pt x="308338" y="5133220"/>
                </a:lnTo>
                <a:lnTo>
                  <a:pt x="308337" y="5133224"/>
                </a:lnTo>
                <a:lnTo>
                  <a:pt x="308337" y="5133225"/>
                </a:lnTo>
                <a:lnTo>
                  <a:pt x="315052" y="5166114"/>
                </a:lnTo>
                <a:lnTo>
                  <a:pt x="314362" y="5172090"/>
                </a:lnTo>
                <a:cubicBezTo>
                  <a:pt x="313481" y="5174400"/>
                  <a:pt x="312290" y="5176876"/>
                  <a:pt x="311814" y="5179067"/>
                </a:cubicBezTo>
                <a:lnTo>
                  <a:pt x="311814" y="5179068"/>
                </a:lnTo>
                <a:cubicBezTo>
                  <a:pt x="304574" y="5214122"/>
                  <a:pt x="311624" y="5247079"/>
                  <a:pt x="335437" y="5272797"/>
                </a:cubicBezTo>
                <a:lnTo>
                  <a:pt x="335441" y="5272804"/>
                </a:lnTo>
                <a:lnTo>
                  <a:pt x="356854" y="5308181"/>
                </a:lnTo>
                <a:lnTo>
                  <a:pt x="359935" y="5317389"/>
                </a:lnTo>
                <a:lnTo>
                  <a:pt x="364317" y="5355014"/>
                </a:lnTo>
                <a:lnTo>
                  <a:pt x="359440" y="5385384"/>
                </a:lnTo>
                <a:cubicBezTo>
                  <a:pt x="356201" y="5398721"/>
                  <a:pt x="353915" y="5412057"/>
                  <a:pt x="351249" y="5425582"/>
                </a:cubicBezTo>
                <a:cubicBezTo>
                  <a:pt x="347439" y="5443870"/>
                  <a:pt x="343437" y="5462351"/>
                  <a:pt x="339627" y="5480637"/>
                </a:cubicBezTo>
                <a:cubicBezTo>
                  <a:pt x="337722" y="5489497"/>
                  <a:pt x="335151" y="5498832"/>
                  <a:pt x="335103" y="5507667"/>
                </a:cubicBezTo>
                <a:lnTo>
                  <a:pt x="335103" y="5507668"/>
                </a:lnTo>
                <a:lnTo>
                  <a:pt x="337324" y="5520422"/>
                </a:lnTo>
                <a:lnTo>
                  <a:pt x="345722" y="5531692"/>
                </a:lnTo>
                <a:lnTo>
                  <a:pt x="345723" y="5531694"/>
                </a:lnTo>
                <a:lnTo>
                  <a:pt x="355869" y="5547578"/>
                </a:lnTo>
                <a:lnTo>
                  <a:pt x="346295" y="5562746"/>
                </a:lnTo>
                <a:cubicBezTo>
                  <a:pt x="303622" y="5600467"/>
                  <a:pt x="276951" y="5646189"/>
                  <a:pt x="275047" y="5704483"/>
                </a:cubicBezTo>
                <a:cubicBezTo>
                  <a:pt x="274665" y="5716485"/>
                  <a:pt x="271999" y="5728678"/>
                  <a:pt x="269141" y="5740488"/>
                </a:cubicBezTo>
                <a:cubicBezTo>
                  <a:pt x="267426" y="5747728"/>
                  <a:pt x="265520" y="5756493"/>
                  <a:pt x="260376" y="5760873"/>
                </a:cubicBezTo>
                <a:cubicBezTo>
                  <a:pt x="221133" y="5794974"/>
                  <a:pt x="193890" y="5837457"/>
                  <a:pt x="171981" y="5883751"/>
                </a:cubicBezTo>
                <a:lnTo>
                  <a:pt x="171979" y="5883756"/>
                </a:lnTo>
                <a:lnTo>
                  <a:pt x="160957" y="5909351"/>
                </a:lnTo>
                <a:lnTo>
                  <a:pt x="154076" y="5935946"/>
                </a:lnTo>
                <a:lnTo>
                  <a:pt x="154075" y="5935949"/>
                </a:lnTo>
                <a:lnTo>
                  <a:pt x="154075" y="5935950"/>
                </a:lnTo>
                <a:cubicBezTo>
                  <a:pt x="151789" y="5954618"/>
                  <a:pt x="155599" y="5974241"/>
                  <a:pt x="157695" y="5993292"/>
                </a:cubicBezTo>
                <a:cubicBezTo>
                  <a:pt x="158837" y="6004532"/>
                  <a:pt x="158647" y="6017486"/>
                  <a:pt x="164171" y="6026441"/>
                </a:cubicBezTo>
                <a:cubicBezTo>
                  <a:pt x="181508" y="6054826"/>
                  <a:pt x="200176" y="6082259"/>
                  <a:pt x="220371" y="6108739"/>
                </a:cubicBezTo>
                <a:lnTo>
                  <a:pt x="234064" y="6133315"/>
                </a:lnTo>
                <a:lnTo>
                  <a:pt x="230364" y="6143190"/>
                </a:lnTo>
                <a:cubicBezTo>
                  <a:pt x="227813" y="6146732"/>
                  <a:pt x="223895" y="6150697"/>
                  <a:pt x="218465" y="6155602"/>
                </a:cubicBezTo>
                <a:cubicBezTo>
                  <a:pt x="196176" y="6175797"/>
                  <a:pt x="184556" y="6200944"/>
                  <a:pt x="179794" y="6228756"/>
                </a:cubicBezTo>
                <a:cubicBezTo>
                  <a:pt x="172363" y="6272764"/>
                  <a:pt x="166077" y="6317151"/>
                  <a:pt x="162457" y="6361539"/>
                </a:cubicBezTo>
                <a:lnTo>
                  <a:pt x="162457" y="6361540"/>
                </a:lnTo>
                <a:lnTo>
                  <a:pt x="179794" y="6228757"/>
                </a:lnTo>
                <a:cubicBezTo>
                  <a:pt x="184556" y="6200945"/>
                  <a:pt x="196176" y="6175798"/>
                  <a:pt x="218465" y="6155603"/>
                </a:cubicBezTo>
                <a:cubicBezTo>
                  <a:pt x="229325" y="6145793"/>
                  <a:pt x="234135" y="6139745"/>
                  <a:pt x="234064" y="6133315"/>
                </a:cubicBezTo>
                <a:lnTo>
                  <a:pt x="234064" y="6133314"/>
                </a:lnTo>
                <a:cubicBezTo>
                  <a:pt x="233993" y="6126884"/>
                  <a:pt x="229039" y="6120074"/>
                  <a:pt x="220371" y="6108738"/>
                </a:cubicBezTo>
                <a:cubicBezTo>
                  <a:pt x="200176" y="6082258"/>
                  <a:pt x="181508" y="6054825"/>
                  <a:pt x="164171" y="6026440"/>
                </a:cubicBezTo>
                <a:cubicBezTo>
                  <a:pt x="158647" y="6017485"/>
                  <a:pt x="158837" y="6004531"/>
                  <a:pt x="157695" y="5993291"/>
                </a:cubicBezTo>
                <a:cubicBezTo>
                  <a:pt x="156647" y="5983766"/>
                  <a:pt x="155171" y="5974097"/>
                  <a:pt x="154242" y="5964477"/>
                </a:cubicBezTo>
                <a:lnTo>
                  <a:pt x="154075" y="5935950"/>
                </a:lnTo>
                <a:lnTo>
                  <a:pt x="154076" y="5935946"/>
                </a:lnTo>
                <a:lnTo>
                  <a:pt x="171979" y="5883756"/>
                </a:lnTo>
                <a:lnTo>
                  <a:pt x="171981" y="5883752"/>
                </a:lnTo>
                <a:cubicBezTo>
                  <a:pt x="193890" y="5837458"/>
                  <a:pt x="221133" y="5794975"/>
                  <a:pt x="260376" y="5760874"/>
                </a:cubicBezTo>
                <a:cubicBezTo>
                  <a:pt x="265520" y="5756494"/>
                  <a:pt x="267426" y="5747729"/>
                  <a:pt x="269141" y="5740489"/>
                </a:cubicBezTo>
                <a:cubicBezTo>
                  <a:pt x="271999" y="5728679"/>
                  <a:pt x="274665" y="5716486"/>
                  <a:pt x="275047" y="5704484"/>
                </a:cubicBezTo>
                <a:cubicBezTo>
                  <a:pt x="276951" y="5646190"/>
                  <a:pt x="303622" y="5600468"/>
                  <a:pt x="346295" y="5562747"/>
                </a:cubicBezTo>
                <a:cubicBezTo>
                  <a:pt x="352392" y="5557318"/>
                  <a:pt x="355774" y="5552508"/>
                  <a:pt x="355869" y="5547579"/>
                </a:cubicBezTo>
                <a:lnTo>
                  <a:pt x="355869" y="5547578"/>
                </a:lnTo>
                <a:cubicBezTo>
                  <a:pt x="355964" y="5542649"/>
                  <a:pt x="352773" y="5537600"/>
                  <a:pt x="345723" y="5531693"/>
                </a:cubicBezTo>
                <a:lnTo>
                  <a:pt x="345722" y="5531692"/>
                </a:lnTo>
                <a:lnTo>
                  <a:pt x="335103" y="5507668"/>
                </a:lnTo>
                <a:lnTo>
                  <a:pt x="339627" y="5480638"/>
                </a:lnTo>
                <a:cubicBezTo>
                  <a:pt x="343437" y="5462352"/>
                  <a:pt x="347439" y="5443871"/>
                  <a:pt x="351249" y="5425583"/>
                </a:cubicBezTo>
                <a:cubicBezTo>
                  <a:pt x="353915" y="5412058"/>
                  <a:pt x="356201" y="5398722"/>
                  <a:pt x="359440" y="5385385"/>
                </a:cubicBezTo>
                <a:cubicBezTo>
                  <a:pt x="361965" y="5375003"/>
                  <a:pt x="363668" y="5364883"/>
                  <a:pt x="364317" y="5355015"/>
                </a:cubicBezTo>
                <a:lnTo>
                  <a:pt x="364317" y="5355014"/>
                </a:lnTo>
                <a:lnTo>
                  <a:pt x="362870" y="5326163"/>
                </a:lnTo>
                <a:lnTo>
                  <a:pt x="359935" y="5317389"/>
                </a:lnTo>
                <a:lnTo>
                  <a:pt x="359341" y="5312288"/>
                </a:lnTo>
                <a:lnTo>
                  <a:pt x="356854" y="5308181"/>
                </a:lnTo>
                <a:lnTo>
                  <a:pt x="353708" y="5298775"/>
                </a:lnTo>
                <a:lnTo>
                  <a:pt x="335441" y="5272804"/>
                </a:lnTo>
                <a:lnTo>
                  <a:pt x="335437" y="5272796"/>
                </a:lnTo>
                <a:cubicBezTo>
                  <a:pt x="323531" y="5259937"/>
                  <a:pt x="315815" y="5245269"/>
                  <a:pt x="311981" y="5229433"/>
                </a:cubicBezTo>
                <a:lnTo>
                  <a:pt x="311814" y="5179068"/>
                </a:lnTo>
                <a:lnTo>
                  <a:pt x="314362" y="5172091"/>
                </a:lnTo>
                <a:cubicBezTo>
                  <a:pt x="315243" y="5169781"/>
                  <a:pt x="315814" y="5167638"/>
                  <a:pt x="315052" y="5166114"/>
                </a:cubicBezTo>
                <a:lnTo>
                  <a:pt x="315052" y="5166113"/>
                </a:lnTo>
                <a:lnTo>
                  <a:pt x="308337" y="5133225"/>
                </a:lnTo>
                <a:lnTo>
                  <a:pt x="308338" y="5133220"/>
                </a:lnTo>
                <a:lnTo>
                  <a:pt x="321364" y="5087450"/>
                </a:lnTo>
                <a:lnTo>
                  <a:pt x="327270" y="5072376"/>
                </a:lnTo>
                <a:cubicBezTo>
                  <a:pt x="330949" y="5062300"/>
                  <a:pt x="333866" y="5052096"/>
                  <a:pt x="334485" y="5041522"/>
                </a:cubicBezTo>
                <a:cubicBezTo>
                  <a:pt x="335627" y="5022853"/>
                  <a:pt x="349725" y="5003802"/>
                  <a:pt x="360964" y="4987038"/>
                </a:cubicBezTo>
                <a:cubicBezTo>
                  <a:pt x="366751" y="4978393"/>
                  <a:pt x="372457" y="4970097"/>
                  <a:pt x="376968" y="4961456"/>
                </a:cubicBezTo>
                <a:lnTo>
                  <a:pt x="378247" y="4957453"/>
                </a:lnTo>
                <a:lnTo>
                  <a:pt x="381039" y="4952673"/>
                </a:lnTo>
                <a:lnTo>
                  <a:pt x="385799" y="4933805"/>
                </a:lnTo>
                <a:cubicBezTo>
                  <a:pt x="386468" y="4927122"/>
                  <a:pt x="386111" y="4919979"/>
                  <a:pt x="384396" y="4912168"/>
                </a:cubicBezTo>
                <a:lnTo>
                  <a:pt x="382691" y="4889275"/>
                </a:lnTo>
                <a:lnTo>
                  <a:pt x="390221" y="4863342"/>
                </a:lnTo>
                <a:lnTo>
                  <a:pt x="412401" y="4828917"/>
                </a:lnTo>
                <a:cubicBezTo>
                  <a:pt x="420784" y="4819964"/>
                  <a:pt x="425356" y="4810581"/>
                  <a:pt x="427237" y="4800484"/>
                </a:cubicBezTo>
                <a:lnTo>
                  <a:pt x="427237" y="4800483"/>
                </a:lnTo>
                <a:cubicBezTo>
                  <a:pt x="429119" y="4790386"/>
                  <a:pt x="428309" y="4779575"/>
                  <a:pt x="425928" y="4767764"/>
                </a:cubicBezTo>
                <a:cubicBezTo>
                  <a:pt x="420022" y="4738235"/>
                  <a:pt x="419640" y="4707564"/>
                  <a:pt x="416021" y="4677655"/>
                </a:cubicBezTo>
                <a:cubicBezTo>
                  <a:pt x="415259" y="4671176"/>
                  <a:pt x="412591" y="4662986"/>
                  <a:pt x="408019" y="4659174"/>
                </a:cubicBezTo>
                <a:cubicBezTo>
                  <a:pt x="351249" y="4612500"/>
                  <a:pt x="350677" y="4546776"/>
                  <a:pt x="348009" y="4482004"/>
                </a:cubicBezTo>
                <a:lnTo>
                  <a:pt x="347247" y="4363891"/>
                </a:lnTo>
                <a:lnTo>
                  <a:pt x="356201" y="4324646"/>
                </a:lnTo>
                <a:cubicBezTo>
                  <a:pt x="368204" y="4300071"/>
                  <a:pt x="383824" y="4277402"/>
                  <a:pt x="396017" y="4253015"/>
                </a:cubicBezTo>
                <a:cubicBezTo>
                  <a:pt x="400781" y="4243873"/>
                  <a:pt x="400971" y="4232061"/>
                  <a:pt x="401733" y="4221392"/>
                </a:cubicBezTo>
                <a:close/>
                <a:moveTo>
                  <a:pt x="405543" y="4165383"/>
                </a:moveTo>
                <a:cubicBezTo>
                  <a:pt x="402114" y="4173480"/>
                  <a:pt x="401543" y="4182767"/>
                  <a:pt x="401638" y="4192387"/>
                </a:cubicBezTo>
                <a:lnTo>
                  <a:pt x="401638" y="4192388"/>
                </a:lnTo>
                <a:lnTo>
                  <a:pt x="405543" y="4165384"/>
                </a:lnTo>
                <a:close/>
                <a:moveTo>
                  <a:pt x="332842" y="2836172"/>
                </a:moveTo>
                <a:lnTo>
                  <a:pt x="332842" y="2836173"/>
                </a:lnTo>
                <a:cubicBezTo>
                  <a:pt x="336914" y="2839983"/>
                  <a:pt x="340200" y="2844317"/>
                  <a:pt x="341533" y="2848794"/>
                </a:cubicBezTo>
                <a:lnTo>
                  <a:pt x="358165" y="2903546"/>
                </a:lnTo>
                <a:lnTo>
                  <a:pt x="366071" y="2947859"/>
                </a:lnTo>
                <a:lnTo>
                  <a:pt x="366072" y="2947863"/>
                </a:lnTo>
                <a:lnTo>
                  <a:pt x="362488" y="2982148"/>
                </a:lnTo>
                <a:cubicBezTo>
                  <a:pt x="354392" y="3014153"/>
                  <a:pt x="350582" y="3045777"/>
                  <a:pt x="350796" y="3077401"/>
                </a:cubicBezTo>
                <a:lnTo>
                  <a:pt x="350796" y="3077402"/>
                </a:lnTo>
                <a:cubicBezTo>
                  <a:pt x="351010" y="3109026"/>
                  <a:pt x="355249" y="3140650"/>
                  <a:pt x="363250" y="3172655"/>
                </a:cubicBezTo>
                <a:cubicBezTo>
                  <a:pt x="389159" y="3276481"/>
                  <a:pt x="416591" y="3380306"/>
                  <a:pt x="410877" y="3489468"/>
                </a:cubicBezTo>
                <a:cubicBezTo>
                  <a:pt x="409925" y="3507564"/>
                  <a:pt x="421546" y="3529091"/>
                  <a:pt x="432976" y="3544714"/>
                </a:cubicBezTo>
                <a:cubicBezTo>
                  <a:pt x="438406" y="3552191"/>
                  <a:pt x="442585" y="3557716"/>
                  <a:pt x="445520" y="3562321"/>
                </a:cubicBezTo>
                <a:lnTo>
                  <a:pt x="450598" y="3574408"/>
                </a:lnTo>
                <a:lnTo>
                  <a:pt x="448246" y="3587174"/>
                </a:lnTo>
                <a:cubicBezTo>
                  <a:pt x="446228" y="3592232"/>
                  <a:pt x="442978" y="3598435"/>
                  <a:pt x="438500" y="3606817"/>
                </a:cubicBezTo>
                <a:cubicBezTo>
                  <a:pt x="434118" y="3614819"/>
                  <a:pt x="431452" y="3624725"/>
                  <a:pt x="424974" y="3630632"/>
                </a:cubicBezTo>
                <a:cubicBezTo>
                  <a:pt x="408496" y="3645682"/>
                  <a:pt x="402257" y="3662494"/>
                  <a:pt x="400733" y="3680163"/>
                </a:cubicBezTo>
                <a:lnTo>
                  <a:pt x="400733" y="3680164"/>
                </a:lnTo>
                <a:lnTo>
                  <a:pt x="404781" y="3734838"/>
                </a:lnTo>
                <a:lnTo>
                  <a:pt x="404399" y="3754652"/>
                </a:lnTo>
                <a:cubicBezTo>
                  <a:pt x="398399" y="3767130"/>
                  <a:pt x="396447" y="3778655"/>
                  <a:pt x="398042" y="3789776"/>
                </a:cubicBezTo>
                <a:lnTo>
                  <a:pt x="398042" y="3789777"/>
                </a:lnTo>
                <a:cubicBezTo>
                  <a:pt x="399638" y="3800897"/>
                  <a:pt x="404781" y="3811614"/>
                  <a:pt x="412973" y="3822473"/>
                </a:cubicBezTo>
                <a:lnTo>
                  <a:pt x="427308" y="3852620"/>
                </a:lnTo>
                <a:lnTo>
                  <a:pt x="426528" y="3868764"/>
                </a:lnTo>
                <a:cubicBezTo>
                  <a:pt x="425070" y="3874229"/>
                  <a:pt x="422307" y="3879766"/>
                  <a:pt x="417925" y="3885338"/>
                </a:cubicBezTo>
                <a:cubicBezTo>
                  <a:pt x="398494" y="3910104"/>
                  <a:pt x="388302" y="3935727"/>
                  <a:pt x="386040" y="3962159"/>
                </a:cubicBezTo>
                <a:lnTo>
                  <a:pt x="386040" y="3962160"/>
                </a:lnTo>
                <a:cubicBezTo>
                  <a:pt x="383778" y="3988593"/>
                  <a:pt x="389446" y="4015835"/>
                  <a:pt x="401733" y="4043840"/>
                </a:cubicBezTo>
                <a:lnTo>
                  <a:pt x="416855" y="4103826"/>
                </a:lnTo>
                <a:lnTo>
                  <a:pt x="405543" y="4165382"/>
                </a:lnTo>
                <a:lnTo>
                  <a:pt x="414887" y="4134256"/>
                </a:lnTo>
                <a:lnTo>
                  <a:pt x="416855" y="4103826"/>
                </a:lnTo>
                <a:lnTo>
                  <a:pt x="416855" y="4103825"/>
                </a:lnTo>
                <a:cubicBezTo>
                  <a:pt x="415879" y="4083702"/>
                  <a:pt x="410497" y="4063842"/>
                  <a:pt x="401733" y="4043839"/>
                </a:cubicBezTo>
                <a:cubicBezTo>
                  <a:pt x="395590" y="4029837"/>
                  <a:pt x="391101" y="4016025"/>
                  <a:pt x="388431" y="4002410"/>
                </a:cubicBezTo>
                <a:lnTo>
                  <a:pt x="386040" y="3962160"/>
                </a:lnTo>
                <a:lnTo>
                  <a:pt x="395544" y="3923125"/>
                </a:lnTo>
                <a:cubicBezTo>
                  <a:pt x="400804" y="3910319"/>
                  <a:pt x="408210" y="3897722"/>
                  <a:pt x="417925" y="3885339"/>
                </a:cubicBezTo>
                <a:cubicBezTo>
                  <a:pt x="426689" y="3874195"/>
                  <a:pt x="428975" y="3863193"/>
                  <a:pt x="427308" y="3852620"/>
                </a:cubicBezTo>
                <a:lnTo>
                  <a:pt x="427308" y="3852619"/>
                </a:lnTo>
                <a:cubicBezTo>
                  <a:pt x="425642" y="3842046"/>
                  <a:pt x="420022" y="3831902"/>
                  <a:pt x="412973" y="3822472"/>
                </a:cubicBezTo>
                <a:lnTo>
                  <a:pt x="398042" y="3789776"/>
                </a:lnTo>
                <a:lnTo>
                  <a:pt x="404399" y="3754653"/>
                </a:lnTo>
                <a:cubicBezTo>
                  <a:pt x="407067" y="3749126"/>
                  <a:pt x="405733" y="3741316"/>
                  <a:pt x="404781" y="3734838"/>
                </a:cubicBezTo>
                <a:lnTo>
                  <a:pt x="404781" y="3734837"/>
                </a:lnTo>
                <a:lnTo>
                  <a:pt x="400733" y="3680164"/>
                </a:lnTo>
                <a:lnTo>
                  <a:pt x="407246" y="3654416"/>
                </a:lnTo>
                <a:cubicBezTo>
                  <a:pt x="411056" y="3646123"/>
                  <a:pt x="416735" y="3638158"/>
                  <a:pt x="424974" y="3630633"/>
                </a:cubicBezTo>
                <a:cubicBezTo>
                  <a:pt x="431452" y="3624726"/>
                  <a:pt x="434118" y="3614820"/>
                  <a:pt x="438500" y="3606818"/>
                </a:cubicBezTo>
                <a:cubicBezTo>
                  <a:pt x="447455" y="3590054"/>
                  <a:pt x="451503" y="3582005"/>
                  <a:pt x="450598" y="3574409"/>
                </a:cubicBezTo>
                <a:lnTo>
                  <a:pt x="450598" y="3574408"/>
                </a:lnTo>
                <a:cubicBezTo>
                  <a:pt x="449693" y="3566811"/>
                  <a:pt x="443835" y="3559668"/>
                  <a:pt x="432976" y="3544713"/>
                </a:cubicBezTo>
                <a:cubicBezTo>
                  <a:pt x="421546" y="3529090"/>
                  <a:pt x="409925" y="3507563"/>
                  <a:pt x="410877" y="3489467"/>
                </a:cubicBezTo>
                <a:cubicBezTo>
                  <a:pt x="416591" y="3380305"/>
                  <a:pt x="389159" y="3276480"/>
                  <a:pt x="363250" y="3172654"/>
                </a:cubicBezTo>
                <a:lnTo>
                  <a:pt x="350796" y="3077402"/>
                </a:lnTo>
                <a:lnTo>
                  <a:pt x="362488" y="2982149"/>
                </a:lnTo>
                <a:cubicBezTo>
                  <a:pt x="365441" y="2970576"/>
                  <a:pt x="366442" y="2959157"/>
                  <a:pt x="366072" y="2947863"/>
                </a:cubicBezTo>
                <a:lnTo>
                  <a:pt x="366072" y="2947862"/>
                </a:lnTo>
                <a:lnTo>
                  <a:pt x="366071" y="2947859"/>
                </a:lnTo>
                <a:lnTo>
                  <a:pt x="361441" y="2914328"/>
                </a:lnTo>
                <a:lnTo>
                  <a:pt x="358165" y="2903546"/>
                </a:lnTo>
                <a:lnTo>
                  <a:pt x="357138" y="2897785"/>
                </a:lnTo>
                <a:cubicBezTo>
                  <a:pt x="352391" y="2881307"/>
                  <a:pt x="346533" y="2865010"/>
                  <a:pt x="341533" y="2848793"/>
                </a:cubicBezTo>
                <a:close/>
                <a:moveTo>
                  <a:pt x="296001" y="2745352"/>
                </a:moveTo>
                <a:lnTo>
                  <a:pt x="289670" y="2770758"/>
                </a:lnTo>
                <a:lnTo>
                  <a:pt x="290080" y="2778006"/>
                </a:lnTo>
                <a:lnTo>
                  <a:pt x="289301" y="2782305"/>
                </a:lnTo>
                <a:lnTo>
                  <a:pt x="290501" y="2785440"/>
                </a:lnTo>
                <a:lnTo>
                  <a:pt x="290929" y="2793023"/>
                </a:lnTo>
                <a:lnTo>
                  <a:pt x="300579" y="2811780"/>
                </a:lnTo>
                <a:lnTo>
                  <a:pt x="300582" y="2811787"/>
                </a:lnTo>
                <a:lnTo>
                  <a:pt x="300583" y="2811787"/>
                </a:lnTo>
                <a:lnTo>
                  <a:pt x="300579" y="2811780"/>
                </a:lnTo>
                <a:lnTo>
                  <a:pt x="290501" y="2785440"/>
                </a:lnTo>
                <a:lnTo>
                  <a:pt x="290080" y="2778006"/>
                </a:lnTo>
                <a:close/>
                <a:moveTo>
                  <a:pt x="413278" y="2445328"/>
                </a:moveTo>
                <a:lnTo>
                  <a:pt x="409472" y="2463017"/>
                </a:lnTo>
                <a:lnTo>
                  <a:pt x="409472" y="2463018"/>
                </a:lnTo>
                <a:lnTo>
                  <a:pt x="411535" y="2490551"/>
                </a:lnTo>
                <a:lnTo>
                  <a:pt x="418114" y="2518262"/>
                </a:lnTo>
                <a:lnTo>
                  <a:pt x="418115" y="2518265"/>
                </a:lnTo>
                <a:lnTo>
                  <a:pt x="421759" y="2545007"/>
                </a:lnTo>
                <a:lnTo>
                  <a:pt x="417545" y="2571034"/>
                </a:lnTo>
                <a:cubicBezTo>
                  <a:pt x="405543" y="2612945"/>
                  <a:pt x="372966" y="2640950"/>
                  <a:pt x="344391" y="2668001"/>
                </a:cubicBezTo>
                <a:cubicBezTo>
                  <a:pt x="320006" y="2691054"/>
                  <a:pt x="306290" y="2716963"/>
                  <a:pt x="296001" y="2745348"/>
                </a:cubicBezTo>
                <a:lnTo>
                  <a:pt x="296001" y="2745349"/>
                </a:lnTo>
                <a:cubicBezTo>
                  <a:pt x="306290" y="2716964"/>
                  <a:pt x="320006" y="2691055"/>
                  <a:pt x="344391" y="2668002"/>
                </a:cubicBezTo>
                <a:cubicBezTo>
                  <a:pt x="372966" y="2640951"/>
                  <a:pt x="405543" y="2612946"/>
                  <a:pt x="417545" y="2571035"/>
                </a:cubicBezTo>
                <a:cubicBezTo>
                  <a:pt x="420117" y="2561986"/>
                  <a:pt x="421593" y="2553556"/>
                  <a:pt x="421760" y="2545007"/>
                </a:cubicBezTo>
                <a:lnTo>
                  <a:pt x="421759" y="2545007"/>
                </a:lnTo>
                <a:lnTo>
                  <a:pt x="421760" y="2545006"/>
                </a:lnTo>
                <a:cubicBezTo>
                  <a:pt x="421926" y="2536457"/>
                  <a:pt x="420783" y="2527790"/>
                  <a:pt x="418115" y="2518264"/>
                </a:cubicBezTo>
                <a:lnTo>
                  <a:pt x="418114" y="2518262"/>
                </a:lnTo>
                <a:lnTo>
                  <a:pt x="409472" y="2463018"/>
                </a:lnTo>
                <a:close/>
                <a:moveTo>
                  <a:pt x="817328" y="1508458"/>
                </a:moveTo>
                <a:lnTo>
                  <a:pt x="845421" y="1596213"/>
                </a:lnTo>
                <a:cubicBezTo>
                  <a:pt x="847898" y="1604978"/>
                  <a:pt x="846373" y="1615836"/>
                  <a:pt x="843517" y="1624980"/>
                </a:cubicBezTo>
                <a:cubicBezTo>
                  <a:pt x="833801" y="1656223"/>
                  <a:pt x="809415" y="1676036"/>
                  <a:pt x="786935" y="1697753"/>
                </a:cubicBezTo>
                <a:cubicBezTo>
                  <a:pt x="777029" y="1707279"/>
                  <a:pt x="769981" y="1720423"/>
                  <a:pt x="764267" y="1733188"/>
                </a:cubicBezTo>
                <a:cubicBezTo>
                  <a:pt x="749595" y="1766335"/>
                  <a:pt x="736452" y="1800246"/>
                  <a:pt x="722546" y="1833775"/>
                </a:cubicBezTo>
                <a:cubicBezTo>
                  <a:pt x="721212" y="1837013"/>
                  <a:pt x="717783" y="1839679"/>
                  <a:pt x="714925" y="1842158"/>
                </a:cubicBezTo>
                <a:cubicBezTo>
                  <a:pt x="684824" y="1866922"/>
                  <a:pt x="654535" y="1891497"/>
                  <a:pt x="624434" y="1916454"/>
                </a:cubicBezTo>
                <a:cubicBezTo>
                  <a:pt x="618720" y="1921216"/>
                  <a:pt x="614528" y="1928076"/>
                  <a:pt x="609004" y="1933219"/>
                </a:cubicBezTo>
                <a:cubicBezTo>
                  <a:pt x="601384" y="1940459"/>
                  <a:pt x="594143" y="1949603"/>
                  <a:pt x="584999" y="1953413"/>
                </a:cubicBezTo>
                <a:cubicBezTo>
                  <a:pt x="556234" y="1965224"/>
                  <a:pt x="543850" y="1987894"/>
                  <a:pt x="538516" y="2016469"/>
                </a:cubicBezTo>
                <a:cubicBezTo>
                  <a:pt x="533563" y="2042570"/>
                  <a:pt x="529371" y="2068669"/>
                  <a:pt x="523657" y="2094578"/>
                </a:cubicBezTo>
                <a:cubicBezTo>
                  <a:pt x="516799" y="2126201"/>
                  <a:pt x="509369" y="2157636"/>
                  <a:pt x="500986" y="2188879"/>
                </a:cubicBezTo>
                <a:cubicBezTo>
                  <a:pt x="497366" y="2202404"/>
                  <a:pt x="493176" y="2216692"/>
                  <a:pt x="485746" y="2228314"/>
                </a:cubicBezTo>
                <a:cubicBezTo>
                  <a:pt x="465171" y="2260890"/>
                  <a:pt x="451265" y="2295753"/>
                  <a:pt x="456789" y="2334044"/>
                </a:cubicBezTo>
                <a:cubicBezTo>
                  <a:pt x="461171" y="2364715"/>
                  <a:pt x="449931" y="2390434"/>
                  <a:pt x="432404" y="2409485"/>
                </a:cubicBezTo>
                <a:cubicBezTo>
                  <a:pt x="424450" y="2418154"/>
                  <a:pt x="418938" y="2426977"/>
                  <a:pt x="415303" y="2435913"/>
                </a:cubicBezTo>
                <a:lnTo>
                  <a:pt x="432404" y="2409486"/>
                </a:lnTo>
                <a:cubicBezTo>
                  <a:pt x="449931" y="2390435"/>
                  <a:pt x="461171" y="2364716"/>
                  <a:pt x="456789" y="2334045"/>
                </a:cubicBezTo>
                <a:cubicBezTo>
                  <a:pt x="451265" y="2295754"/>
                  <a:pt x="465171" y="2260891"/>
                  <a:pt x="485746" y="2228315"/>
                </a:cubicBezTo>
                <a:cubicBezTo>
                  <a:pt x="493176" y="2216693"/>
                  <a:pt x="497366" y="2202405"/>
                  <a:pt x="500986" y="2188880"/>
                </a:cubicBezTo>
                <a:cubicBezTo>
                  <a:pt x="509369" y="2157637"/>
                  <a:pt x="516799" y="2126202"/>
                  <a:pt x="523657" y="2094579"/>
                </a:cubicBezTo>
                <a:cubicBezTo>
                  <a:pt x="529371" y="2068670"/>
                  <a:pt x="533563" y="2042571"/>
                  <a:pt x="538516" y="2016470"/>
                </a:cubicBezTo>
                <a:cubicBezTo>
                  <a:pt x="543850" y="1987895"/>
                  <a:pt x="556234" y="1965225"/>
                  <a:pt x="584999" y="1953414"/>
                </a:cubicBezTo>
                <a:cubicBezTo>
                  <a:pt x="594143" y="1949604"/>
                  <a:pt x="601384" y="1940460"/>
                  <a:pt x="609004" y="1933220"/>
                </a:cubicBezTo>
                <a:cubicBezTo>
                  <a:pt x="614528" y="1928077"/>
                  <a:pt x="618720" y="1921217"/>
                  <a:pt x="624434" y="1916455"/>
                </a:cubicBezTo>
                <a:cubicBezTo>
                  <a:pt x="654535" y="1891498"/>
                  <a:pt x="684824" y="1866923"/>
                  <a:pt x="714925" y="1842159"/>
                </a:cubicBezTo>
                <a:cubicBezTo>
                  <a:pt x="717783" y="1839680"/>
                  <a:pt x="721212" y="1837014"/>
                  <a:pt x="722546" y="1833776"/>
                </a:cubicBezTo>
                <a:cubicBezTo>
                  <a:pt x="736452" y="1800247"/>
                  <a:pt x="749596" y="1766336"/>
                  <a:pt x="764267" y="1733189"/>
                </a:cubicBezTo>
                <a:cubicBezTo>
                  <a:pt x="769981" y="1720424"/>
                  <a:pt x="777029" y="1707280"/>
                  <a:pt x="786936" y="1697754"/>
                </a:cubicBezTo>
                <a:cubicBezTo>
                  <a:pt x="809416" y="1676037"/>
                  <a:pt x="833801" y="1656224"/>
                  <a:pt x="843517" y="1624981"/>
                </a:cubicBezTo>
                <a:cubicBezTo>
                  <a:pt x="846374" y="1615837"/>
                  <a:pt x="847899" y="1604979"/>
                  <a:pt x="845422" y="1596214"/>
                </a:cubicBezTo>
                <a:close/>
                <a:moveTo>
                  <a:pt x="798723" y="1459073"/>
                </a:moveTo>
                <a:lnTo>
                  <a:pt x="807941" y="1481572"/>
                </a:lnTo>
                <a:lnTo>
                  <a:pt x="798724" y="1459074"/>
                </a:lnTo>
                <a:close/>
                <a:moveTo>
                  <a:pt x="779530" y="1268758"/>
                </a:moveTo>
                <a:lnTo>
                  <a:pt x="774363" y="1286069"/>
                </a:lnTo>
                <a:cubicBezTo>
                  <a:pt x="759789" y="1306930"/>
                  <a:pt x="753550" y="1328552"/>
                  <a:pt x="752025" y="1350627"/>
                </a:cubicBezTo>
                <a:lnTo>
                  <a:pt x="757620" y="1413840"/>
                </a:lnTo>
                <a:lnTo>
                  <a:pt x="752026" y="1350628"/>
                </a:lnTo>
                <a:cubicBezTo>
                  <a:pt x="753550" y="1328553"/>
                  <a:pt x="759790" y="1306930"/>
                  <a:pt x="774363" y="1286070"/>
                </a:cubicBezTo>
                <a:cubicBezTo>
                  <a:pt x="777506" y="1281689"/>
                  <a:pt x="779078" y="1275402"/>
                  <a:pt x="779530" y="1268758"/>
                </a:cubicBezTo>
                <a:close/>
                <a:moveTo>
                  <a:pt x="837801" y="773035"/>
                </a:moveTo>
                <a:lnTo>
                  <a:pt x="829801" y="854379"/>
                </a:lnTo>
                <a:cubicBezTo>
                  <a:pt x="827515" y="878956"/>
                  <a:pt x="826753" y="903722"/>
                  <a:pt x="798747" y="915343"/>
                </a:cubicBezTo>
                <a:cubicBezTo>
                  <a:pt x="794365" y="917059"/>
                  <a:pt x="791127" y="922773"/>
                  <a:pt x="788269" y="927155"/>
                </a:cubicBezTo>
                <a:cubicBezTo>
                  <a:pt x="744261" y="994785"/>
                  <a:pt x="745405" y="1030980"/>
                  <a:pt x="791889" y="1097087"/>
                </a:cubicBezTo>
                <a:cubicBezTo>
                  <a:pt x="796651" y="1103945"/>
                  <a:pt x="800081" y="1118613"/>
                  <a:pt x="796271" y="1123185"/>
                </a:cubicBezTo>
                <a:cubicBezTo>
                  <a:pt x="780459" y="1142617"/>
                  <a:pt x="773411" y="1162954"/>
                  <a:pt x="771553" y="1184029"/>
                </a:cubicBezTo>
                <a:cubicBezTo>
                  <a:pt x="773411" y="1162954"/>
                  <a:pt x="780460" y="1142618"/>
                  <a:pt x="796272" y="1123186"/>
                </a:cubicBezTo>
                <a:cubicBezTo>
                  <a:pt x="800082" y="1118614"/>
                  <a:pt x="796652" y="1103946"/>
                  <a:pt x="791890" y="1097088"/>
                </a:cubicBezTo>
                <a:cubicBezTo>
                  <a:pt x="745406" y="1030981"/>
                  <a:pt x="744262" y="994786"/>
                  <a:pt x="788270" y="927156"/>
                </a:cubicBezTo>
                <a:cubicBezTo>
                  <a:pt x="791128" y="922774"/>
                  <a:pt x="794366" y="917060"/>
                  <a:pt x="798748" y="915344"/>
                </a:cubicBezTo>
                <a:cubicBezTo>
                  <a:pt x="826753" y="903723"/>
                  <a:pt x="827515" y="878957"/>
                  <a:pt x="829801" y="854380"/>
                </a:cubicBezTo>
                <a:cubicBezTo>
                  <a:pt x="832277" y="827330"/>
                  <a:pt x="835515" y="800277"/>
                  <a:pt x="837801" y="773036"/>
                </a:cubicBezTo>
                <a:close/>
                <a:moveTo>
                  <a:pt x="782400" y="517851"/>
                </a:moveTo>
                <a:lnTo>
                  <a:pt x="791317" y="556047"/>
                </a:lnTo>
                <a:cubicBezTo>
                  <a:pt x="793413" y="564048"/>
                  <a:pt x="798937" y="572622"/>
                  <a:pt x="797795" y="580050"/>
                </a:cubicBezTo>
                <a:cubicBezTo>
                  <a:pt x="794461" y="601578"/>
                  <a:pt x="796890" y="622201"/>
                  <a:pt x="801176" y="642537"/>
                </a:cubicBezTo>
                <a:lnTo>
                  <a:pt x="813700" y="694928"/>
                </a:lnTo>
                <a:lnTo>
                  <a:pt x="801177" y="642538"/>
                </a:lnTo>
                <a:cubicBezTo>
                  <a:pt x="796891" y="622201"/>
                  <a:pt x="794462" y="601579"/>
                  <a:pt x="797796" y="580051"/>
                </a:cubicBezTo>
                <a:cubicBezTo>
                  <a:pt x="798938" y="572623"/>
                  <a:pt x="793414" y="564049"/>
                  <a:pt x="791318" y="556048"/>
                </a:cubicBezTo>
                <a:close/>
                <a:moveTo>
                  <a:pt x="783887" y="313533"/>
                </a:moveTo>
                <a:lnTo>
                  <a:pt x="786245" y="324058"/>
                </a:lnTo>
                <a:cubicBezTo>
                  <a:pt x="786031" y="328964"/>
                  <a:pt x="785126" y="334584"/>
                  <a:pt x="784459" y="338870"/>
                </a:cubicBezTo>
                <a:cubicBezTo>
                  <a:pt x="781601" y="357921"/>
                  <a:pt x="774363" y="376781"/>
                  <a:pt x="774553" y="395640"/>
                </a:cubicBezTo>
                <a:lnTo>
                  <a:pt x="778363" y="367328"/>
                </a:lnTo>
                <a:cubicBezTo>
                  <a:pt x="780506" y="357874"/>
                  <a:pt x="783031" y="348396"/>
                  <a:pt x="784460" y="338871"/>
                </a:cubicBezTo>
                <a:cubicBezTo>
                  <a:pt x="785794" y="330299"/>
                  <a:pt x="788080" y="316390"/>
                  <a:pt x="783888" y="313534"/>
                </a:cubicBezTo>
                <a:close/>
                <a:moveTo>
                  <a:pt x="761560" y="281568"/>
                </a:moveTo>
                <a:lnTo>
                  <a:pt x="766454" y="295415"/>
                </a:lnTo>
                <a:lnTo>
                  <a:pt x="766455" y="295415"/>
                </a:lnTo>
                <a:close/>
                <a:moveTo>
                  <a:pt x="774880" y="24486"/>
                </a:moveTo>
                <a:lnTo>
                  <a:pt x="777142" y="74129"/>
                </a:lnTo>
                <a:cubicBezTo>
                  <a:pt x="775758" y="100174"/>
                  <a:pt x="771253" y="125876"/>
                  <a:pt x="767023" y="151569"/>
                </a:cubicBezTo>
                <a:lnTo>
                  <a:pt x="766824" y="153388"/>
                </a:lnTo>
                <a:lnTo>
                  <a:pt x="763010" y="177271"/>
                </a:lnTo>
                <a:lnTo>
                  <a:pt x="758551" y="228944"/>
                </a:lnTo>
                <a:lnTo>
                  <a:pt x="766824" y="153388"/>
                </a:lnTo>
                <a:lnTo>
                  <a:pt x="771220" y="125861"/>
                </a:lnTo>
                <a:cubicBezTo>
                  <a:pt x="773910" y="108703"/>
                  <a:pt x="776220" y="91492"/>
                  <a:pt x="777143" y="74129"/>
                </a:cubicBezTo>
                <a:close/>
                <a:moveTo>
                  <a:pt x="313353" y="0"/>
                </a:moveTo>
                <a:lnTo>
                  <a:pt x="777461" y="0"/>
                </a:lnTo>
                <a:lnTo>
                  <a:pt x="774743" y="21486"/>
                </a:lnTo>
                <a:lnTo>
                  <a:pt x="777461" y="1"/>
                </a:lnTo>
                <a:lnTo>
                  <a:pt x="2874276" y="2"/>
                </a:lnTo>
                <a:lnTo>
                  <a:pt x="2874276" y="0"/>
                </a:lnTo>
                <a:lnTo>
                  <a:pt x="7959505" y="0"/>
                </a:lnTo>
                <a:lnTo>
                  <a:pt x="7959505" y="6858000"/>
                </a:lnTo>
                <a:lnTo>
                  <a:pt x="4543953" y="6858000"/>
                </a:lnTo>
                <a:lnTo>
                  <a:pt x="4543953" y="6858002"/>
                </a:lnTo>
                <a:lnTo>
                  <a:pt x="284400" y="6858002"/>
                </a:lnTo>
                <a:lnTo>
                  <a:pt x="284400" y="6858001"/>
                </a:lnTo>
                <a:lnTo>
                  <a:pt x="112147" y="6858001"/>
                </a:lnTo>
                <a:lnTo>
                  <a:pt x="102447" y="6815516"/>
                </a:lnTo>
                <a:cubicBezTo>
                  <a:pt x="96923" y="6793035"/>
                  <a:pt x="87016" y="6771319"/>
                  <a:pt x="83396" y="6748458"/>
                </a:cubicBezTo>
                <a:cubicBezTo>
                  <a:pt x="74824" y="6694164"/>
                  <a:pt x="68728" y="6639488"/>
                  <a:pt x="61870" y="6584812"/>
                </a:cubicBezTo>
                <a:cubicBezTo>
                  <a:pt x="54821" y="6528424"/>
                  <a:pt x="47391" y="6472225"/>
                  <a:pt x="41105" y="6415833"/>
                </a:cubicBezTo>
                <a:cubicBezTo>
                  <a:pt x="37865" y="6384972"/>
                  <a:pt x="37295" y="6353919"/>
                  <a:pt x="34247" y="6323058"/>
                </a:cubicBezTo>
                <a:cubicBezTo>
                  <a:pt x="31579" y="6296005"/>
                  <a:pt x="26626" y="6269144"/>
                  <a:pt x="23386" y="6242093"/>
                </a:cubicBezTo>
                <a:cubicBezTo>
                  <a:pt x="20720" y="6218660"/>
                  <a:pt x="19196" y="6195037"/>
                  <a:pt x="16528" y="6171605"/>
                </a:cubicBezTo>
                <a:cubicBezTo>
                  <a:pt x="12148" y="6134075"/>
                  <a:pt x="7194" y="6096736"/>
                  <a:pt x="2622" y="6059397"/>
                </a:cubicBezTo>
                <a:lnTo>
                  <a:pt x="0" y="6041769"/>
                </a:lnTo>
                <a:lnTo>
                  <a:pt x="0" y="6000937"/>
                </a:lnTo>
                <a:lnTo>
                  <a:pt x="3670" y="5957595"/>
                </a:lnTo>
                <a:lnTo>
                  <a:pt x="0" y="5912511"/>
                </a:lnTo>
                <a:lnTo>
                  <a:pt x="0" y="5886401"/>
                </a:lnTo>
                <a:lnTo>
                  <a:pt x="1098" y="5864318"/>
                </a:lnTo>
                <a:cubicBezTo>
                  <a:pt x="7576" y="5839361"/>
                  <a:pt x="16720" y="5815169"/>
                  <a:pt x="24720" y="5790592"/>
                </a:cubicBezTo>
                <a:cubicBezTo>
                  <a:pt x="25672" y="5787924"/>
                  <a:pt x="25864" y="5784686"/>
                  <a:pt x="26434" y="5781830"/>
                </a:cubicBezTo>
                <a:cubicBezTo>
                  <a:pt x="29675" y="5765635"/>
                  <a:pt x="32913" y="5749634"/>
                  <a:pt x="35771" y="5733440"/>
                </a:cubicBezTo>
                <a:cubicBezTo>
                  <a:pt x="37295" y="5724678"/>
                  <a:pt x="37485" y="5715723"/>
                  <a:pt x="38819" y="5706959"/>
                </a:cubicBezTo>
                <a:cubicBezTo>
                  <a:pt x="44153" y="5673050"/>
                  <a:pt x="35199" y="5635711"/>
                  <a:pt x="58250" y="5606372"/>
                </a:cubicBezTo>
                <a:cubicBezTo>
                  <a:pt x="73110" y="5587321"/>
                  <a:pt x="69680" y="5568842"/>
                  <a:pt x="67394" y="5548460"/>
                </a:cubicBezTo>
                <a:cubicBezTo>
                  <a:pt x="65680" y="5533027"/>
                  <a:pt x="66252" y="5517215"/>
                  <a:pt x="66060" y="5501594"/>
                </a:cubicBezTo>
                <a:cubicBezTo>
                  <a:pt x="65490" y="5474161"/>
                  <a:pt x="65298" y="5446728"/>
                  <a:pt x="64346" y="5419295"/>
                </a:cubicBezTo>
                <a:cubicBezTo>
                  <a:pt x="63966" y="5410531"/>
                  <a:pt x="59202" y="5401579"/>
                  <a:pt x="59964" y="5393005"/>
                </a:cubicBezTo>
                <a:cubicBezTo>
                  <a:pt x="63584" y="5353379"/>
                  <a:pt x="69300" y="5313754"/>
                  <a:pt x="72538" y="5274129"/>
                </a:cubicBezTo>
                <a:cubicBezTo>
                  <a:pt x="74442" y="5251650"/>
                  <a:pt x="70824" y="5228597"/>
                  <a:pt x="73490" y="5206308"/>
                </a:cubicBezTo>
                <a:cubicBezTo>
                  <a:pt x="76538" y="5180591"/>
                  <a:pt x="84348" y="5155445"/>
                  <a:pt x="89113" y="5129916"/>
                </a:cubicBezTo>
                <a:cubicBezTo>
                  <a:pt x="90445" y="5122867"/>
                  <a:pt x="88731" y="5115057"/>
                  <a:pt x="88351" y="5107627"/>
                </a:cubicBezTo>
                <a:cubicBezTo>
                  <a:pt x="87968" y="5099245"/>
                  <a:pt x="87206" y="5091052"/>
                  <a:pt x="87016" y="5082670"/>
                </a:cubicBezTo>
                <a:cubicBezTo>
                  <a:pt x="86634" y="5057141"/>
                  <a:pt x="87206" y="5031614"/>
                  <a:pt x="85872" y="5006086"/>
                </a:cubicBezTo>
                <a:cubicBezTo>
                  <a:pt x="85110" y="4990465"/>
                  <a:pt x="77300" y="4974082"/>
                  <a:pt x="80158" y="4959602"/>
                </a:cubicBezTo>
                <a:cubicBezTo>
                  <a:pt x="85682" y="4930075"/>
                  <a:pt x="73300" y="4900546"/>
                  <a:pt x="83586" y="4871019"/>
                </a:cubicBezTo>
                <a:cubicBezTo>
                  <a:pt x="86634" y="4861873"/>
                  <a:pt x="79014" y="4849300"/>
                  <a:pt x="78634" y="4838250"/>
                </a:cubicBezTo>
                <a:cubicBezTo>
                  <a:pt x="77682" y="4810627"/>
                  <a:pt x="77872" y="4783004"/>
                  <a:pt x="78062" y="4755381"/>
                </a:cubicBezTo>
                <a:cubicBezTo>
                  <a:pt x="78252" y="4730614"/>
                  <a:pt x="75586" y="4704895"/>
                  <a:pt x="80920" y="4681083"/>
                </a:cubicBezTo>
                <a:cubicBezTo>
                  <a:pt x="86634" y="4656126"/>
                  <a:pt x="85872" y="4633647"/>
                  <a:pt x="79396" y="4609452"/>
                </a:cubicBezTo>
                <a:cubicBezTo>
                  <a:pt x="75014" y="4592878"/>
                  <a:pt x="74442" y="4575351"/>
                  <a:pt x="73110" y="4558207"/>
                </a:cubicBezTo>
                <a:cubicBezTo>
                  <a:pt x="71586" y="4539728"/>
                  <a:pt x="75586" y="4519343"/>
                  <a:pt x="69300" y="4502579"/>
                </a:cubicBezTo>
                <a:cubicBezTo>
                  <a:pt x="50629" y="4452665"/>
                  <a:pt x="46629" y="4401419"/>
                  <a:pt x="46629" y="4349222"/>
                </a:cubicBezTo>
                <a:cubicBezTo>
                  <a:pt x="46629" y="4339695"/>
                  <a:pt x="49295" y="4329979"/>
                  <a:pt x="52153" y="4320837"/>
                </a:cubicBezTo>
                <a:cubicBezTo>
                  <a:pt x="69300" y="4267493"/>
                  <a:pt x="67776" y="4213961"/>
                  <a:pt x="57297" y="4159667"/>
                </a:cubicBezTo>
                <a:cubicBezTo>
                  <a:pt x="55011" y="4148427"/>
                  <a:pt x="54629" y="4135854"/>
                  <a:pt x="56915" y="4124614"/>
                </a:cubicBezTo>
                <a:cubicBezTo>
                  <a:pt x="63584" y="4092989"/>
                  <a:pt x="74634" y="4062318"/>
                  <a:pt x="79396" y="4030503"/>
                </a:cubicBezTo>
                <a:cubicBezTo>
                  <a:pt x="87206" y="3977925"/>
                  <a:pt x="60918" y="3932394"/>
                  <a:pt x="43771" y="3885338"/>
                </a:cubicBezTo>
                <a:cubicBezTo>
                  <a:pt x="31627" y="3851761"/>
                  <a:pt x="8016" y="3821935"/>
                  <a:pt x="426" y="3786777"/>
                </a:cubicBezTo>
                <a:lnTo>
                  <a:pt x="0" y="3773897"/>
                </a:lnTo>
                <a:lnTo>
                  <a:pt x="0" y="3393882"/>
                </a:lnTo>
                <a:lnTo>
                  <a:pt x="11838" y="3359516"/>
                </a:lnTo>
                <a:cubicBezTo>
                  <a:pt x="14434" y="3346205"/>
                  <a:pt x="14910" y="3332774"/>
                  <a:pt x="12910" y="3318771"/>
                </a:cubicBezTo>
                <a:cubicBezTo>
                  <a:pt x="12243" y="3314104"/>
                  <a:pt x="9909" y="3308770"/>
                  <a:pt x="6718" y="3304079"/>
                </a:cubicBezTo>
                <a:lnTo>
                  <a:pt x="0" y="3297657"/>
                </a:lnTo>
                <a:lnTo>
                  <a:pt x="0" y="3207867"/>
                </a:lnTo>
                <a:lnTo>
                  <a:pt x="15553" y="3186771"/>
                </a:lnTo>
                <a:cubicBezTo>
                  <a:pt x="28483" y="3162329"/>
                  <a:pt x="30484" y="3134647"/>
                  <a:pt x="36341" y="3107500"/>
                </a:cubicBezTo>
                <a:cubicBezTo>
                  <a:pt x="41105" y="3085403"/>
                  <a:pt x="41295" y="3064827"/>
                  <a:pt x="38057" y="3042728"/>
                </a:cubicBezTo>
                <a:cubicBezTo>
                  <a:pt x="30817" y="2994722"/>
                  <a:pt x="41105" y="2948047"/>
                  <a:pt x="54249" y="2901943"/>
                </a:cubicBezTo>
                <a:cubicBezTo>
                  <a:pt x="63012" y="2871462"/>
                  <a:pt x="68346" y="2840219"/>
                  <a:pt x="77300" y="2809930"/>
                </a:cubicBezTo>
                <a:cubicBezTo>
                  <a:pt x="84158" y="2787259"/>
                  <a:pt x="92351" y="2764590"/>
                  <a:pt x="103399" y="2743826"/>
                </a:cubicBezTo>
                <a:cubicBezTo>
                  <a:pt x="119594" y="2713723"/>
                  <a:pt x="143978" y="2687436"/>
                  <a:pt x="137500" y="2649143"/>
                </a:cubicBezTo>
                <a:cubicBezTo>
                  <a:pt x="131786" y="2615421"/>
                  <a:pt x="143786" y="2584942"/>
                  <a:pt x="155217" y="2554079"/>
                </a:cubicBezTo>
                <a:cubicBezTo>
                  <a:pt x="163599" y="2531409"/>
                  <a:pt x="172173" y="2508742"/>
                  <a:pt x="177507" y="2485307"/>
                </a:cubicBezTo>
                <a:cubicBezTo>
                  <a:pt x="183794" y="2457492"/>
                  <a:pt x="181126" y="2426059"/>
                  <a:pt x="192748" y="2401292"/>
                </a:cubicBezTo>
                <a:cubicBezTo>
                  <a:pt x="204940" y="2375383"/>
                  <a:pt x="196748" y="2353859"/>
                  <a:pt x="193318" y="2330806"/>
                </a:cubicBezTo>
                <a:cubicBezTo>
                  <a:pt x="187984" y="2294039"/>
                  <a:pt x="178077" y="2257459"/>
                  <a:pt x="190652" y="2220312"/>
                </a:cubicBezTo>
                <a:cubicBezTo>
                  <a:pt x="205892" y="2175163"/>
                  <a:pt x="222275" y="2130393"/>
                  <a:pt x="236753" y="2085054"/>
                </a:cubicBezTo>
                <a:cubicBezTo>
                  <a:pt x="242280" y="2067525"/>
                  <a:pt x="244566" y="2048668"/>
                  <a:pt x="247042" y="2030378"/>
                </a:cubicBezTo>
                <a:cubicBezTo>
                  <a:pt x="249138" y="2013043"/>
                  <a:pt x="243804" y="1992279"/>
                  <a:pt x="251804" y="1978940"/>
                </a:cubicBezTo>
                <a:cubicBezTo>
                  <a:pt x="272379" y="1944649"/>
                  <a:pt x="282475" y="1909408"/>
                  <a:pt x="282475" y="1869780"/>
                </a:cubicBezTo>
                <a:cubicBezTo>
                  <a:pt x="282475" y="1854920"/>
                  <a:pt x="291049" y="1840441"/>
                  <a:pt x="292573" y="1825393"/>
                </a:cubicBezTo>
                <a:cubicBezTo>
                  <a:pt x="294477" y="1804816"/>
                  <a:pt x="299622" y="1781194"/>
                  <a:pt x="292381" y="1763287"/>
                </a:cubicBezTo>
                <a:cubicBezTo>
                  <a:pt x="275237" y="1721185"/>
                  <a:pt x="289525" y="1687086"/>
                  <a:pt x="306480" y="1650317"/>
                </a:cubicBezTo>
                <a:cubicBezTo>
                  <a:pt x="323244" y="1614120"/>
                  <a:pt x="336579" y="1576019"/>
                  <a:pt x="347629" y="1537537"/>
                </a:cubicBezTo>
                <a:cubicBezTo>
                  <a:pt x="351629" y="1523059"/>
                  <a:pt x="344961" y="1505724"/>
                  <a:pt x="343629" y="1489720"/>
                </a:cubicBezTo>
                <a:cubicBezTo>
                  <a:pt x="343247" y="1484004"/>
                  <a:pt x="342675" y="1477717"/>
                  <a:pt x="344581" y="1472575"/>
                </a:cubicBezTo>
                <a:cubicBezTo>
                  <a:pt x="362870" y="1422854"/>
                  <a:pt x="376776" y="1372368"/>
                  <a:pt x="367252" y="1318456"/>
                </a:cubicBezTo>
                <a:cubicBezTo>
                  <a:pt x="366298" y="1313504"/>
                  <a:pt x="368394" y="1307978"/>
                  <a:pt x="369728" y="1303024"/>
                </a:cubicBezTo>
                <a:cubicBezTo>
                  <a:pt x="376586" y="1278829"/>
                  <a:pt x="387444" y="1255206"/>
                  <a:pt x="389921" y="1230633"/>
                </a:cubicBezTo>
                <a:cubicBezTo>
                  <a:pt x="396017" y="1170051"/>
                  <a:pt x="398495" y="1109091"/>
                  <a:pt x="402495" y="1048125"/>
                </a:cubicBezTo>
                <a:cubicBezTo>
                  <a:pt x="402685" y="1044315"/>
                  <a:pt x="402685" y="1040315"/>
                  <a:pt x="404019" y="1036887"/>
                </a:cubicBezTo>
                <a:cubicBezTo>
                  <a:pt x="412211" y="1014406"/>
                  <a:pt x="409543" y="994785"/>
                  <a:pt x="393923" y="975733"/>
                </a:cubicBezTo>
                <a:cubicBezTo>
                  <a:pt x="387064" y="967350"/>
                  <a:pt x="383444" y="955920"/>
                  <a:pt x="379634" y="945444"/>
                </a:cubicBezTo>
                <a:cubicBezTo>
                  <a:pt x="373918" y="930011"/>
                  <a:pt x="368394" y="914200"/>
                  <a:pt x="364774" y="898198"/>
                </a:cubicBezTo>
                <a:cubicBezTo>
                  <a:pt x="361346" y="882384"/>
                  <a:pt x="356583" y="865430"/>
                  <a:pt x="359250" y="850189"/>
                </a:cubicBezTo>
                <a:cubicBezTo>
                  <a:pt x="364012" y="822756"/>
                  <a:pt x="374680" y="796655"/>
                  <a:pt x="381730" y="769605"/>
                </a:cubicBezTo>
                <a:cubicBezTo>
                  <a:pt x="384206" y="760270"/>
                  <a:pt x="383824" y="749982"/>
                  <a:pt x="384016" y="740268"/>
                </a:cubicBezTo>
                <a:cubicBezTo>
                  <a:pt x="384586" y="717977"/>
                  <a:pt x="379062" y="695116"/>
                  <a:pt x="394875" y="674923"/>
                </a:cubicBezTo>
                <a:cubicBezTo>
                  <a:pt x="409733" y="656255"/>
                  <a:pt x="405353" y="637392"/>
                  <a:pt x="394113" y="617772"/>
                </a:cubicBezTo>
                <a:cubicBezTo>
                  <a:pt x="386110" y="603673"/>
                  <a:pt x="379824" y="587672"/>
                  <a:pt x="376776" y="571860"/>
                </a:cubicBezTo>
                <a:cubicBezTo>
                  <a:pt x="372586" y="550141"/>
                  <a:pt x="370870" y="528615"/>
                  <a:pt x="373348" y="505182"/>
                </a:cubicBezTo>
                <a:cubicBezTo>
                  <a:pt x="375062" y="488607"/>
                  <a:pt x="375824" y="475081"/>
                  <a:pt x="385920" y="462126"/>
                </a:cubicBezTo>
                <a:cubicBezTo>
                  <a:pt x="387444" y="460032"/>
                  <a:pt x="387826" y="456222"/>
                  <a:pt x="387634" y="453364"/>
                </a:cubicBezTo>
                <a:cubicBezTo>
                  <a:pt x="384396" y="415835"/>
                  <a:pt x="386110" y="378686"/>
                  <a:pt x="388399" y="340774"/>
                </a:cubicBezTo>
                <a:cubicBezTo>
                  <a:pt x="391445" y="292579"/>
                  <a:pt x="382492" y="241901"/>
                  <a:pt x="350487" y="200182"/>
                </a:cubicBezTo>
                <a:cubicBezTo>
                  <a:pt x="345723" y="194085"/>
                  <a:pt x="343629" y="184941"/>
                  <a:pt x="342485" y="176939"/>
                </a:cubicBezTo>
                <a:cubicBezTo>
                  <a:pt x="337533" y="139219"/>
                  <a:pt x="334103" y="101308"/>
                  <a:pt x="328579" y="63587"/>
                </a:cubicBezTo>
                <a:cubicBezTo>
                  <a:pt x="325530" y="43012"/>
                  <a:pt x="322862" y="21486"/>
                  <a:pt x="314480" y="2817"/>
                </a:cubicBezTo>
                <a:close/>
              </a:path>
            </a:pathLst>
          </a:custGeom>
        </p:spPr>
      </p:pic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64DEED3-BC52-4F15-8426-D33275CB0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78284" y="-1"/>
            <a:ext cx="874716" cy="6858001"/>
            <a:chOff x="7620000" y="-1"/>
            <a:chExt cx="874716" cy="6858001"/>
          </a:xfrm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937D94AD-9CD7-4F7F-B13A-399B37840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DF6D3FDC-6FDD-4615-B246-1FC651E95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4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4587D31-B08F-2089-10E5-945185A60F29}"/>
              </a:ext>
            </a:extLst>
          </p:cNvPr>
          <p:cNvSpPr txBox="1"/>
          <p:nvPr/>
        </p:nvSpPr>
        <p:spPr>
          <a:xfrm>
            <a:off x="9168415" y="6657945"/>
            <a:ext cx="3023585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4A25C-A5FD-8C8F-E48C-B2E6333A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72" y="946205"/>
            <a:ext cx="9955033" cy="1079829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is E-learning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00C586-61BA-8493-22E0-8F560A681319}"/>
              </a:ext>
            </a:extLst>
          </p:cNvPr>
          <p:cNvSpPr txBox="1"/>
          <p:nvPr/>
        </p:nvSpPr>
        <p:spPr>
          <a:xfrm>
            <a:off x="1048115" y="3339548"/>
            <a:ext cx="8803911" cy="294389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E-Learning, or more known as electronic learning, is learning and training through the internet or (online). Although E-Learning is based on formalized learning, it is can also be done through electronic devices such as computers, tablets and phones that are connected to the internet.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46904AF-CB04-4074-8038-1E84BC092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544" y="2244769"/>
            <a:ext cx="12191456" cy="2651760"/>
            <a:chOff x="476" y="-3923156"/>
            <a:chExt cx="10667524" cy="2493728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74A189-041A-4CCA-8049-673528200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88DA012-BD02-4870-86EF-931F6EF42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9468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4A25C-A5FD-8C8F-E48C-B2E6333A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1021079"/>
            <a:ext cx="10667999" cy="1086018"/>
          </a:xfrm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does E-learning help with?</a:t>
            </a:r>
          </a:p>
          <a:p>
            <a:pPr algn="ctr"/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80CBF0E-1AF1-4F17-84A3-89E3F964A9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367198"/>
            <a:ext cx="12192000" cy="82296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34676D8-D37A-4610-BBFB-A1DC26D52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367198"/>
            <a:ext cx="12192000" cy="82296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00C586-61BA-8493-22E0-8F560A681319}"/>
              </a:ext>
            </a:extLst>
          </p:cNvPr>
          <p:cNvSpPr txBox="1"/>
          <p:nvPr/>
        </p:nvSpPr>
        <p:spPr>
          <a:xfrm>
            <a:off x="1664736" y="3430902"/>
            <a:ext cx="8683788" cy="279680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E-Learning speeds up the process for learners who go at a quicker pace, saving time and resources for the best learning efficiency. E-Learning can also help students who are sick and can't make it to school; they can just take the class online, and also if there is a snow day; students can just take class instead of them missing a whole day of learning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45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18">
            <a:extLst>
              <a:ext uri="{FF2B5EF4-FFF2-40B4-BE49-F238E27FC236}">
                <a16:creationId xmlns:a16="http://schemas.microsoft.com/office/drawing/2014/main" id="{A9FEAAE4-608F-4DE6-97B4-51573869A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5062873" cy="6858003"/>
          </a:xfrm>
          <a:custGeom>
            <a:avLst/>
            <a:gdLst>
              <a:gd name="connsiteX0" fmla="*/ 4214994 w 4572002"/>
              <a:gd name="connsiteY0" fmla="*/ 6564620 h 6858002"/>
              <a:gd name="connsiteX1" fmla="*/ 4214994 w 4572002"/>
              <a:gd name="connsiteY1" fmla="*/ 6564621 h 6858002"/>
              <a:gd name="connsiteX2" fmla="*/ 4237474 w 4572002"/>
              <a:gd name="connsiteY2" fmla="*/ 6588626 h 6858002"/>
              <a:gd name="connsiteX3" fmla="*/ 4254096 w 4572002"/>
              <a:gd name="connsiteY3" fmla="*/ 6625225 h 6858002"/>
              <a:gd name="connsiteX4" fmla="*/ 4247001 w 4572002"/>
              <a:gd name="connsiteY4" fmla="*/ 6662540 h 6858002"/>
              <a:gd name="connsiteX5" fmla="*/ 4247000 w 4572002"/>
              <a:gd name="connsiteY5" fmla="*/ 6662541 h 6858002"/>
              <a:gd name="connsiteX6" fmla="*/ 4246999 w 4572002"/>
              <a:gd name="connsiteY6" fmla="*/ 6662544 h 6858002"/>
              <a:gd name="connsiteX7" fmla="*/ 4235550 w 4572002"/>
              <a:gd name="connsiteY7" fmla="*/ 6683027 h 6858002"/>
              <a:gd name="connsiteX8" fmla="*/ 4232403 w 4572002"/>
              <a:gd name="connsiteY8" fmla="*/ 6702976 h 6858002"/>
              <a:gd name="connsiteX9" fmla="*/ 4232403 w 4572002"/>
              <a:gd name="connsiteY9" fmla="*/ 6702977 h 6858002"/>
              <a:gd name="connsiteX10" fmla="*/ 4246238 w 4572002"/>
              <a:gd name="connsiteY10" fmla="*/ 6742553 h 6858002"/>
              <a:gd name="connsiteX11" fmla="*/ 4246239 w 4572002"/>
              <a:gd name="connsiteY11" fmla="*/ 6742555 h 6858002"/>
              <a:gd name="connsiteX12" fmla="*/ 4265716 w 4572002"/>
              <a:gd name="connsiteY12" fmla="*/ 6812062 h 6858002"/>
              <a:gd name="connsiteX13" fmla="*/ 4265717 w 4572002"/>
              <a:gd name="connsiteY13" fmla="*/ 6812064 h 6858002"/>
              <a:gd name="connsiteX14" fmla="*/ 4265717 w 4572002"/>
              <a:gd name="connsiteY14" fmla="*/ 6812063 h 6858002"/>
              <a:gd name="connsiteX15" fmla="*/ 4265716 w 4572002"/>
              <a:gd name="connsiteY15" fmla="*/ 6812062 h 6858002"/>
              <a:gd name="connsiteX16" fmla="*/ 4260942 w 4572002"/>
              <a:gd name="connsiteY16" fmla="*/ 6776800 h 6858002"/>
              <a:gd name="connsiteX17" fmla="*/ 4246239 w 4572002"/>
              <a:gd name="connsiteY17" fmla="*/ 6742555 h 6858002"/>
              <a:gd name="connsiteX18" fmla="*/ 4246238 w 4572002"/>
              <a:gd name="connsiteY18" fmla="*/ 6742552 h 6858002"/>
              <a:gd name="connsiteX19" fmla="*/ 4232403 w 4572002"/>
              <a:gd name="connsiteY19" fmla="*/ 6702976 h 6858002"/>
              <a:gd name="connsiteX20" fmla="*/ 4246999 w 4572002"/>
              <a:gd name="connsiteY20" fmla="*/ 6662544 h 6858002"/>
              <a:gd name="connsiteX21" fmla="*/ 4247000 w 4572002"/>
              <a:gd name="connsiteY21" fmla="*/ 6662542 h 6858002"/>
              <a:gd name="connsiteX22" fmla="*/ 4247001 w 4572002"/>
              <a:gd name="connsiteY22" fmla="*/ 6662540 h 6858002"/>
              <a:gd name="connsiteX23" fmla="*/ 4254084 w 4572002"/>
              <a:gd name="connsiteY23" fmla="*/ 6645552 h 6858002"/>
              <a:gd name="connsiteX24" fmla="*/ 4254096 w 4572002"/>
              <a:gd name="connsiteY24" fmla="*/ 6625225 h 6858002"/>
              <a:gd name="connsiteX25" fmla="*/ 4254096 w 4572002"/>
              <a:gd name="connsiteY25" fmla="*/ 6625224 h 6858002"/>
              <a:gd name="connsiteX26" fmla="*/ 4237474 w 4572002"/>
              <a:gd name="connsiteY26" fmla="*/ 6588625 h 6858002"/>
              <a:gd name="connsiteX27" fmla="*/ 4295315 w 4572002"/>
              <a:gd name="connsiteY27" fmla="*/ 6438981 h 6858002"/>
              <a:gd name="connsiteX28" fmla="*/ 4275385 w 4572002"/>
              <a:gd name="connsiteY28" fmla="*/ 6463840 h 6858002"/>
              <a:gd name="connsiteX29" fmla="*/ 4275382 w 4572002"/>
              <a:gd name="connsiteY29" fmla="*/ 6463849 h 6858002"/>
              <a:gd name="connsiteX30" fmla="*/ 4261587 w 4572002"/>
              <a:gd name="connsiteY30" fmla="*/ 6513012 h 6858002"/>
              <a:gd name="connsiteX31" fmla="*/ 4242781 w 4572002"/>
              <a:gd name="connsiteY31" fmla="*/ 6546194 h 6858002"/>
              <a:gd name="connsiteX32" fmla="*/ 4242781 w 4572002"/>
              <a:gd name="connsiteY32" fmla="*/ 6546195 h 6858002"/>
              <a:gd name="connsiteX33" fmla="*/ 4259120 w 4572002"/>
              <a:gd name="connsiteY33" fmla="*/ 6521804 h 6858002"/>
              <a:gd name="connsiteX34" fmla="*/ 4261587 w 4572002"/>
              <a:gd name="connsiteY34" fmla="*/ 6513012 h 6858002"/>
              <a:gd name="connsiteX35" fmla="*/ 4264398 w 4572002"/>
              <a:gd name="connsiteY35" fmla="*/ 6508052 h 6858002"/>
              <a:gd name="connsiteX36" fmla="*/ 4275382 w 4572002"/>
              <a:gd name="connsiteY36" fmla="*/ 6463849 h 6858002"/>
              <a:gd name="connsiteX37" fmla="*/ 4275385 w 4572002"/>
              <a:gd name="connsiteY37" fmla="*/ 6463841 h 6858002"/>
              <a:gd name="connsiteX38" fmla="*/ 4295315 w 4572002"/>
              <a:gd name="connsiteY38" fmla="*/ 6438981 h 6858002"/>
              <a:gd name="connsiteX39" fmla="*/ 4381289 w 4572002"/>
              <a:gd name="connsiteY39" fmla="*/ 6365204 h 6858002"/>
              <a:gd name="connsiteX40" fmla="*/ 4380008 w 4572002"/>
              <a:gd name="connsiteY40" fmla="*/ 6387910 h 6858002"/>
              <a:gd name="connsiteX41" fmla="*/ 4378243 w 4572002"/>
              <a:gd name="connsiteY41" fmla="*/ 6391549 h 6858002"/>
              <a:gd name="connsiteX42" fmla="*/ 4370589 w 4572002"/>
              <a:gd name="connsiteY42" fmla="*/ 6407332 h 6858002"/>
              <a:gd name="connsiteX43" fmla="*/ 4370589 w 4572002"/>
              <a:gd name="connsiteY43" fmla="*/ 6407333 h 6858002"/>
              <a:gd name="connsiteX44" fmla="*/ 4378243 w 4572002"/>
              <a:gd name="connsiteY44" fmla="*/ 6391549 h 6858002"/>
              <a:gd name="connsiteX45" fmla="*/ 4380008 w 4572002"/>
              <a:gd name="connsiteY45" fmla="*/ 6387910 h 6858002"/>
              <a:gd name="connsiteX46" fmla="*/ 4142220 w 4572002"/>
              <a:gd name="connsiteY46" fmla="*/ 4221391 h 6858002"/>
              <a:gd name="connsiteX47" fmla="*/ 4142220 w 4572002"/>
              <a:gd name="connsiteY47" fmla="*/ 4221392 h 6858002"/>
              <a:gd name="connsiteX48" fmla="*/ 4147936 w 4572002"/>
              <a:gd name="connsiteY48" fmla="*/ 4253015 h 6858002"/>
              <a:gd name="connsiteX49" fmla="*/ 4187752 w 4572002"/>
              <a:gd name="connsiteY49" fmla="*/ 4324646 h 6858002"/>
              <a:gd name="connsiteX50" fmla="*/ 4196706 w 4572002"/>
              <a:gd name="connsiteY50" fmla="*/ 4363891 h 6858002"/>
              <a:gd name="connsiteX51" fmla="*/ 4195944 w 4572002"/>
              <a:gd name="connsiteY51" fmla="*/ 4482004 h 6858002"/>
              <a:gd name="connsiteX52" fmla="*/ 4135934 w 4572002"/>
              <a:gd name="connsiteY52" fmla="*/ 4659174 h 6858002"/>
              <a:gd name="connsiteX53" fmla="*/ 4127932 w 4572002"/>
              <a:gd name="connsiteY53" fmla="*/ 4677655 h 6858002"/>
              <a:gd name="connsiteX54" fmla="*/ 4118025 w 4572002"/>
              <a:gd name="connsiteY54" fmla="*/ 4767764 h 6858002"/>
              <a:gd name="connsiteX55" fmla="*/ 4116716 w 4572002"/>
              <a:gd name="connsiteY55" fmla="*/ 4800483 h 6858002"/>
              <a:gd name="connsiteX56" fmla="*/ 4116716 w 4572002"/>
              <a:gd name="connsiteY56" fmla="*/ 4800484 h 6858002"/>
              <a:gd name="connsiteX57" fmla="*/ 4131552 w 4572002"/>
              <a:gd name="connsiteY57" fmla="*/ 4828917 h 6858002"/>
              <a:gd name="connsiteX58" fmla="*/ 4153733 w 4572002"/>
              <a:gd name="connsiteY58" fmla="*/ 4863343 h 6858002"/>
              <a:gd name="connsiteX59" fmla="*/ 4161262 w 4572002"/>
              <a:gd name="connsiteY59" fmla="*/ 4889275 h 6858002"/>
              <a:gd name="connsiteX60" fmla="*/ 4159557 w 4572002"/>
              <a:gd name="connsiteY60" fmla="*/ 4912168 h 6858002"/>
              <a:gd name="connsiteX61" fmla="*/ 4158155 w 4572002"/>
              <a:gd name="connsiteY61" fmla="*/ 4933804 h 6858002"/>
              <a:gd name="connsiteX62" fmla="*/ 4158155 w 4572002"/>
              <a:gd name="connsiteY62" fmla="*/ 4933805 h 6858002"/>
              <a:gd name="connsiteX63" fmla="*/ 4162914 w 4572002"/>
              <a:gd name="connsiteY63" fmla="*/ 4952673 h 6858002"/>
              <a:gd name="connsiteX64" fmla="*/ 4165707 w 4572002"/>
              <a:gd name="connsiteY64" fmla="*/ 4957454 h 6858002"/>
              <a:gd name="connsiteX65" fmla="*/ 4166985 w 4572002"/>
              <a:gd name="connsiteY65" fmla="*/ 4961456 h 6858002"/>
              <a:gd name="connsiteX66" fmla="*/ 4182989 w 4572002"/>
              <a:gd name="connsiteY66" fmla="*/ 4987038 h 6858002"/>
              <a:gd name="connsiteX67" fmla="*/ 4209468 w 4572002"/>
              <a:gd name="connsiteY67" fmla="*/ 5041522 h 6858002"/>
              <a:gd name="connsiteX68" fmla="*/ 4216684 w 4572002"/>
              <a:gd name="connsiteY68" fmla="*/ 5072376 h 6858002"/>
              <a:gd name="connsiteX69" fmla="*/ 4222587 w 4572002"/>
              <a:gd name="connsiteY69" fmla="*/ 5087441 h 6858002"/>
              <a:gd name="connsiteX70" fmla="*/ 4235615 w 4572002"/>
              <a:gd name="connsiteY70" fmla="*/ 5133220 h 6858002"/>
              <a:gd name="connsiteX71" fmla="*/ 4235616 w 4572002"/>
              <a:gd name="connsiteY71" fmla="*/ 5133225 h 6858002"/>
              <a:gd name="connsiteX72" fmla="*/ 4228901 w 4572002"/>
              <a:gd name="connsiteY72" fmla="*/ 5166113 h 6858002"/>
              <a:gd name="connsiteX73" fmla="*/ 4228901 w 4572002"/>
              <a:gd name="connsiteY73" fmla="*/ 5166114 h 6858002"/>
              <a:gd name="connsiteX74" fmla="*/ 4229593 w 4572002"/>
              <a:gd name="connsiteY74" fmla="*/ 5172091 h 6858002"/>
              <a:gd name="connsiteX75" fmla="*/ 4232139 w 4572002"/>
              <a:gd name="connsiteY75" fmla="*/ 5179068 h 6858002"/>
              <a:gd name="connsiteX76" fmla="*/ 4231973 w 4572002"/>
              <a:gd name="connsiteY76" fmla="*/ 5229434 h 6858002"/>
              <a:gd name="connsiteX77" fmla="*/ 4225669 w 4572002"/>
              <a:gd name="connsiteY77" fmla="*/ 5241089 h 6858002"/>
              <a:gd name="connsiteX78" fmla="*/ 4208517 w 4572002"/>
              <a:gd name="connsiteY78" fmla="*/ 5272796 h 6858002"/>
              <a:gd name="connsiteX79" fmla="*/ 4184613 w 4572002"/>
              <a:gd name="connsiteY79" fmla="*/ 5312288 h 6858002"/>
              <a:gd name="connsiteX80" fmla="*/ 4183557 w 4572002"/>
              <a:gd name="connsiteY80" fmla="*/ 5321350 h 6858002"/>
              <a:gd name="connsiteX81" fmla="*/ 4181083 w 4572002"/>
              <a:gd name="connsiteY81" fmla="*/ 5326163 h 6858002"/>
              <a:gd name="connsiteX82" fmla="*/ 4179637 w 4572002"/>
              <a:gd name="connsiteY82" fmla="*/ 5355014 h 6858002"/>
              <a:gd name="connsiteX83" fmla="*/ 4179637 w 4572002"/>
              <a:gd name="connsiteY83" fmla="*/ 5355015 h 6858002"/>
              <a:gd name="connsiteX84" fmla="*/ 4184513 w 4572002"/>
              <a:gd name="connsiteY84" fmla="*/ 5385385 h 6858002"/>
              <a:gd name="connsiteX85" fmla="*/ 4192704 w 4572002"/>
              <a:gd name="connsiteY85" fmla="*/ 5425583 h 6858002"/>
              <a:gd name="connsiteX86" fmla="*/ 4204327 w 4572002"/>
              <a:gd name="connsiteY86" fmla="*/ 5480638 h 6858002"/>
              <a:gd name="connsiteX87" fmla="*/ 4208850 w 4572002"/>
              <a:gd name="connsiteY87" fmla="*/ 5507668 h 6858002"/>
              <a:gd name="connsiteX88" fmla="*/ 4198232 w 4572002"/>
              <a:gd name="connsiteY88" fmla="*/ 5531692 h 6858002"/>
              <a:gd name="connsiteX89" fmla="*/ 4198231 w 4572002"/>
              <a:gd name="connsiteY89" fmla="*/ 5531693 h 6858002"/>
              <a:gd name="connsiteX90" fmla="*/ 4188085 w 4572002"/>
              <a:gd name="connsiteY90" fmla="*/ 5547578 h 6858002"/>
              <a:gd name="connsiteX91" fmla="*/ 4188085 w 4572002"/>
              <a:gd name="connsiteY91" fmla="*/ 5547579 h 6858002"/>
              <a:gd name="connsiteX92" fmla="*/ 4197659 w 4572002"/>
              <a:gd name="connsiteY92" fmla="*/ 5562747 h 6858002"/>
              <a:gd name="connsiteX93" fmla="*/ 4268907 w 4572002"/>
              <a:gd name="connsiteY93" fmla="*/ 5704484 h 6858002"/>
              <a:gd name="connsiteX94" fmla="*/ 4274812 w 4572002"/>
              <a:gd name="connsiteY94" fmla="*/ 5740489 h 6858002"/>
              <a:gd name="connsiteX95" fmla="*/ 4283578 w 4572002"/>
              <a:gd name="connsiteY95" fmla="*/ 5760874 h 6858002"/>
              <a:gd name="connsiteX96" fmla="*/ 4371973 w 4572002"/>
              <a:gd name="connsiteY96" fmla="*/ 5883752 h 6858002"/>
              <a:gd name="connsiteX97" fmla="*/ 4371974 w 4572002"/>
              <a:gd name="connsiteY97" fmla="*/ 5883757 h 6858002"/>
              <a:gd name="connsiteX98" fmla="*/ 4389877 w 4572002"/>
              <a:gd name="connsiteY98" fmla="*/ 5935946 h 6858002"/>
              <a:gd name="connsiteX99" fmla="*/ 4389878 w 4572002"/>
              <a:gd name="connsiteY99" fmla="*/ 5935950 h 6858002"/>
              <a:gd name="connsiteX100" fmla="*/ 4386259 w 4572002"/>
              <a:gd name="connsiteY100" fmla="*/ 5993290 h 6858002"/>
              <a:gd name="connsiteX101" fmla="*/ 4386259 w 4572002"/>
              <a:gd name="connsiteY101" fmla="*/ 5993291 h 6858002"/>
              <a:gd name="connsiteX102" fmla="*/ 4379782 w 4572002"/>
              <a:gd name="connsiteY102" fmla="*/ 6026440 h 6858002"/>
              <a:gd name="connsiteX103" fmla="*/ 4323583 w 4572002"/>
              <a:gd name="connsiteY103" fmla="*/ 6108738 h 6858002"/>
              <a:gd name="connsiteX104" fmla="*/ 4309890 w 4572002"/>
              <a:gd name="connsiteY104" fmla="*/ 6133314 h 6858002"/>
              <a:gd name="connsiteX105" fmla="*/ 4309890 w 4572002"/>
              <a:gd name="connsiteY105" fmla="*/ 6133315 h 6858002"/>
              <a:gd name="connsiteX106" fmla="*/ 4313591 w 4572002"/>
              <a:gd name="connsiteY106" fmla="*/ 6143190 h 6858002"/>
              <a:gd name="connsiteX107" fmla="*/ 4325486 w 4572002"/>
              <a:gd name="connsiteY107" fmla="*/ 6155600 h 6858002"/>
              <a:gd name="connsiteX108" fmla="*/ 4325488 w 4572002"/>
              <a:gd name="connsiteY108" fmla="*/ 6155603 h 6858002"/>
              <a:gd name="connsiteX109" fmla="*/ 4364160 w 4572002"/>
              <a:gd name="connsiteY109" fmla="*/ 6228757 h 6858002"/>
              <a:gd name="connsiteX110" fmla="*/ 4381497 w 4572002"/>
              <a:gd name="connsiteY110" fmla="*/ 6361540 h 6858002"/>
              <a:gd name="connsiteX111" fmla="*/ 4381497 w 4572002"/>
              <a:gd name="connsiteY111" fmla="*/ 6361539 h 6858002"/>
              <a:gd name="connsiteX112" fmla="*/ 4364160 w 4572002"/>
              <a:gd name="connsiteY112" fmla="*/ 6228756 h 6858002"/>
              <a:gd name="connsiteX113" fmla="*/ 4325488 w 4572002"/>
              <a:gd name="connsiteY113" fmla="*/ 6155602 h 6858002"/>
              <a:gd name="connsiteX114" fmla="*/ 4325486 w 4572002"/>
              <a:gd name="connsiteY114" fmla="*/ 6155600 h 6858002"/>
              <a:gd name="connsiteX115" fmla="*/ 4309890 w 4572002"/>
              <a:gd name="connsiteY115" fmla="*/ 6133315 h 6858002"/>
              <a:gd name="connsiteX116" fmla="*/ 4323583 w 4572002"/>
              <a:gd name="connsiteY116" fmla="*/ 6108739 h 6858002"/>
              <a:gd name="connsiteX117" fmla="*/ 4379782 w 4572002"/>
              <a:gd name="connsiteY117" fmla="*/ 6026441 h 6858002"/>
              <a:gd name="connsiteX118" fmla="*/ 4386259 w 4572002"/>
              <a:gd name="connsiteY118" fmla="*/ 5993292 h 6858002"/>
              <a:gd name="connsiteX119" fmla="*/ 4386259 w 4572002"/>
              <a:gd name="connsiteY119" fmla="*/ 5993290 h 6858002"/>
              <a:gd name="connsiteX120" fmla="*/ 4389712 w 4572002"/>
              <a:gd name="connsiteY120" fmla="*/ 5964477 h 6858002"/>
              <a:gd name="connsiteX121" fmla="*/ 4389878 w 4572002"/>
              <a:gd name="connsiteY121" fmla="*/ 5935950 h 6858002"/>
              <a:gd name="connsiteX122" fmla="*/ 4389878 w 4572002"/>
              <a:gd name="connsiteY122" fmla="*/ 5935949 h 6858002"/>
              <a:gd name="connsiteX123" fmla="*/ 4389877 w 4572002"/>
              <a:gd name="connsiteY123" fmla="*/ 5935946 h 6858002"/>
              <a:gd name="connsiteX124" fmla="*/ 4382997 w 4572002"/>
              <a:gd name="connsiteY124" fmla="*/ 5909351 h 6858002"/>
              <a:gd name="connsiteX125" fmla="*/ 4371974 w 4572002"/>
              <a:gd name="connsiteY125" fmla="*/ 5883757 h 6858002"/>
              <a:gd name="connsiteX126" fmla="*/ 4371973 w 4572002"/>
              <a:gd name="connsiteY126" fmla="*/ 5883751 h 6858002"/>
              <a:gd name="connsiteX127" fmla="*/ 4283578 w 4572002"/>
              <a:gd name="connsiteY127" fmla="*/ 5760873 h 6858002"/>
              <a:gd name="connsiteX128" fmla="*/ 4274812 w 4572002"/>
              <a:gd name="connsiteY128" fmla="*/ 5740488 h 6858002"/>
              <a:gd name="connsiteX129" fmla="*/ 4268907 w 4572002"/>
              <a:gd name="connsiteY129" fmla="*/ 5704483 h 6858002"/>
              <a:gd name="connsiteX130" fmla="*/ 4197659 w 4572002"/>
              <a:gd name="connsiteY130" fmla="*/ 5562746 h 6858002"/>
              <a:gd name="connsiteX131" fmla="*/ 4188085 w 4572002"/>
              <a:gd name="connsiteY131" fmla="*/ 5547578 h 6858002"/>
              <a:gd name="connsiteX132" fmla="*/ 4198231 w 4572002"/>
              <a:gd name="connsiteY132" fmla="*/ 5531694 h 6858002"/>
              <a:gd name="connsiteX133" fmla="*/ 4198232 w 4572002"/>
              <a:gd name="connsiteY133" fmla="*/ 5531692 h 6858002"/>
              <a:gd name="connsiteX134" fmla="*/ 4206630 w 4572002"/>
              <a:gd name="connsiteY134" fmla="*/ 5520422 h 6858002"/>
              <a:gd name="connsiteX135" fmla="*/ 4208850 w 4572002"/>
              <a:gd name="connsiteY135" fmla="*/ 5507668 h 6858002"/>
              <a:gd name="connsiteX136" fmla="*/ 4208850 w 4572002"/>
              <a:gd name="connsiteY136" fmla="*/ 5507667 h 6858002"/>
              <a:gd name="connsiteX137" fmla="*/ 4204327 w 4572002"/>
              <a:gd name="connsiteY137" fmla="*/ 5480637 h 6858002"/>
              <a:gd name="connsiteX138" fmla="*/ 4192704 w 4572002"/>
              <a:gd name="connsiteY138" fmla="*/ 5425582 h 6858002"/>
              <a:gd name="connsiteX139" fmla="*/ 4184513 w 4572002"/>
              <a:gd name="connsiteY139" fmla="*/ 5385384 h 6858002"/>
              <a:gd name="connsiteX140" fmla="*/ 4179637 w 4572002"/>
              <a:gd name="connsiteY140" fmla="*/ 5355014 h 6858002"/>
              <a:gd name="connsiteX141" fmla="*/ 4183557 w 4572002"/>
              <a:gd name="connsiteY141" fmla="*/ 5321350 h 6858002"/>
              <a:gd name="connsiteX142" fmla="*/ 4208517 w 4572002"/>
              <a:gd name="connsiteY142" fmla="*/ 5272797 h 6858002"/>
              <a:gd name="connsiteX143" fmla="*/ 4225669 w 4572002"/>
              <a:gd name="connsiteY143" fmla="*/ 5241089 h 6858002"/>
              <a:gd name="connsiteX144" fmla="*/ 4231973 w 4572002"/>
              <a:gd name="connsiteY144" fmla="*/ 5229433 h 6858002"/>
              <a:gd name="connsiteX145" fmla="*/ 4232139 w 4572002"/>
              <a:gd name="connsiteY145" fmla="*/ 5179068 h 6858002"/>
              <a:gd name="connsiteX146" fmla="*/ 4232139 w 4572002"/>
              <a:gd name="connsiteY146" fmla="*/ 5179067 h 6858002"/>
              <a:gd name="connsiteX147" fmla="*/ 4229593 w 4572002"/>
              <a:gd name="connsiteY147" fmla="*/ 5172090 h 6858002"/>
              <a:gd name="connsiteX148" fmla="*/ 4228901 w 4572002"/>
              <a:gd name="connsiteY148" fmla="*/ 5166114 h 6858002"/>
              <a:gd name="connsiteX149" fmla="*/ 4235616 w 4572002"/>
              <a:gd name="connsiteY149" fmla="*/ 5133225 h 6858002"/>
              <a:gd name="connsiteX150" fmla="*/ 4235616 w 4572002"/>
              <a:gd name="connsiteY150" fmla="*/ 5133224 h 6858002"/>
              <a:gd name="connsiteX151" fmla="*/ 4235615 w 4572002"/>
              <a:gd name="connsiteY151" fmla="*/ 5133220 h 6858002"/>
              <a:gd name="connsiteX152" fmla="*/ 4228473 w 4572002"/>
              <a:gd name="connsiteY152" fmla="*/ 5102461 h 6858002"/>
              <a:gd name="connsiteX153" fmla="*/ 4222587 w 4572002"/>
              <a:gd name="connsiteY153" fmla="*/ 5087441 h 6858002"/>
              <a:gd name="connsiteX154" fmla="*/ 4222582 w 4572002"/>
              <a:gd name="connsiteY154" fmla="*/ 5087423 h 6858002"/>
              <a:gd name="connsiteX155" fmla="*/ 4209468 w 4572002"/>
              <a:gd name="connsiteY155" fmla="*/ 5041521 h 6858002"/>
              <a:gd name="connsiteX156" fmla="*/ 4182989 w 4572002"/>
              <a:gd name="connsiteY156" fmla="*/ 4987037 h 6858002"/>
              <a:gd name="connsiteX157" fmla="*/ 4165707 w 4572002"/>
              <a:gd name="connsiteY157" fmla="*/ 4957454 h 6858002"/>
              <a:gd name="connsiteX158" fmla="*/ 4158155 w 4572002"/>
              <a:gd name="connsiteY158" fmla="*/ 4933805 h 6858002"/>
              <a:gd name="connsiteX159" fmla="*/ 4159557 w 4572002"/>
              <a:gd name="connsiteY159" fmla="*/ 4912169 h 6858002"/>
              <a:gd name="connsiteX160" fmla="*/ 4161262 w 4572002"/>
              <a:gd name="connsiteY160" fmla="*/ 4889276 h 6858002"/>
              <a:gd name="connsiteX161" fmla="*/ 4161262 w 4572002"/>
              <a:gd name="connsiteY161" fmla="*/ 4889275 h 6858002"/>
              <a:gd name="connsiteX162" fmla="*/ 4156484 w 4572002"/>
              <a:gd name="connsiteY162" fmla="*/ 4867614 h 6858002"/>
              <a:gd name="connsiteX163" fmla="*/ 4153733 w 4572002"/>
              <a:gd name="connsiteY163" fmla="*/ 4863343 h 6858002"/>
              <a:gd name="connsiteX164" fmla="*/ 4151983 w 4572002"/>
              <a:gd name="connsiteY164" fmla="*/ 4857317 h 6858002"/>
              <a:gd name="connsiteX165" fmla="*/ 4131552 w 4572002"/>
              <a:gd name="connsiteY165" fmla="*/ 4828916 h 6858002"/>
              <a:gd name="connsiteX166" fmla="*/ 4116716 w 4572002"/>
              <a:gd name="connsiteY166" fmla="*/ 4800483 h 6858002"/>
              <a:gd name="connsiteX167" fmla="*/ 4118025 w 4572002"/>
              <a:gd name="connsiteY167" fmla="*/ 4767765 h 6858002"/>
              <a:gd name="connsiteX168" fmla="*/ 4127932 w 4572002"/>
              <a:gd name="connsiteY168" fmla="*/ 4677656 h 6858002"/>
              <a:gd name="connsiteX169" fmla="*/ 4135934 w 4572002"/>
              <a:gd name="connsiteY169" fmla="*/ 4659175 h 6858002"/>
              <a:gd name="connsiteX170" fmla="*/ 4195944 w 4572002"/>
              <a:gd name="connsiteY170" fmla="*/ 4482005 h 6858002"/>
              <a:gd name="connsiteX171" fmla="*/ 4196706 w 4572002"/>
              <a:gd name="connsiteY171" fmla="*/ 4363891 h 6858002"/>
              <a:gd name="connsiteX172" fmla="*/ 4196706 w 4572002"/>
              <a:gd name="connsiteY172" fmla="*/ 4363890 h 6858002"/>
              <a:gd name="connsiteX173" fmla="*/ 4187752 w 4572002"/>
              <a:gd name="connsiteY173" fmla="*/ 4324645 h 6858002"/>
              <a:gd name="connsiteX174" fmla="*/ 4147936 w 4572002"/>
              <a:gd name="connsiteY174" fmla="*/ 4253014 h 6858002"/>
              <a:gd name="connsiteX175" fmla="*/ 4211111 w 4572002"/>
              <a:gd name="connsiteY175" fmla="*/ 2836172 h 6858002"/>
              <a:gd name="connsiteX176" fmla="*/ 4202421 w 4572002"/>
              <a:gd name="connsiteY176" fmla="*/ 2848793 h 6858002"/>
              <a:gd name="connsiteX177" fmla="*/ 4186816 w 4572002"/>
              <a:gd name="connsiteY177" fmla="*/ 2897785 h 6858002"/>
              <a:gd name="connsiteX178" fmla="*/ 4185787 w 4572002"/>
              <a:gd name="connsiteY178" fmla="*/ 2903551 h 6858002"/>
              <a:gd name="connsiteX179" fmla="*/ 4182513 w 4572002"/>
              <a:gd name="connsiteY179" fmla="*/ 2914328 h 6858002"/>
              <a:gd name="connsiteX180" fmla="*/ 4177882 w 4572002"/>
              <a:gd name="connsiteY180" fmla="*/ 2947858 h 6858002"/>
              <a:gd name="connsiteX181" fmla="*/ 4177881 w 4572002"/>
              <a:gd name="connsiteY181" fmla="*/ 2947862 h 6858002"/>
              <a:gd name="connsiteX182" fmla="*/ 4177881 w 4572002"/>
              <a:gd name="connsiteY182" fmla="*/ 2947863 h 6858002"/>
              <a:gd name="connsiteX183" fmla="*/ 4181465 w 4572002"/>
              <a:gd name="connsiteY183" fmla="*/ 2982149 h 6858002"/>
              <a:gd name="connsiteX184" fmla="*/ 4193158 w 4572002"/>
              <a:gd name="connsiteY184" fmla="*/ 3077402 h 6858002"/>
              <a:gd name="connsiteX185" fmla="*/ 4180703 w 4572002"/>
              <a:gd name="connsiteY185" fmla="*/ 3172654 h 6858002"/>
              <a:gd name="connsiteX186" fmla="*/ 4133076 w 4572002"/>
              <a:gd name="connsiteY186" fmla="*/ 3489467 h 6858002"/>
              <a:gd name="connsiteX187" fmla="*/ 4110977 w 4572002"/>
              <a:gd name="connsiteY187" fmla="*/ 3544713 h 6858002"/>
              <a:gd name="connsiteX188" fmla="*/ 4093355 w 4572002"/>
              <a:gd name="connsiteY188" fmla="*/ 3574408 h 6858002"/>
              <a:gd name="connsiteX189" fmla="*/ 4093355 w 4572002"/>
              <a:gd name="connsiteY189" fmla="*/ 3574409 h 6858002"/>
              <a:gd name="connsiteX190" fmla="*/ 4105453 w 4572002"/>
              <a:gd name="connsiteY190" fmla="*/ 3606818 h 6858002"/>
              <a:gd name="connsiteX191" fmla="*/ 4118979 w 4572002"/>
              <a:gd name="connsiteY191" fmla="*/ 3630633 h 6858002"/>
              <a:gd name="connsiteX192" fmla="*/ 4136708 w 4572002"/>
              <a:gd name="connsiteY192" fmla="*/ 3654416 h 6858002"/>
              <a:gd name="connsiteX193" fmla="*/ 4140382 w 4572002"/>
              <a:gd name="connsiteY193" fmla="*/ 3668940 h 6858002"/>
              <a:gd name="connsiteX194" fmla="*/ 4143220 w 4572002"/>
              <a:gd name="connsiteY194" fmla="*/ 3680164 h 6858002"/>
              <a:gd name="connsiteX195" fmla="*/ 4139172 w 4572002"/>
              <a:gd name="connsiteY195" fmla="*/ 3734837 h 6858002"/>
              <a:gd name="connsiteX196" fmla="*/ 4139172 w 4572002"/>
              <a:gd name="connsiteY196" fmla="*/ 3734838 h 6858002"/>
              <a:gd name="connsiteX197" fmla="*/ 4139554 w 4572002"/>
              <a:gd name="connsiteY197" fmla="*/ 3754653 h 6858002"/>
              <a:gd name="connsiteX198" fmla="*/ 4145911 w 4572002"/>
              <a:gd name="connsiteY198" fmla="*/ 3789776 h 6858002"/>
              <a:gd name="connsiteX199" fmla="*/ 4130980 w 4572002"/>
              <a:gd name="connsiteY199" fmla="*/ 3822472 h 6858002"/>
              <a:gd name="connsiteX200" fmla="*/ 4116645 w 4572002"/>
              <a:gd name="connsiteY200" fmla="*/ 3852619 h 6858002"/>
              <a:gd name="connsiteX201" fmla="*/ 4116645 w 4572002"/>
              <a:gd name="connsiteY201" fmla="*/ 3852620 h 6858002"/>
              <a:gd name="connsiteX202" fmla="*/ 4117425 w 4572002"/>
              <a:gd name="connsiteY202" fmla="*/ 3868764 h 6858002"/>
              <a:gd name="connsiteX203" fmla="*/ 4126028 w 4572002"/>
              <a:gd name="connsiteY203" fmla="*/ 3885337 h 6858002"/>
              <a:gd name="connsiteX204" fmla="*/ 4126028 w 4572002"/>
              <a:gd name="connsiteY204" fmla="*/ 3885339 h 6858002"/>
              <a:gd name="connsiteX205" fmla="*/ 4148409 w 4572002"/>
              <a:gd name="connsiteY205" fmla="*/ 3923125 h 6858002"/>
              <a:gd name="connsiteX206" fmla="*/ 4157913 w 4572002"/>
              <a:gd name="connsiteY206" fmla="*/ 3962160 h 6858002"/>
              <a:gd name="connsiteX207" fmla="*/ 4142221 w 4572002"/>
              <a:gd name="connsiteY207" fmla="*/ 4043838 h 6858002"/>
              <a:gd name="connsiteX208" fmla="*/ 4142220 w 4572002"/>
              <a:gd name="connsiteY208" fmla="*/ 4043839 h 6858002"/>
              <a:gd name="connsiteX209" fmla="*/ 4127099 w 4572002"/>
              <a:gd name="connsiteY209" fmla="*/ 4103825 h 6858002"/>
              <a:gd name="connsiteX210" fmla="*/ 4127099 w 4572002"/>
              <a:gd name="connsiteY210" fmla="*/ 4103826 h 6858002"/>
              <a:gd name="connsiteX211" fmla="*/ 4129066 w 4572002"/>
              <a:gd name="connsiteY211" fmla="*/ 4134256 h 6858002"/>
              <a:gd name="connsiteX212" fmla="*/ 4138410 w 4572002"/>
              <a:gd name="connsiteY212" fmla="*/ 4165382 h 6858002"/>
              <a:gd name="connsiteX213" fmla="*/ 4138410 w 4572002"/>
              <a:gd name="connsiteY213" fmla="*/ 4165384 h 6858002"/>
              <a:gd name="connsiteX214" fmla="*/ 4142315 w 4572002"/>
              <a:gd name="connsiteY214" fmla="*/ 4192388 h 6858002"/>
              <a:gd name="connsiteX215" fmla="*/ 4142315 w 4572002"/>
              <a:gd name="connsiteY215" fmla="*/ 4192387 h 6858002"/>
              <a:gd name="connsiteX216" fmla="*/ 4138410 w 4572002"/>
              <a:gd name="connsiteY216" fmla="*/ 4165383 h 6858002"/>
              <a:gd name="connsiteX217" fmla="*/ 4138410 w 4572002"/>
              <a:gd name="connsiteY217" fmla="*/ 4165382 h 6858002"/>
              <a:gd name="connsiteX218" fmla="*/ 4127099 w 4572002"/>
              <a:gd name="connsiteY218" fmla="*/ 4103826 h 6858002"/>
              <a:gd name="connsiteX219" fmla="*/ 4142220 w 4572002"/>
              <a:gd name="connsiteY219" fmla="*/ 4043840 h 6858002"/>
              <a:gd name="connsiteX220" fmla="*/ 4142221 w 4572002"/>
              <a:gd name="connsiteY220" fmla="*/ 4043838 h 6858002"/>
              <a:gd name="connsiteX221" fmla="*/ 4155523 w 4572002"/>
              <a:gd name="connsiteY221" fmla="*/ 4002410 h 6858002"/>
              <a:gd name="connsiteX222" fmla="*/ 4157913 w 4572002"/>
              <a:gd name="connsiteY222" fmla="*/ 3962160 h 6858002"/>
              <a:gd name="connsiteX223" fmla="*/ 4157913 w 4572002"/>
              <a:gd name="connsiteY223" fmla="*/ 3962159 h 6858002"/>
              <a:gd name="connsiteX224" fmla="*/ 4126028 w 4572002"/>
              <a:gd name="connsiteY224" fmla="*/ 3885338 h 6858002"/>
              <a:gd name="connsiteX225" fmla="*/ 4126028 w 4572002"/>
              <a:gd name="connsiteY225" fmla="*/ 3885337 h 6858002"/>
              <a:gd name="connsiteX226" fmla="*/ 4116645 w 4572002"/>
              <a:gd name="connsiteY226" fmla="*/ 3852620 h 6858002"/>
              <a:gd name="connsiteX227" fmla="*/ 4130980 w 4572002"/>
              <a:gd name="connsiteY227" fmla="*/ 3822473 h 6858002"/>
              <a:gd name="connsiteX228" fmla="*/ 4145911 w 4572002"/>
              <a:gd name="connsiteY228" fmla="*/ 3789777 h 6858002"/>
              <a:gd name="connsiteX229" fmla="*/ 4145911 w 4572002"/>
              <a:gd name="connsiteY229" fmla="*/ 3789776 h 6858002"/>
              <a:gd name="connsiteX230" fmla="*/ 4139554 w 4572002"/>
              <a:gd name="connsiteY230" fmla="*/ 3754652 h 6858002"/>
              <a:gd name="connsiteX231" fmla="*/ 4139172 w 4572002"/>
              <a:gd name="connsiteY231" fmla="*/ 3734838 h 6858002"/>
              <a:gd name="connsiteX232" fmla="*/ 4143220 w 4572002"/>
              <a:gd name="connsiteY232" fmla="*/ 3680164 h 6858002"/>
              <a:gd name="connsiteX233" fmla="*/ 4143220 w 4572002"/>
              <a:gd name="connsiteY233" fmla="*/ 3680163 h 6858002"/>
              <a:gd name="connsiteX234" fmla="*/ 4140382 w 4572002"/>
              <a:gd name="connsiteY234" fmla="*/ 3668940 h 6858002"/>
              <a:gd name="connsiteX235" fmla="*/ 4136708 w 4572002"/>
              <a:gd name="connsiteY235" fmla="*/ 3654416 h 6858002"/>
              <a:gd name="connsiteX236" fmla="*/ 4136708 w 4572002"/>
              <a:gd name="connsiteY236" fmla="*/ 3654416 h 6858002"/>
              <a:gd name="connsiteX237" fmla="*/ 4136708 w 4572002"/>
              <a:gd name="connsiteY237" fmla="*/ 3654415 h 6858002"/>
              <a:gd name="connsiteX238" fmla="*/ 4118979 w 4572002"/>
              <a:gd name="connsiteY238" fmla="*/ 3630632 h 6858002"/>
              <a:gd name="connsiteX239" fmla="*/ 4105453 w 4572002"/>
              <a:gd name="connsiteY239" fmla="*/ 3606817 h 6858002"/>
              <a:gd name="connsiteX240" fmla="*/ 4095707 w 4572002"/>
              <a:gd name="connsiteY240" fmla="*/ 3587174 h 6858002"/>
              <a:gd name="connsiteX241" fmla="*/ 4093355 w 4572002"/>
              <a:gd name="connsiteY241" fmla="*/ 3574408 h 6858002"/>
              <a:gd name="connsiteX242" fmla="*/ 4098434 w 4572002"/>
              <a:gd name="connsiteY242" fmla="*/ 3562321 h 6858002"/>
              <a:gd name="connsiteX243" fmla="*/ 4110977 w 4572002"/>
              <a:gd name="connsiteY243" fmla="*/ 3544714 h 6858002"/>
              <a:gd name="connsiteX244" fmla="*/ 4133076 w 4572002"/>
              <a:gd name="connsiteY244" fmla="*/ 3489468 h 6858002"/>
              <a:gd name="connsiteX245" fmla="*/ 4180703 w 4572002"/>
              <a:gd name="connsiteY245" fmla="*/ 3172655 h 6858002"/>
              <a:gd name="connsiteX246" fmla="*/ 4193158 w 4572002"/>
              <a:gd name="connsiteY246" fmla="*/ 3077402 h 6858002"/>
              <a:gd name="connsiteX247" fmla="*/ 4193158 w 4572002"/>
              <a:gd name="connsiteY247" fmla="*/ 3077401 h 6858002"/>
              <a:gd name="connsiteX248" fmla="*/ 4181465 w 4572002"/>
              <a:gd name="connsiteY248" fmla="*/ 2982148 h 6858002"/>
              <a:gd name="connsiteX249" fmla="*/ 4177881 w 4572002"/>
              <a:gd name="connsiteY249" fmla="*/ 2947863 h 6858002"/>
              <a:gd name="connsiteX250" fmla="*/ 4177882 w 4572002"/>
              <a:gd name="connsiteY250" fmla="*/ 2947858 h 6858002"/>
              <a:gd name="connsiteX251" fmla="*/ 4185787 w 4572002"/>
              <a:gd name="connsiteY251" fmla="*/ 2903551 h 6858002"/>
              <a:gd name="connsiteX252" fmla="*/ 4202421 w 4572002"/>
              <a:gd name="connsiteY252" fmla="*/ 2848794 h 6858002"/>
              <a:gd name="connsiteX253" fmla="*/ 4211111 w 4572002"/>
              <a:gd name="connsiteY253" fmla="*/ 2836173 h 6858002"/>
              <a:gd name="connsiteX254" fmla="*/ 3726625 w 4572002"/>
              <a:gd name="connsiteY254" fmla="*/ 1508458 h 6858002"/>
              <a:gd name="connsiteX255" fmla="*/ 3698531 w 4572002"/>
              <a:gd name="connsiteY255" fmla="*/ 1596214 h 6858002"/>
              <a:gd name="connsiteX256" fmla="*/ 3700436 w 4572002"/>
              <a:gd name="connsiteY256" fmla="*/ 1624981 h 6858002"/>
              <a:gd name="connsiteX257" fmla="*/ 3757017 w 4572002"/>
              <a:gd name="connsiteY257" fmla="*/ 1697754 h 6858002"/>
              <a:gd name="connsiteX258" fmla="*/ 3779686 w 4572002"/>
              <a:gd name="connsiteY258" fmla="*/ 1733189 h 6858002"/>
              <a:gd name="connsiteX259" fmla="*/ 3821407 w 4572002"/>
              <a:gd name="connsiteY259" fmla="*/ 1833776 h 6858002"/>
              <a:gd name="connsiteX260" fmla="*/ 3829028 w 4572002"/>
              <a:gd name="connsiteY260" fmla="*/ 1842159 h 6858002"/>
              <a:gd name="connsiteX261" fmla="*/ 3919519 w 4572002"/>
              <a:gd name="connsiteY261" fmla="*/ 1916455 h 6858002"/>
              <a:gd name="connsiteX262" fmla="*/ 3934949 w 4572002"/>
              <a:gd name="connsiteY262" fmla="*/ 1933220 h 6858002"/>
              <a:gd name="connsiteX263" fmla="*/ 3958954 w 4572002"/>
              <a:gd name="connsiteY263" fmla="*/ 1953414 h 6858002"/>
              <a:gd name="connsiteX264" fmla="*/ 4005437 w 4572002"/>
              <a:gd name="connsiteY264" fmla="*/ 2016470 h 6858002"/>
              <a:gd name="connsiteX265" fmla="*/ 4020296 w 4572002"/>
              <a:gd name="connsiteY265" fmla="*/ 2094579 h 6858002"/>
              <a:gd name="connsiteX266" fmla="*/ 4042967 w 4572002"/>
              <a:gd name="connsiteY266" fmla="*/ 2188880 h 6858002"/>
              <a:gd name="connsiteX267" fmla="*/ 4058207 w 4572002"/>
              <a:gd name="connsiteY267" fmla="*/ 2228315 h 6858002"/>
              <a:gd name="connsiteX268" fmla="*/ 4087164 w 4572002"/>
              <a:gd name="connsiteY268" fmla="*/ 2334045 h 6858002"/>
              <a:gd name="connsiteX269" fmla="*/ 4111549 w 4572002"/>
              <a:gd name="connsiteY269" fmla="*/ 2409486 h 6858002"/>
              <a:gd name="connsiteX270" fmla="*/ 4128650 w 4572002"/>
              <a:gd name="connsiteY270" fmla="*/ 2435913 h 6858002"/>
              <a:gd name="connsiteX271" fmla="*/ 4134481 w 4572002"/>
              <a:gd name="connsiteY271" fmla="*/ 2463018 h 6858002"/>
              <a:gd name="connsiteX272" fmla="*/ 4125839 w 4572002"/>
              <a:gd name="connsiteY272" fmla="*/ 2518262 h 6858002"/>
              <a:gd name="connsiteX273" fmla="*/ 4125838 w 4572002"/>
              <a:gd name="connsiteY273" fmla="*/ 2518264 h 6858002"/>
              <a:gd name="connsiteX274" fmla="*/ 4122194 w 4572002"/>
              <a:gd name="connsiteY274" fmla="*/ 2545006 h 6858002"/>
              <a:gd name="connsiteX275" fmla="*/ 4122194 w 4572002"/>
              <a:gd name="connsiteY275" fmla="*/ 2545007 h 6858002"/>
              <a:gd name="connsiteX276" fmla="*/ 4126408 w 4572002"/>
              <a:gd name="connsiteY276" fmla="*/ 2571035 h 6858002"/>
              <a:gd name="connsiteX277" fmla="*/ 4199563 w 4572002"/>
              <a:gd name="connsiteY277" fmla="*/ 2668002 h 6858002"/>
              <a:gd name="connsiteX278" fmla="*/ 4247953 w 4572002"/>
              <a:gd name="connsiteY278" fmla="*/ 2745349 h 6858002"/>
              <a:gd name="connsiteX279" fmla="*/ 4247954 w 4572002"/>
              <a:gd name="connsiteY279" fmla="*/ 2745352 h 6858002"/>
              <a:gd name="connsiteX280" fmla="*/ 4253873 w 4572002"/>
              <a:gd name="connsiteY280" fmla="*/ 2778006 h 6858002"/>
              <a:gd name="connsiteX281" fmla="*/ 4253453 w 4572002"/>
              <a:gd name="connsiteY281" fmla="*/ 2785440 h 6858002"/>
              <a:gd name="connsiteX282" fmla="*/ 4243374 w 4572002"/>
              <a:gd name="connsiteY282" fmla="*/ 2811780 h 6858002"/>
              <a:gd name="connsiteX283" fmla="*/ 4243371 w 4572002"/>
              <a:gd name="connsiteY283" fmla="*/ 2811787 h 6858002"/>
              <a:gd name="connsiteX284" fmla="*/ 4243372 w 4572002"/>
              <a:gd name="connsiteY284" fmla="*/ 2811787 h 6858002"/>
              <a:gd name="connsiteX285" fmla="*/ 4243374 w 4572002"/>
              <a:gd name="connsiteY285" fmla="*/ 2811780 h 6858002"/>
              <a:gd name="connsiteX286" fmla="*/ 4253025 w 4572002"/>
              <a:gd name="connsiteY286" fmla="*/ 2793023 h 6858002"/>
              <a:gd name="connsiteX287" fmla="*/ 4253453 w 4572002"/>
              <a:gd name="connsiteY287" fmla="*/ 2785440 h 6858002"/>
              <a:gd name="connsiteX288" fmla="*/ 4254654 w 4572002"/>
              <a:gd name="connsiteY288" fmla="*/ 2782305 h 6858002"/>
              <a:gd name="connsiteX289" fmla="*/ 4253873 w 4572002"/>
              <a:gd name="connsiteY289" fmla="*/ 2778006 h 6858002"/>
              <a:gd name="connsiteX290" fmla="*/ 4254284 w 4572002"/>
              <a:gd name="connsiteY290" fmla="*/ 2770758 h 6858002"/>
              <a:gd name="connsiteX291" fmla="*/ 4247954 w 4572002"/>
              <a:gd name="connsiteY291" fmla="*/ 2745352 h 6858002"/>
              <a:gd name="connsiteX292" fmla="*/ 4247953 w 4572002"/>
              <a:gd name="connsiteY292" fmla="*/ 2745348 h 6858002"/>
              <a:gd name="connsiteX293" fmla="*/ 4199563 w 4572002"/>
              <a:gd name="connsiteY293" fmla="*/ 2668001 h 6858002"/>
              <a:gd name="connsiteX294" fmla="*/ 4126408 w 4572002"/>
              <a:gd name="connsiteY294" fmla="*/ 2571034 h 6858002"/>
              <a:gd name="connsiteX295" fmla="*/ 4122194 w 4572002"/>
              <a:gd name="connsiteY295" fmla="*/ 2545007 h 6858002"/>
              <a:gd name="connsiteX296" fmla="*/ 4125838 w 4572002"/>
              <a:gd name="connsiteY296" fmla="*/ 2518265 h 6858002"/>
              <a:gd name="connsiteX297" fmla="*/ 4125839 w 4572002"/>
              <a:gd name="connsiteY297" fmla="*/ 2518262 h 6858002"/>
              <a:gd name="connsiteX298" fmla="*/ 4132419 w 4572002"/>
              <a:gd name="connsiteY298" fmla="*/ 2490551 h 6858002"/>
              <a:gd name="connsiteX299" fmla="*/ 4134481 w 4572002"/>
              <a:gd name="connsiteY299" fmla="*/ 2463018 h 6858002"/>
              <a:gd name="connsiteX300" fmla="*/ 4134481 w 4572002"/>
              <a:gd name="connsiteY300" fmla="*/ 2463017 h 6858002"/>
              <a:gd name="connsiteX301" fmla="*/ 4111549 w 4572002"/>
              <a:gd name="connsiteY301" fmla="*/ 2409485 h 6858002"/>
              <a:gd name="connsiteX302" fmla="*/ 4087164 w 4572002"/>
              <a:gd name="connsiteY302" fmla="*/ 2334044 h 6858002"/>
              <a:gd name="connsiteX303" fmla="*/ 4058207 w 4572002"/>
              <a:gd name="connsiteY303" fmla="*/ 2228314 h 6858002"/>
              <a:gd name="connsiteX304" fmla="*/ 4042967 w 4572002"/>
              <a:gd name="connsiteY304" fmla="*/ 2188879 h 6858002"/>
              <a:gd name="connsiteX305" fmla="*/ 4020296 w 4572002"/>
              <a:gd name="connsiteY305" fmla="*/ 2094578 h 6858002"/>
              <a:gd name="connsiteX306" fmla="*/ 4005437 w 4572002"/>
              <a:gd name="connsiteY306" fmla="*/ 2016469 h 6858002"/>
              <a:gd name="connsiteX307" fmla="*/ 3958954 w 4572002"/>
              <a:gd name="connsiteY307" fmla="*/ 1953413 h 6858002"/>
              <a:gd name="connsiteX308" fmla="*/ 3934949 w 4572002"/>
              <a:gd name="connsiteY308" fmla="*/ 1933219 h 6858002"/>
              <a:gd name="connsiteX309" fmla="*/ 3919519 w 4572002"/>
              <a:gd name="connsiteY309" fmla="*/ 1916454 h 6858002"/>
              <a:gd name="connsiteX310" fmla="*/ 3829028 w 4572002"/>
              <a:gd name="connsiteY310" fmla="*/ 1842158 h 6858002"/>
              <a:gd name="connsiteX311" fmla="*/ 3821407 w 4572002"/>
              <a:gd name="connsiteY311" fmla="*/ 1833775 h 6858002"/>
              <a:gd name="connsiteX312" fmla="*/ 3779686 w 4572002"/>
              <a:gd name="connsiteY312" fmla="*/ 1733188 h 6858002"/>
              <a:gd name="connsiteX313" fmla="*/ 3757018 w 4572002"/>
              <a:gd name="connsiteY313" fmla="*/ 1697753 h 6858002"/>
              <a:gd name="connsiteX314" fmla="*/ 3700436 w 4572002"/>
              <a:gd name="connsiteY314" fmla="*/ 1624980 h 6858002"/>
              <a:gd name="connsiteX315" fmla="*/ 3698532 w 4572002"/>
              <a:gd name="connsiteY315" fmla="*/ 1596213 h 6858002"/>
              <a:gd name="connsiteX316" fmla="*/ 3745230 w 4572002"/>
              <a:gd name="connsiteY316" fmla="*/ 1459073 h 6858002"/>
              <a:gd name="connsiteX317" fmla="*/ 3745229 w 4572002"/>
              <a:gd name="connsiteY317" fmla="*/ 1459074 h 6858002"/>
              <a:gd name="connsiteX318" fmla="*/ 3736012 w 4572002"/>
              <a:gd name="connsiteY318" fmla="*/ 1481572 h 6858002"/>
              <a:gd name="connsiteX319" fmla="*/ 3764423 w 4572002"/>
              <a:gd name="connsiteY319" fmla="*/ 1268758 h 6858002"/>
              <a:gd name="connsiteX320" fmla="*/ 3769590 w 4572002"/>
              <a:gd name="connsiteY320" fmla="*/ 1286070 h 6858002"/>
              <a:gd name="connsiteX321" fmla="*/ 3791927 w 4572002"/>
              <a:gd name="connsiteY321" fmla="*/ 1350628 h 6858002"/>
              <a:gd name="connsiteX322" fmla="*/ 3786333 w 4572002"/>
              <a:gd name="connsiteY322" fmla="*/ 1413840 h 6858002"/>
              <a:gd name="connsiteX323" fmla="*/ 3791928 w 4572002"/>
              <a:gd name="connsiteY323" fmla="*/ 1350627 h 6858002"/>
              <a:gd name="connsiteX324" fmla="*/ 3769590 w 4572002"/>
              <a:gd name="connsiteY324" fmla="*/ 1286069 h 6858002"/>
              <a:gd name="connsiteX325" fmla="*/ 3706152 w 4572002"/>
              <a:gd name="connsiteY325" fmla="*/ 773035 h 6858002"/>
              <a:gd name="connsiteX326" fmla="*/ 3706152 w 4572002"/>
              <a:gd name="connsiteY326" fmla="*/ 773036 h 6858002"/>
              <a:gd name="connsiteX327" fmla="*/ 3714152 w 4572002"/>
              <a:gd name="connsiteY327" fmla="*/ 854380 h 6858002"/>
              <a:gd name="connsiteX328" fmla="*/ 3745205 w 4572002"/>
              <a:gd name="connsiteY328" fmla="*/ 915344 h 6858002"/>
              <a:gd name="connsiteX329" fmla="*/ 3755683 w 4572002"/>
              <a:gd name="connsiteY329" fmla="*/ 927156 h 6858002"/>
              <a:gd name="connsiteX330" fmla="*/ 3752063 w 4572002"/>
              <a:gd name="connsiteY330" fmla="*/ 1097088 h 6858002"/>
              <a:gd name="connsiteX331" fmla="*/ 3747681 w 4572002"/>
              <a:gd name="connsiteY331" fmla="*/ 1123186 h 6858002"/>
              <a:gd name="connsiteX332" fmla="*/ 3772400 w 4572002"/>
              <a:gd name="connsiteY332" fmla="*/ 1184029 h 6858002"/>
              <a:gd name="connsiteX333" fmla="*/ 3747682 w 4572002"/>
              <a:gd name="connsiteY333" fmla="*/ 1123185 h 6858002"/>
              <a:gd name="connsiteX334" fmla="*/ 3752064 w 4572002"/>
              <a:gd name="connsiteY334" fmla="*/ 1097087 h 6858002"/>
              <a:gd name="connsiteX335" fmla="*/ 3755684 w 4572002"/>
              <a:gd name="connsiteY335" fmla="*/ 927155 h 6858002"/>
              <a:gd name="connsiteX336" fmla="*/ 3745206 w 4572002"/>
              <a:gd name="connsiteY336" fmla="*/ 915343 h 6858002"/>
              <a:gd name="connsiteX337" fmla="*/ 3714152 w 4572002"/>
              <a:gd name="connsiteY337" fmla="*/ 854379 h 6858002"/>
              <a:gd name="connsiteX338" fmla="*/ 3761553 w 4572002"/>
              <a:gd name="connsiteY338" fmla="*/ 517851 h 6858002"/>
              <a:gd name="connsiteX339" fmla="*/ 3752635 w 4572002"/>
              <a:gd name="connsiteY339" fmla="*/ 556048 h 6858002"/>
              <a:gd name="connsiteX340" fmla="*/ 3746157 w 4572002"/>
              <a:gd name="connsiteY340" fmla="*/ 580051 h 6858002"/>
              <a:gd name="connsiteX341" fmla="*/ 3742776 w 4572002"/>
              <a:gd name="connsiteY341" fmla="*/ 642538 h 6858002"/>
              <a:gd name="connsiteX342" fmla="*/ 3730253 w 4572002"/>
              <a:gd name="connsiteY342" fmla="*/ 694928 h 6858002"/>
              <a:gd name="connsiteX343" fmla="*/ 3742777 w 4572002"/>
              <a:gd name="connsiteY343" fmla="*/ 642537 h 6858002"/>
              <a:gd name="connsiteX344" fmla="*/ 3746158 w 4572002"/>
              <a:gd name="connsiteY344" fmla="*/ 580050 h 6858002"/>
              <a:gd name="connsiteX345" fmla="*/ 3752636 w 4572002"/>
              <a:gd name="connsiteY345" fmla="*/ 556047 h 6858002"/>
              <a:gd name="connsiteX346" fmla="*/ 3774848 w 4572002"/>
              <a:gd name="connsiteY346" fmla="*/ 298169 h 6858002"/>
              <a:gd name="connsiteX347" fmla="*/ 3760065 w 4572002"/>
              <a:gd name="connsiteY347" fmla="*/ 313534 h 6858002"/>
              <a:gd name="connsiteX348" fmla="*/ 3759493 w 4572002"/>
              <a:gd name="connsiteY348" fmla="*/ 338871 h 6858002"/>
              <a:gd name="connsiteX349" fmla="*/ 3759500 w 4572002"/>
              <a:gd name="connsiteY349" fmla="*/ 338900 h 6858002"/>
              <a:gd name="connsiteX350" fmla="*/ 3769400 w 4572002"/>
              <a:gd name="connsiteY350" fmla="*/ 395640 h 6858002"/>
              <a:gd name="connsiteX351" fmla="*/ 3765590 w 4572002"/>
              <a:gd name="connsiteY351" fmla="*/ 367328 h 6858002"/>
              <a:gd name="connsiteX352" fmla="*/ 3759500 w 4572002"/>
              <a:gd name="connsiteY352" fmla="*/ 338900 h 6858002"/>
              <a:gd name="connsiteX353" fmla="*/ 3759494 w 4572002"/>
              <a:gd name="connsiteY353" fmla="*/ 338870 h 6858002"/>
              <a:gd name="connsiteX354" fmla="*/ 3760066 w 4572002"/>
              <a:gd name="connsiteY354" fmla="*/ 313533 h 6858002"/>
              <a:gd name="connsiteX355" fmla="*/ 3782393 w 4572002"/>
              <a:gd name="connsiteY355" fmla="*/ 281568 h 6858002"/>
              <a:gd name="connsiteX356" fmla="*/ 3777498 w 4572002"/>
              <a:gd name="connsiteY356" fmla="*/ 295415 h 6858002"/>
              <a:gd name="connsiteX357" fmla="*/ 3777499 w 4572002"/>
              <a:gd name="connsiteY357" fmla="*/ 295415 h 6858002"/>
              <a:gd name="connsiteX358" fmla="*/ 3769073 w 4572002"/>
              <a:gd name="connsiteY358" fmla="*/ 24486 h 6858002"/>
              <a:gd name="connsiteX359" fmla="*/ 3766810 w 4572002"/>
              <a:gd name="connsiteY359" fmla="*/ 74129 h 6858002"/>
              <a:gd name="connsiteX360" fmla="*/ 3772734 w 4572002"/>
              <a:gd name="connsiteY360" fmla="*/ 125861 h 6858002"/>
              <a:gd name="connsiteX361" fmla="*/ 3777129 w 4572002"/>
              <a:gd name="connsiteY361" fmla="*/ 153387 h 6858002"/>
              <a:gd name="connsiteX362" fmla="*/ 3785402 w 4572002"/>
              <a:gd name="connsiteY362" fmla="*/ 228944 h 6858002"/>
              <a:gd name="connsiteX363" fmla="*/ 3780943 w 4572002"/>
              <a:gd name="connsiteY363" fmla="*/ 177271 h 6858002"/>
              <a:gd name="connsiteX364" fmla="*/ 3777129 w 4572002"/>
              <a:gd name="connsiteY364" fmla="*/ 153387 h 6858002"/>
              <a:gd name="connsiteX365" fmla="*/ 3776930 w 4572002"/>
              <a:gd name="connsiteY365" fmla="*/ 151569 h 6858002"/>
              <a:gd name="connsiteX366" fmla="*/ 3766811 w 4572002"/>
              <a:gd name="connsiteY366" fmla="*/ 74129 h 6858002"/>
              <a:gd name="connsiteX367" fmla="*/ 3766492 w 4572002"/>
              <a:gd name="connsiteY367" fmla="*/ 0 h 6858002"/>
              <a:gd name="connsiteX368" fmla="*/ 4230600 w 4572002"/>
              <a:gd name="connsiteY368" fmla="*/ 0 h 6858002"/>
              <a:gd name="connsiteX369" fmla="*/ 4229473 w 4572002"/>
              <a:gd name="connsiteY369" fmla="*/ 2817 h 6858002"/>
              <a:gd name="connsiteX370" fmla="*/ 4215375 w 4572002"/>
              <a:gd name="connsiteY370" fmla="*/ 63587 h 6858002"/>
              <a:gd name="connsiteX371" fmla="*/ 4201468 w 4572002"/>
              <a:gd name="connsiteY371" fmla="*/ 176939 h 6858002"/>
              <a:gd name="connsiteX372" fmla="*/ 4193466 w 4572002"/>
              <a:gd name="connsiteY372" fmla="*/ 200182 h 6858002"/>
              <a:gd name="connsiteX373" fmla="*/ 4155554 w 4572002"/>
              <a:gd name="connsiteY373" fmla="*/ 340774 h 6858002"/>
              <a:gd name="connsiteX374" fmla="*/ 4156319 w 4572002"/>
              <a:gd name="connsiteY374" fmla="*/ 453364 h 6858002"/>
              <a:gd name="connsiteX375" fmla="*/ 4158033 w 4572002"/>
              <a:gd name="connsiteY375" fmla="*/ 462126 h 6858002"/>
              <a:gd name="connsiteX376" fmla="*/ 4170605 w 4572002"/>
              <a:gd name="connsiteY376" fmla="*/ 505182 h 6858002"/>
              <a:gd name="connsiteX377" fmla="*/ 4167177 w 4572002"/>
              <a:gd name="connsiteY377" fmla="*/ 571860 h 6858002"/>
              <a:gd name="connsiteX378" fmla="*/ 4149840 w 4572002"/>
              <a:gd name="connsiteY378" fmla="*/ 617772 h 6858002"/>
              <a:gd name="connsiteX379" fmla="*/ 4149078 w 4572002"/>
              <a:gd name="connsiteY379" fmla="*/ 674923 h 6858002"/>
              <a:gd name="connsiteX380" fmla="*/ 4159937 w 4572002"/>
              <a:gd name="connsiteY380" fmla="*/ 740268 h 6858002"/>
              <a:gd name="connsiteX381" fmla="*/ 4162223 w 4572002"/>
              <a:gd name="connsiteY381" fmla="*/ 769605 h 6858002"/>
              <a:gd name="connsiteX382" fmla="*/ 4184703 w 4572002"/>
              <a:gd name="connsiteY382" fmla="*/ 850189 h 6858002"/>
              <a:gd name="connsiteX383" fmla="*/ 4179179 w 4572002"/>
              <a:gd name="connsiteY383" fmla="*/ 898198 h 6858002"/>
              <a:gd name="connsiteX384" fmla="*/ 4164319 w 4572002"/>
              <a:gd name="connsiteY384" fmla="*/ 945444 h 6858002"/>
              <a:gd name="connsiteX385" fmla="*/ 4150030 w 4572002"/>
              <a:gd name="connsiteY385" fmla="*/ 975733 h 6858002"/>
              <a:gd name="connsiteX386" fmla="*/ 4139934 w 4572002"/>
              <a:gd name="connsiteY386" fmla="*/ 1036887 h 6858002"/>
              <a:gd name="connsiteX387" fmla="*/ 4141458 w 4572002"/>
              <a:gd name="connsiteY387" fmla="*/ 1048125 h 6858002"/>
              <a:gd name="connsiteX388" fmla="*/ 4154032 w 4572002"/>
              <a:gd name="connsiteY388" fmla="*/ 1230633 h 6858002"/>
              <a:gd name="connsiteX389" fmla="*/ 4174225 w 4572002"/>
              <a:gd name="connsiteY389" fmla="*/ 1303024 h 6858002"/>
              <a:gd name="connsiteX390" fmla="*/ 4176701 w 4572002"/>
              <a:gd name="connsiteY390" fmla="*/ 1318456 h 6858002"/>
              <a:gd name="connsiteX391" fmla="*/ 4199372 w 4572002"/>
              <a:gd name="connsiteY391" fmla="*/ 1472575 h 6858002"/>
              <a:gd name="connsiteX392" fmla="*/ 4200325 w 4572002"/>
              <a:gd name="connsiteY392" fmla="*/ 1489720 h 6858002"/>
              <a:gd name="connsiteX393" fmla="*/ 4196324 w 4572002"/>
              <a:gd name="connsiteY393" fmla="*/ 1537537 h 6858002"/>
              <a:gd name="connsiteX394" fmla="*/ 4237474 w 4572002"/>
              <a:gd name="connsiteY394" fmla="*/ 1650317 h 6858002"/>
              <a:gd name="connsiteX395" fmla="*/ 4251572 w 4572002"/>
              <a:gd name="connsiteY395" fmla="*/ 1763287 h 6858002"/>
              <a:gd name="connsiteX396" fmla="*/ 4251380 w 4572002"/>
              <a:gd name="connsiteY396" fmla="*/ 1825393 h 6858002"/>
              <a:gd name="connsiteX397" fmla="*/ 4261478 w 4572002"/>
              <a:gd name="connsiteY397" fmla="*/ 1869780 h 6858002"/>
              <a:gd name="connsiteX398" fmla="*/ 4292149 w 4572002"/>
              <a:gd name="connsiteY398" fmla="*/ 1978940 h 6858002"/>
              <a:gd name="connsiteX399" fmla="*/ 4296911 w 4572002"/>
              <a:gd name="connsiteY399" fmla="*/ 2030378 h 6858002"/>
              <a:gd name="connsiteX400" fmla="*/ 4307201 w 4572002"/>
              <a:gd name="connsiteY400" fmla="*/ 2085054 h 6858002"/>
              <a:gd name="connsiteX401" fmla="*/ 4353302 w 4572002"/>
              <a:gd name="connsiteY401" fmla="*/ 2220312 h 6858002"/>
              <a:gd name="connsiteX402" fmla="*/ 4350636 w 4572002"/>
              <a:gd name="connsiteY402" fmla="*/ 2330806 h 6858002"/>
              <a:gd name="connsiteX403" fmla="*/ 4351206 w 4572002"/>
              <a:gd name="connsiteY403" fmla="*/ 2401292 h 6858002"/>
              <a:gd name="connsiteX404" fmla="*/ 4366446 w 4572002"/>
              <a:gd name="connsiteY404" fmla="*/ 2485307 h 6858002"/>
              <a:gd name="connsiteX405" fmla="*/ 4388736 w 4572002"/>
              <a:gd name="connsiteY405" fmla="*/ 2554079 h 6858002"/>
              <a:gd name="connsiteX406" fmla="*/ 4406453 w 4572002"/>
              <a:gd name="connsiteY406" fmla="*/ 2649143 h 6858002"/>
              <a:gd name="connsiteX407" fmla="*/ 4440554 w 4572002"/>
              <a:gd name="connsiteY407" fmla="*/ 2743826 h 6858002"/>
              <a:gd name="connsiteX408" fmla="*/ 4466653 w 4572002"/>
              <a:gd name="connsiteY408" fmla="*/ 2809930 h 6858002"/>
              <a:gd name="connsiteX409" fmla="*/ 4489705 w 4572002"/>
              <a:gd name="connsiteY409" fmla="*/ 2901943 h 6858002"/>
              <a:gd name="connsiteX410" fmla="*/ 4505897 w 4572002"/>
              <a:gd name="connsiteY410" fmla="*/ 3042728 h 6858002"/>
              <a:gd name="connsiteX411" fmla="*/ 4507613 w 4572002"/>
              <a:gd name="connsiteY411" fmla="*/ 3107500 h 6858002"/>
              <a:gd name="connsiteX412" fmla="*/ 4545521 w 4572002"/>
              <a:gd name="connsiteY412" fmla="*/ 3209993 h 6858002"/>
              <a:gd name="connsiteX413" fmla="*/ 4563811 w 4572002"/>
              <a:gd name="connsiteY413" fmla="*/ 3253809 h 6858002"/>
              <a:gd name="connsiteX414" fmla="*/ 4548570 w 4572002"/>
              <a:gd name="connsiteY414" fmla="*/ 3293244 h 6858002"/>
              <a:gd name="connsiteX415" fmla="*/ 4531043 w 4572002"/>
              <a:gd name="connsiteY415" fmla="*/ 3318771 h 6858002"/>
              <a:gd name="connsiteX416" fmla="*/ 4545904 w 4572002"/>
              <a:gd name="connsiteY416" fmla="*/ 3399546 h 6858002"/>
              <a:gd name="connsiteX417" fmla="*/ 4561524 w 4572002"/>
              <a:gd name="connsiteY417" fmla="*/ 3485275 h 6858002"/>
              <a:gd name="connsiteX418" fmla="*/ 4572002 w 4572002"/>
              <a:gd name="connsiteY418" fmla="*/ 3546617 h 6858002"/>
              <a:gd name="connsiteX419" fmla="*/ 4563620 w 4572002"/>
              <a:gd name="connsiteY419" fmla="*/ 3623201 h 6858002"/>
              <a:gd name="connsiteX420" fmla="*/ 4560192 w 4572002"/>
              <a:gd name="connsiteY420" fmla="*/ 3683591 h 6858002"/>
              <a:gd name="connsiteX421" fmla="*/ 4550476 w 4572002"/>
              <a:gd name="connsiteY421" fmla="*/ 3732361 h 6858002"/>
              <a:gd name="connsiteX422" fmla="*/ 4544759 w 4572002"/>
              <a:gd name="connsiteY422" fmla="*/ 3749506 h 6858002"/>
              <a:gd name="connsiteX423" fmla="*/ 4500182 w 4572002"/>
              <a:gd name="connsiteY423" fmla="*/ 3885338 h 6858002"/>
              <a:gd name="connsiteX424" fmla="*/ 4464557 w 4572002"/>
              <a:gd name="connsiteY424" fmla="*/ 4030503 h 6858002"/>
              <a:gd name="connsiteX425" fmla="*/ 4487039 w 4572002"/>
              <a:gd name="connsiteY425" fmla="*/ 4124614 h 6858002"/>
              <a:gd name="connsiteX426" fmla="*/ 4486656 w 4572002"/>
              <a:gd name="connsiteY426" fmla="*/ 4159667 h 6858002"/>
              <a:gd name="connsiteX427" fmla="*/ 4491801 w 4572002"/>
              <a:gd name="connsiteY427" fmla="*/ 4320837 h 6858002"/>
              <a:gd name="connsiteX428" fmla="*/ 4497325 w 4572002"/>
              <a:gd name="connsiteY428" fmla="*/ 4349222 h 6858002"/>
              <a:gd name="connsiteX429" fmla="*/ 4474653 w 4572002"/>
              <a:gd name="connsiteY429" fmla="*/ 4502579 h 6858002"/>
              <a:gd name="connsiteX430" fmla="*/ 4470844 w 4572002"/>
              <a:gd name="connsiteY430" fmla="*/ 4558207 h 6858002"/>
              <a:gd name="connsiteX431" fmla="*/ 4464557 w 4572002"/>
              <a:gd name="connsiteY431" fmla="*/ 4609452 h 6858002"/>
              <a:gd name="connsiteX432" fmla="*/ 4463033 w 4572002"/>
              <a:gd name="connsiteY432" fmla="*/ 4681083 h 6858002"/>
              <a:gd name="connsiteX433" fmla="*/ 4465891 w 4572002"/>
              <a:gd name="connsiteY433" fmla="*/ 4755381 h 6858002"/>
              <a:gd name="connsiteX434" fmla="*/ 4465319 w 4572002"/>
              <a:gd name="connsiteY434" fmla="*/ 4838250 h 6858002"/>
              <a:gd name="connsiteX435" fmla="*/ 4460367 w 4572002"/>
              <a:gd name="connsiteY435" fmla="*/ 4871019 h 6858002"/>
              <a:gd name="connsiteX436" fmla="*/ 4463795 w 4572002"/>
              <a:gd name="connsiteY436" fmla="*/ 4959602 h 6858002"/>
              <a:gd name="connsiteX437" fmla="*/ 4458082 w 4572002"/>
              <a:gd name="connsiteY437" fmla="*/ 5006086 h 6858002"/>
              <a:gd name="connsiteX438" fmla="*/ 4456937 w 4572002"/>
              <a:gd name="connsiteY438" fmla="*/ 5082670 h 6858002"/>
              <a:gd name="connsiteX439" fmla="*/ 4455603 w 4572002"/>
              <a:gd name="connsiteY439" fmla="*/ 5107627 h 6858002"/>
              <a:gd name="connsiteX440" fmla="*/ 4454840 w 4572002"/>
              <a:gd name="connsiteY440" fmla="*/ 5129916 h 6858002"/>
              <a:gd name="connsiteX441" fmla="*/ 4470464 w 4572002"/>
              <a:gd name="connsiteY441" fmla="*/ 5206308 h 6858002"/>
              <a:gd name="connsiteX442" fmla="*/ 4471415 w 4572002"/>
              <a:gd name="connsiteY442" fmla="*/ 5274129 h 6858002"/>
              <a:gd name="connsiteX443" fmla="*/ 4483990 w 4572002"/>
              <a:gd name="connsiteY443" fmla="*/ 5393005 h 6858002"/>
              <a:gd name="connsiteX444" fmla="*/ 4479607 w 4572002"/>
              <a:gd name="connsiteY444" fmla="*/ 5419295 h 6858002"/>
              <a:gd name="connsiteX445" fmla="*/ 4477894 w 4572002"/>
              <a:gd name="connsiteY445" fmla="*/ 5501594 h 6858002"/>
              <a:gd name="connsiteX446" fmla="*/ 4476560 w 4572002"/>
              <a:gd name="connsiteY446" fmla="*/ 5548460 h 6858002"/>
              <a:gd name="connsiteX447" fmla="*/ 4485703 w 4572002"/>
              <a:gd name="connsiteY447" fmla="*/ 5606372 h 6858002"/>
              <a:gd name="connsiteX448" fmla="*/ 4505134 w 4572002"/>
              <a:gd name="connsiteY448" fmla="*/ 5706959 h 6858002"/>
              <a:gd name="connsiteX449" fmla="*/ 4508183 w 4572002"/>
              <a:gd name="connsiteY449" fmla="*/ 5733440 h 6858002"/>
              <a:gd name="connsiteX450" fmla="*/ 4517519 w 4572002"/>
              <a:gd name="connsiteY450" fmla="*/ 5781830 h 6858002"/>
              <a:gd name="connsiteX451" fmla="*/ 4519234 w 4572002"/>
              <a:gd name="connsiteY451" fmla="*/ 5790592 h 6858002"/>
              <a:gd name="connsiteX452" fmla="*/ 4542855 w 4572002"/>
              <a:gd name="connsiteY452" fmla="*/ 5864318 h 6858002"/>
              <a:gd name="connsiteX453" fmla="*/ 4544759 w 4572002"/>
              <a:gd name="connsiteY453" fmla="*/ 5902610 h 6858002"/>
              <a:gd name="connsiteX454" fmla="*/ 4544951 w 4572002"/>
              <a:gd name="connsiteY454" fmla="*/ 6012723 h 6858002"/>
              <a:gd name="connsiteX455" fmla="*/ 4541332 w 4572002"/>
              <a:gd name="connsiteY455" fmla="*/ 6059397 h 6858002"/>
              <a:gd name="connsiteX456" fmla="*/ 4527426 w 4572002"/>
              <a:gd name="connsiteY456" fmla="*/ 6171605 h 6858002"/>
              <a:gd name="connsiteX457" fmla="*/ 4520568 w 4572002"/>
              <a:gd name="connsiteY457" fmla="*/ 6242093 h 6858002"/>
              <a:gd name="connsiteX458" fmla="*/ 4509706 w 4572002"/>
              <a:gd name="connsiteY458" fmla="*/ 6323058 h 6858002"/>
              <a:gd name="connsiteX459" fmla="*/ 4502848 w 4572002"/>
              <a:gd name="connsiteY459" fmla="*/ 6415833 h 6858002"/>
              <a:gd name="connsiteX460" fmla="*/ 4482084 w 4572002"/>
              <a:gd name="connsiteY460" fmla="*/ 6584812 h 6858002"/>
              <a:gd name="connsiteX461" fmla="*/ 4460557 w 4572002"/>
              <a:gd name="connsiteY461" fmla="*/ 6748458 h 6858002"/>
              <a:gd name="connsiteX462" fmla="*/ 4441507 w 4572002"/>
              <a:gd name="connsiteY462" fmla="*/ 6815516 h 6858002"/>
              <a:gd name="connsiteX463" fmla="*/ 4431806 w 4572002"/>
              <a:gd name="connsiteY463" fmla="*/ 6858001 h 6858002"/>
              <a:gd name="connsiteX464" fmla="*/ 4259554 w 4572002"/>
              <a:gd name="connsiteY464" fmla="*/ 6858001 h 6858002"/>
              <a:gd name="connsiteX465" fmla="*/ 4259554 w 4572002"/>
              <a:gd name="connsiteY465" fmla="*/ 6858002 h 6858002"/>
              <a:gd name="connsiteX466" fmla="*/ 0 w 4572002"/>
              <a:gd name="connsiteY466" fmla="*/ 6858002 h 6858002"/>
              <a:gd name="connsiteX467" fmla="*/ 0 w 4572002"/>
              <a:gd name="connsiteY467" fmla="*/ 2 h 6858002"/>
              <a:gd name="connsiteX468" fmla="*/ 3766492 w 4572002"/>
              <a:gd name="connsiteY468" fmla="*/ 1 h 6858002"/>
              <a:gd name="connsiteX469" fmla="*/ 3769210 w 4572002"/>
              <a:gd name="connsiteY469" fmla="*/ 21486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</a:cxnLst>
            <a:rect l="l" t="t" r="r" b="b"/>
            <a:pathLst>
              <a:path w="4572002" h="6858002">
                <a:moveTo>
                  <a:pt x="4214994" y="6564620"/>
                </a:moveTo>
                <a:lnTo>
                  <a:pt x="4214994" y="6564621"/>
                </a:lnTo>
                <a:cubicBezTo>
                  <a:pt x="4225281" y="6575479"/>
                  <a:pt x="4231378" y="6582147"/>
                  <a:pt x="4237474" y="6588626"/>
                </a:cubicBezTo>
                <a:lnTo>
                  <a:pt x="4254096" y="6625225"/>
                </a:lnTo>
                <a:lnTo>
                  <a:pt x="4247001" y="6662540"/>
                </a:lnTo>
                <a:lnTo>
                  <a:pt x="4247000" y="6662541"/>
                </a:lnTo>
                <a:lnTo>
                  <a:pt x="4246999" y="6662544"/>
                </a:lnTo>
                <a:lnTo>
                  <a:pt x="4235550" y="6683027"/>
                </a:lnTo>
                <a:lnTo>
                  <a:pt x="4232403" y="6702976"/>
                </a:lnTo>
                <a:lnTo>
                  <a:pt x="4232403" y="6702977"/>
                </a:lnTo>
                <a:cubicBezTo>
                  <a:pt x="4232808" y="6716169"/>
                  <a:pt x="4237951" y="6729219"/>
                  <a:pt x="4246238" y="6742553"/>
                </a:cubicBezTo>
                <a:lnTo>
                  <a:pt x="4246239" y="6742555"/>
                </a:lnTo>
                <a:lnTo>
                  <a:pt x="4265716" y="6812062"/>
                </a:lnTo>
                <a:lnTo>
                  <a:pt x="4265717" y="6812064"/>
                </a:lnTo>
                <a:lnTo>
                  <a:pt x="4265717" y="6812063"/>
                </a:lnTo>
                <a:lnTo>
                  <a:pt x="4265716" y="6812062"/>
                </a:lnTo>
                <a:lnTo>
                  <a:pt x="4260942" y="6776800"/>
                </a:lnTo>
                <a:lnTo>
                  <a:pt x="4246239" y="6742555"/>
                </a:lnTo>
                <a:lnTo>
                  <a:pt x="4246238" y="6742552"/>
                </a:lnTo>
                <a:lnTo>
                  <a:pt x="4232403" y="6702976"/>
                </a:lnTo>
                <a:lnTo>
                  <a:pt x="4246999" y="6662544"/>
                </a:lnTo>
                <a:lnTo>
                  <a:pt x="4247000" y="6662542"/>
                </a:lnTo>
                <a:lnTo>
                  <a:pt x="4247001" y="6662540"/>
                </a:lnTo>
                <a:lnTo>
                  <a:pt x="4254084" y="6645552"/>
                </a:lnTo>
                <a:lnTo>
                  <a:pt x="4254096" y="6625225"/>
                </a:lnTo>
                <a:lnTo>
                  <a:pt x="4254096" y="6625224"/>
                </a:lnTo>
                <a:cubicBezTo>
                  <a:pt x="4252000" y="6611341"/>
                  <a:pt x="4245951" y="6597578"/>
                  <a:pt x="4237474" y="6588625"/>
                </a:cubicBezTo>
                <a:close/>
                <a:moveTo>
                  <a:pt x="4295315" y="6438981"/>
                </a:moveTo>
                <a:lnTo>
                  <a:pt x="4275385" y="6463840"/>
                </a:lnTo>
                <a:lnTo>
                  <a:pt x="4275382" y="6463849"/>
                </a:lnTo>
                <a:lnTo>
                  <a:pt x="4261587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20" y="6521804"/>
                </a:lnTo>
                <a:lnTo>
                  <a:pt x="4261587" y="6513012"/>
                </a:lnTo>
                <a:lnTo>
                  <a:pt x="4264398" y="6508052"/>
                </a:lnTo>
                <a:lnTo>
                  <a:pt x="4275382" y="6463849"/>
                </a:lnTo>
                <a:lnTo>
                  <a:pt x="4275385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381289" y="6365204"/>
                </a:moveTo>
                <a:lnTo>
                  <a:pt x="4380008" y="6387910"/>
                </a:lnTo>
                <a:lnTo>
                  <a:pt x="4378243" y="6391549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8243" y="6391549"/>
                </a:lnTo>
                <a:lnTo>
                  <a:pt x="4380008" y="6387910"/>
                </a:lnTo>
                <a:close/>
                <a:moveTo>
                  <a:pt x="4142220" y="4221391"/>
                </a:move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7"/>
                  <a:pt x="4116716" y="4800483"/>
                </a:cubicBez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lnTo>
                  <a:pt x="4153733" y="4863343"/>
                </a:ln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4"/>
                </a:cubicBezTo>
                <a:lnTo>
                  <a:pt x="4158155" y="4933805"/>
                </a:lnTo>
                <a:lnTo>
                  <a:pt x="4162914" y="4952673"/>
                </a:lnTo>
                <a:lnTo>
                  <a:pt x="4165707" y="4957454"/>
                </a:lnTo>
                <a:lnTo>
                  <a:pt x="4166985" y="4961456"/>
                </a:lnTo>
                <a:cubicBezTo>
                  <a:pt x="4171496" y="4970097"/>
                  <a:pt x="4177202" y="4978394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087" y="5052096"/>
                  <a:pt x="4213005" y="5062300"/>
                  <a:pt x="4216684" y="5072376"/>
                </a:cubicBezTo>
                <a:lnTo>
                  <a:pt x="4222587" y="5087441"/>
                </a:lnTo>
                <a:lnTo>
                  <a:pt x="4235615" y="5133220"/>
                </a:ln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cubicBezTo>
                  <a:pt x="4228139" y="5167638"/>
                  <a:pt x="4228712" y="5169781"/>
                  <a:pt x="4229593" y="5172091"/>
                </a:cubicBezTo>
                <a:lnTo>
                  <a:pt x="4232139" y="5179068"/>
                </a:lnTo>
                <a:cubicBezTo>
                  <a:pt x="4235759" y="5196595"/>
                  <a:pt x="4235807" y="5213598"/>
                  <a:pt x="4231973" y="5229434"/>
                </a:cubicBezTo>
                <a:lnTo>
                  <a:pt x="4225669" y="5241089"/>
                </a:lnTo>
                <a:lnTo>
                  <a:pt x="4208517" y="5272796"/>
                </a:lnTo>
                <a:cubicBezTo>
                  <a:pt x="4196871" y="5285441"/>
                  <a:pt x="4189165" y="5298595"/>
                  <a:pt x="4184613" y="5312288"/>
                </a:cubicBezTo>
                <a:lnTo>
                  <a:pt x="4183557" y="5321350"/>
                </a:lnTo>
                <a:lnTo>
                  <a:pt x="4181083" y="5326163"/>
                </a:ln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7" y="5480638"/>
                </a:cubicBezTo>
                <a:lnTo>
                  <a:pt x="4208850" y="5507668"/>
                </a:lnTo>
                <a:lnTo>
                  <a:pt x="4198232" y="5531692"/>
                </a:lnTo>
                <a:lnTo>
                  <a:pt x="4198231" y="5531693"/>
                </a:ln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9"/>
                </a:lnTo>
                <a:cubicBezTo>
                  <a:pt x="4188180" y="5552508"/>
                  <a:pt x="4191562" y="5557318"/>
                  <a:pt x="4197659" y="5562747"/>
                </a:cubicBezTo>
                <a:cubicBezTo>
                  <a:pt x="4240332" y="5600468"/>
                  <a:pt x="4267003" y="5646190"/>
                  <a:pt x="4268907" y="5704484"/>
                </a:cubicBezTo>
                <a:cubicBezTo>
                  <a:pt x="4269289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8" y="5760874"/>
                </a:cubicBezTo>
                <a:cubicBezTo>
                  <a:pt x="4322821" y="5794975"/>
                  <a:pt x="4350063" y="5837458"/>
                  <a:pt x="4371973" y="5883752"/>
                </a:cubicBezTo>
                <a:lnTo>
                  <a:pt x="4371974" y="5883757"/>
                </a:lnTo>
                <a:lnTo>
                  <a:pt x="4389877" y="5935946"/>
                </a:lnTo>
                <a:lnTo>
                  <a:pt x="4389878" y="5935950"/>
                </a:lnTo>
                <a:lnTo>
                  <a:pt x="4386259" y="5993290"/>
                </a:lnTo>
                <a:lnTo>
                  <a:pt x="4386259" y="5993291"/>
                </a:ln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8" y="6082258"/>
                  <a:pt x="4323583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13591" y="6143190"/>
                </a:lnTo>
                <a:lnTo>
                  <a:pt x="4325486" y="6155600"/>
                </a:lnTo>
                <a:lnTo>
                  <a:pt x="4325488" y="6155603"/>
                </a:lnTo>
                <a:cubicBezTo>
                  <a:pt x="4347778" y="6175798"/>
                  <a:pt x="4359398" y="6200945"/>
                  <a:pt x="4364160" y="6228757"/>
                </a:cubicBezTo>
                <a:lnTo>
                  <a:pt x="4381497" y="6361540"/>
                </a:lnTo>
                <a:lnTo>
                  <a:pt x="4381497" y="6361539"/>
                </a:lnTo>
                <a:cubicBezTo>
                  <a:pt x="4377877" y="6317151"/>
                  <a:pt x="4371590" y="6272764"/>
                  <a:pt x="4364160" y="6228756"/>
                </a:cubicBezTo>
                <a:cubicBezTo>
                  <a:pt x="4359398" y="6200944"/>
                  <a:pt x="4347778" y="6175797"/>
                  <a:pt x="4325488" y="6155602"/>
                </a:cubicBezTo>
                <a:lnTo>
                  <a:pt x="4325486" y="6155600"/>
                </a:lnTo>
                <a:lnTo>
                  <a:pt x="4309890" y="6133315"/>
                </a:lnTo>
                <a:lnTo>
                  <a:pt x="4323583" y="6108739"/>
                </a:lnTo>
                <a:cubicBezTo>
                  <a:pt x="4343778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9" y="5993292"/>
                </a:cubicBezTo>
                <a:lnTo>
                  <a:pt x="4386259" y="5993290"/>
                </a:lnTo>
                <a:lnTo>
                  <a:pt x="4389712" y="5964477"/>
                </a:lnTo>
                <a:lnTo>
                  <a:pt x="4389878" y="5935950"/>
                </a:lnTo>
                <a:lnTo>
                  <a:pt x="4389878" y="5935949"/>
                </a:lnTo>
                <a:lnTo>
                  <a:pt x="4389877" y="5935946"/>
                </a:lnTo>
                <a:lnTo>
                  <a:pt x="4382997" y="5909351"/>
                </a:lnTo>
                <a:lnTo>
                  <a:pt x="4371974" y="5883757"/>
                </a:lnTo>
                <a:lnTo>
                  <a:pt x="4371973" y="5883751"/>
                </a:lnTo>
                <a:cubicBezTo>
                  <a:pt x="4350063" y="5837457"/>
                  <a:pt x="4322821" y="5794974"/>
                  <a:pt x="4283578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9" y="5716485"/>
                  <a:pt x="4268907" y="5704483"/>
                </a:cubicBezTo>
                <a:cubicBezTo>
                  <a:pt x="4267003" y="5646189"/>
                  <a:pt x="4240332" y="5600467"/>
                  <a:pt x="4197659" y="5562746"/>
                </a:cubicBezTo>
                <a:lnTo>
                  <a:pt x="4188085" y="5547578"/>
                </a:lnTo>
                <a:lnTo>
                  <a:pt x="4198231" y="5531694"/>
                </a:lnTo>
                <a:lnTo>
                  <a:pt x="4198232" y="5531692"/>
                </a:lnTo>
                <a:lnTo>
                  <a:pt x="4206630" y="5520422"/>
                </a:ln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7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3557" y="5321350"/>
                </a:lnTo>
                <a:lnTo>
                  <a:pt x="4208517" y="5272797"/>
                </a:lnTo>
                <a:lnTo>
                  <a:pt x="4225669" y="5241089"/>
                </a:lnTo>
                <a:lnTo>
                  <a:pt x="4231973" y="5229433"/>
                </a:ln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3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4"/>
                </a:lnTo>
                <a:lnTo>
                  <a:pt x="4235615" y="5133220"/>
                </a:lnTo>
                <a:lnTo>
                  <a:pt x="4228473" y="5102461"/>
                </a:lnTo>
                <a:lnTo>
                  <a:pt x="4222587" y="5087441"/>
                </a:lnTo>
                <a:lnTo>
                  <a:pt x="4222582" y="5087423"/>
                </a:lnTo>
                <a:cubicBezTo>
                  <a:pt x="4216496" y="5072411"/>
                  <a:pt x="4210397" y="505738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lnTo>
                  <a:pt x="4165707" y="4957454"/>
                </a:ln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8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56484" y="4867614"/>
                </a:lnTo>
                <a:lnTo>
                  <a:pt x="4153733" y="4863343"/>
                </a:lnTo>
                <a:lnTo>
                  <a:pt x="4151983" y="4857317"/>
                </a:lnTo>
                <a:cubicBezTo>
                  <a:pt x="4146840" y="4847214"/>
                  <a:pt x="4139839" y="4837703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9" y="4442762"/>
                  <a:pt x="4197659" y="4403326"/>
                  <a:pt x="4196706" y="4363891"/>
                </a:cubicBez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close/>
                <a:moveTo>
                  <a:pt x="4211111" y="2836172"/>
                </a:moveTo>
                <a:lnTo>
                  <a:pt x="4202421" y="2848793"/>
                </a:lnTo>
                <a:cubicBezTo>
                  <a:pt x="4197421" y="2865010"/>
                  <a:pt x="4191562" y="2881307"/>
                  <a:pt x="4186816" y="2897785"/>
                </a:cubicBezTo>
                <a:lnTo>
                  <a:pt x="4185787" y="2903551"/>
                </a:lnTo>
                <a:lnTo>
                  <a:pt x="4182513" y="2914328"/>
                </a:lnTo>
                <a:lnTo>
                  <a:pt x="4177882" y="2947858"/>
                </a:lnTo>
                <a:lnTo>
                  <a:pt x="4177881" y="2947862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2"/>
                  <a:pt x="4093355" y="3574408"/>
                </a:cubicBez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lnTo>
                  <a:pt x="4136708" y="3654416"/>
                </a:lnTo>
                <a:lnTo>
                  <a:pt x="4140382" y="3668940"/>
                </a:ln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7425" y="3868764"/>
                </a:lnTo>
                <a:lnTo>
                  <a:pt x="4126028" y="3885337"/>
                </a:lnTo>
                <a:lnTo>
                  <a:pt x="4126028" y="3885339"/>
                </a:ln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42221" y="4043838"/>
                </a:lnTo>
                <a:lnTo>
                  <a:pt x="4142220" y="4043839"/>
                </a:ln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9066" y="4134256"/>
                </a:lnTo>
                <a:lnTo>
                  <a:pt x="4138410" y="4165382"/>
                </a:lnTo>
                <a:lnTo>
                  <a:pt x="4138410" y="4165384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lnTo>
                  <a:pt x="4138410" y="4165382"/>
                </a:lnTo>
                <a:lnTo>
                  <a:pt x="4127099" y="4103826"/>
                </a:lnTo>
                <a:lnTo>
                  <a:pt x="4142220" y="4043840"/>
                </a:lnTo>
                <a:lnTo>
                  <a:pt x="4142221" y="4043838"/>
                </a:lnTo>
                <a:lnTo>
                  <a:pt x="4155523" y="4002410"/>
                </a:ln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lnTo>
                  <a:pt x="4126028" y="3885337"/>
                </a:ln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3"/>
                </a:lnTo>
                <a:lnTo>
                  <a:pt x="4140382" y="3668940"/>
                </a:lnTo>
                <a:lnTo>
                  <a:pt x="4136708" y="3654416"/>
                </a:lnTo>
                <a:lnTo>
                  <a:pt x="4136708" y="3654416"/>
                </a:lnTo>
                <a:lnTo>
                  <a:pt x="4136708" y="3654415"/>
                </a:lnTo>
                <a:cubicBezTo>
                  <a:pt x="4132898" y="3646123"/>
                  <a:pt x="4127219" y="3638157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5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77882" y="2947858"/>
                </a:lnTo>
                <a:lnTo>
                  <a:pt x="4185787" y="2903551"/>
                </a:lnTo>
                <a:lnTo>
                  <a:pt x="4202421" y="2848794"/>
                </a:lnTo>
                <a:cubicBezTo>
                  <a:pt x="4203754" y="2844317"/>
                  <a:pt x="4207040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25839" y="2518262"/>
                </a:lnTo>
                <a:lnTo>
                  <a:pt x="4125838" y="2518264"/>
                </a:lnTo>
                <a:cubicBezTo>
                  <a:pt x="4123171" y="2527790"/>
                  <a:pt x="4122027" y="2536457"/>
                  <a:pt x="4122194" y="2545006"/>
                </a:cubicBez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3" y="2668002"/>
                </a:cubicBezTo>
                <a:cubicBezTo>
                  <a:pt x="4223947" y="2691055"/>
                  <a:pt x="4237663" y="2716964"/>
                  <a:pt x="4247953" y="2745349"/>
                </a:cubicBezTo>
                <a:lnTo>
                  <a:pt x="4247954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1" y="2811787"/>
                </a:lnTo>
                <a:lnTo>
                  <a:pt x="4243372" y="2811787"/>
                </a:lnTo>
                <a:lnTo>
                  <a:pt x="4243374" y="2811780"/>
                </a:lnTo>
                <a:lnTo>
                  <a:pt x="4253025" y="2793023"/>
                </a:lnTo>
                <a:lnTo>
                  <a:pt x="4253453" y="2785440"/>
                </a:lnTo>
                <a:lnTo>
                  <a:pt x="4254654" y="2782305"/>
                </a:lnTo>
                <a:lnTo>
                  <a:pt x="4253873" y="2778006"/>
                </a:lnTo>
                <a:lnTo>
                  <a:pt x="4254284" y="2770758"/>
                </a:lnTo>
                <a:lnTo>
                  <a:pt x="4247954" y="2745352"/>
                </a:lnTo>
                <a:lnTo>
                  <a:pt x="4247953" y="2745348"/>
                </a:lnTo>
                <a:cubicBezTo>
                  <a:pt x="4237663" y="2716963"/>
                  <a:pt x="4223947" y="2691054"/>
                  <a:pt x="4199563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lnTo>
                  <a:pt x="4125839" y="2518262"/>
                </a:lnTo>
                <a:lnTo>
                  <a:pt x="4132419" y="2490551"/>
                </a:lnTo>
                <a:lnTo>
                  <a:pt x="4134481" y="2463018"/>
                </a:lnTo>
                <a:lnTo>
                  <a:pt x="4134481" y="2463017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45230" y="1459073"/>
                </a:moveTo>
                <a:lnTo>
                  <a:pt x="3745229" y="1459074"/>
                </a:lnTo>
                <a:lnTo>
                  <a:pt x="3736012" y="1481572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lnTo>
                  <a:pt x="3759500" y="338900"/>
                </a:lnTo>
                <a:lnTo>
                  <a:pt x="3769400" y="395640"/>
                </a:lnTo>
                <a:lnTo>
                  <a:pt x="3765590" y="367328"/>
                </a:lnTo>
                <a:lnTo>
                  <a:pt x="3759500" y="338900"/>
                </a:lnTo>
                <a:lnTo>
                  <a:pt x="3759494" y="338870"/>
                </a:ln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7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7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2" y="21486"/>
                  <a:pt x="4218423" y="43012"/>
                  <a:pt x="4215375" y="63587"/>
                </a:cubicBezTo>
                <a:cubicBezTo>
                  <a:pt x="4209851" y="101308"/>
                  <a:pt x="4206421" y="139219"/>
                  <a:pt x="4201468" y="176939"/>
                </a:cubicBezTo>
                <a:cubicBezTo>
                  <a:pt x="4200325" y="184941"/>
                  <a:pt x="4198231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5" y="1489720"/>
                </a:cubicBezTo>
                <a:cubicBezTo>
                  <a:pt x="4198993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4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2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50" y="1992279"/>
                  <a:pt x="4294815" y="2013043"/>
                  <a:pt x="4296911" y="2030378"/>
                </a:cubicBezTo>
                <a:cubicBezTo>
                  <a:pt x="4299388" y="2048668"/>
                  <a:pt x="4301673" y="2067525"/>
                  <a:pt x="4307201" y="2085054"/>
                </a:cubicBezTo>
                <a:cubicBezTo>
                  <a:pt x="4321679" y="2130393"/>
                  <a:pt x="4338062" y="2175163"/>
                  <a:pt x="4353302" y="2220312"/>
                </a:cubicBezTo>
                <a:cubicBezTo>
                  <a:pt x="4365877" y="2257459"/>
                  <a:pt x="4355970" y="2294039"/>
                  <a:pt x="4350636" y="2330806"/>
                </a:cubicBezTo>
                <a:cubicBezTo>
                  <a:pt x="4347205" y="2353859"/>
                  <a:pt x="4339013" y="2375383"/>
                  <a:pt x="4351206" y="2401292"/>
                </a:cubicBezTo>
                <a:cubicBezTo>
                  <a:pt x="4362828" y="2426059"/>
                  <a:pt x="4360160" y="2457492"/>
                  <a:pt x="4366446" y="2485307"/>
                </a:cubicBezTo>
                <a:cubicBezTo>
                  <a:pt x="4371781" y="2508742"/>
                  <a:pt x="4380354" y="2531409"/>
                  <a:pt x="4388736" y="2554079"/>
                </a:cubicBezTo>
                <a:cubicBezTo>
                  <a:pt x="4400168" y="2584942"/>
                  <a:pt x="4412167" y="2615421"/>
                  <a:pt x="4406453" y="2649143"/>
                </a:cubicBezTo>
                <a:cubicBezTo>
                  <a:pt x="4399976" y="2687436"/>
                  <a:pt x="4424359" y="2713723"/>
                  <a:pt x="4440554" y="2743826"/>
                </a:cubicBezTo>
                <a:cubicBezTo>
                  <a:pt x="4451603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5" y="2901943"/>
                </a:cubicBezTo>
                <a:cubicBezTo>
                  <a:pt x="4502848" y="2948047"/>
                  <a:pt x="4513137" y="2994722"/>
                  <a:pt x="4505897" y="3042728"/>
                </a:cubicBezTo>
                <a:cubicBezTo>
                  <a:pt x="4502659" y="3064827"/>
                  <a:pt x="4502848" y="3085403"/>
                  <a:pt x="4507613" y="3107500"/>
                </a:cubicBezTo>
                <a:cubicBezTo>
                  <a:pt x="4515422" y="3143695"/>
                  <a:pt x="4516376" y="3180844"/>
                  <a:pt x="4545521" y="3209993"/>
                </a:cubicBezTo>
                <a:cubicBezTo>
                  <a:pt x="4555811" y="3220280"/>
                  <a:pt x="4558477" y="3238758"/>
                  <a:pt x="4563811" y="3253809"/>
                </a:cubicBezTo>
                <a:cubicBezTo>
                  <a:pt x="4570099" y="3271145"/>
                  <a:pt x="4566858" y="3283908"/>
                  <a:pt x="4548570" y="3293244"/>
                </a:cubicBezTo>
                <a:cubicBezTo>
                  <a:pt x="4540379" y="3297434"/>
                  <a:pt x="4532378" y="3309437"/>
                  <a:pt x="4531043" y="3318771"/>
                </a:cubicBezTo>
                <a:cubicBezTo>
                  <a:pt x="4527043" y="3346776"/>
                  <a:pt x="4532950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7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7" y="3699976"/>
                  <a:pt x="4554096" y="3716168"/>
                  <a:pt x="4550476" y="3732361"/>
                </a:cubicBezTo>
                <a:cubicBezTo>
                  <a:pt x="4549142" y="3738267"/>
                  <a:pt x="4543998" y="3744173"/>
                  <a:pt x="4544759" y="3749506"/>
                </a:cubicBezTo>
                <a:cubicBezTo>
                  <a:pt x="4552953" y="3802467"/>
                  <a:pt x="4516376" y="3840569"/>
                  <a:pt x="4500182" y="3885338"/>
                </a:cubicBezTo>
                <a:cubicBezTo>
                  <a:pt x="4483035" y="3932394"/>
                  <a:pt x="4456748" y="3977925"/>
                  <a:pt x="4464557" y="4030503"/>
                </a:cubicBezTo>
                <a:cubicBezTo>
                  <a:pt x="4469319" y="4062318"/>
                  <a:pt x="4480369" y="4092989"/>
                  <a:pt x="4487039" y="4124614"/>
                </a:cubicBezTo>
                <a:cubicBezTo>
                  <a:pt x="4489324" y="4135854"/>
                  <a:pt x="4488943" y="4148427"/>
                  <a:pt x="4486656" y="4159667"/>
                </a:cubicBezTo>
                <a:cubicBezTo>
                  <a:pt x="4476177" y="4213961"/>
                  <a:pt x="4474653" y="4267493"/>
                  <a:pt x="4491801" y="4320837"/>
                </a:cubicBezTo>
                <a:cubicBezTo>
                  <a:pt x="4494659" y="4329979"/>
                  <a:pt x="4497325" y="4339695"/>
                  <a:pt x="4497325" y="4349222"/>
                </a:cubicBezTo>
                <a:cubicBezTo>
                  <a:pt x="4497325" y="4401419"/>
                  <a:pt x="4493324" y="4452665"/>
                  <a:pt x="4474653" y="4502579"/>
                </a:cubicBezTo>
                <a:cubicBezTo>
                  <a:pt x="4468368" y="4519343"/>
                  <a:pt x="4472368" y="4539728"/>
                  <a:pt x="4470844" y="4558207"/>
                </a:cubicBezTo>
                <a:cubicBezTo>
                  <a:pt x="4469511" y="4575351"/>
                  <a:pt x="4468940" y="4592878"/>
                  <a:pt x="4464557" y="4609452"/>
                </a:cubicBezTo>
                <a:cubicBezTo>
                  <a:pt x="4458082" y="4633647"/>
                  <a:pt x="4457320" y="4656126"/>
                  <a:pt x="4463033" y="4681083"/>
                </a:cubicBezTo>
                <a:cubicBezTo>
                  <a:pt x="4468368" y="4704895"/>
                  <a:pt x="4465702" y="4730614"/>
                  <a:pt x="4465891" y="4755381"/>
                </a:cubicBezTo>
                <a:cubicBezTo>
                  <a:pt x="4466082" y="4783004"/>
                  <a:pt x="4466272" y="4810627"/>
                  <a:pt x="4465319" y="4838250"/>
                </a:cubicBezTo>
                <a:cubicBezTo>
                  <a:pt x="4464940" y="4849300"/>
                  <a:pt x="4457320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4" y="4990465"/>
                  <a:pt x="4458082" y="5006086"/>
                </a:cubicBezTo>
                <a:cubicBezTo>
                  <a:pt x="4456748" y="5031614"/>
                  <a:pt x="4457320" y="5057141"/>
                  <a:pt x="4456937" y="5082670"/>
                </a:cubicBezTo>
                <a:cubicBezTo>
                  <a:pt x="4456748" y="5091052"/>
                  <a:pt x="4455986" y="5099245"/>
                  <a:pt x="4455603" y="5107627"/>
                </a:cubicBezTo>
                <a:cubicBezTo>
                  <a:pt x="4455223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4" y="5206308"/>
                </a:cubicBezTo>
                <a:cubicBezTo>
                  <a:pt x="4473130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90" y="5393005"/>
                </a:cubicBezTo>
                <a:cubicBezTo>
                  <a:pt x="4484752" y="5401579"/>
                  <a:pt x="4479988" y="5410531"/>
                  <a:pt x="4479607" y="5419295"/>
                </a:cubicBezTo>
                <a:cubicBezTo>
                  <a:pt x="4478656" y="5446728"/>
                  <a:pt x="4478464" y="5474161"/>
                  <a:pt x="4477894" y="5501594"/>
                </a:cubicBezTo>
                <a:cubicBezTo>
                  <a:pt x="4477702" y="5517215"/>
                  <a:pt x="4478273" y="5533027"/>
                  <a:pt x="4476560" y="5548460"/>
                </a:cubicBezTo>
                <a:cubicBezTo>
                  <a:pt x="4474273" y="5568842"/>
                  <a:pt x="4470844" y="5587321"/>
                  <a:pt x="4485703" y="5606372"/>
                </a:cubicBezTo>
                <a:cubicBezTo>
                  <a:pt x="4508755" y="5635711"/>
                  <a:pt x="4499801" y="5673050"/>
                  <a:pt x="4505134" y="5706959"/>
                </a:cubicBezTo>
                <a:cubicBezTo>
                  <a:pt x="4506468" y="5715723"/>
                  <a:pt x="4506659" y="5724678"/>
                  <a:pt x="4508183" y="5733440"/>
                </a:cubicBezTo>
                <a:cubicBezTo>
                  <a:pt x="4511041" y="5749634"/>
                  <a:pt x="4514279" y="5765635"/>
                  <a:pt x="4517519" y="5781830"/>
                </a:cubicBezTo>
                <a:cubicBezTo>
                  <a:pt x="4518089" y="5784686"/>
                  <a:pt x="4518281" y="5787924"/>
                  <a:pt x="4519234" y="5790592"/>
                </a:cubicBezTo>
                <a:cubicBezTo>
                  <a:pt x="4527233" y="5815169"/>
                  <a:pt x="4536378" y="5839361"/>
                  <a:pt x="4542855" y="5864318"/>
                </a:cubicBezTo>
                <a:cubicBezTo>
                  <a:pt x="4546095" y="5876511"/>
                  <a:pt x="4546476" y="5890037"/>
                  <a:pt x="4544759" y="5902610"/>
                </a:cubicBezTo>
                <a:cubicBezTo>
                  <a:pt x="4539808" y="5939377"/>
                  <a:pt x="4537712" y="5975764"/>
                  <a:pt x="4544951" y="6012723"/>
                </a:cubicBezTo>
                <a:cubicBezTo>
                  <a:pt x="4547808" y="6027392"/>
                  <a:pt x="4543045" y="6043776"/>
                  <a:pt x="4541332" y="6059397"/>
                </a:cubicBezTo>
                <a:cubicBezTo>
                  <a:pt x="4536759" y="6096736"/>
                  <a:pt x="4531805" y="6134075"/>
                  <a:pt x="4527426" y="6171605"/>
                </a:cubicBezTo>
                <a:cubicBezTo>
                  <a:pt x="4524758" y="6195037"/>
                  <a:pt x="4523234" y="6218660"/>
                  <a:pt x="4520568" y="6242093"/>
                </a:cubicBezTo>
                <a:cubicBezTo>
                  <a:pt x="4517327" y="6269144"/>
                  <a:pt x="4512375" y="6296005"/>
                  <a:pt x="4509706" y="6323058"/>
                </a:cubicBezTo>
                <a:cubicBezTo>
                  <a:pt x="4506659" y="6353919"/>
                  <a:pt x="4506089" y="6384972"/>
                  <a:pt x="4502848" y="6415833"/>
                </a:cubicBezTo>
                <a:cubicBezTo>
                  <a:pt x="4496563" y="6472225"/>
                  <a:pt x="4489132" y="6528424"/>
                  <a:pt x="4482084" y="6584812"/>
                </a:cubicBezTo>
                <a:cubicBezTo>
                  <a:pt x="4475226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7" y="6815516"/>
                </a:cubicBezTo>
                <a:lnTo>
                  <a:pt x="4431806" y="6858001"/>
                </a:lnTo>
                <a:lnTo>
                  <a:pt x="4259554" y="6858001"/>
                </a:lnTo>
                <a:lnTo>
                  <a:pt x="4259554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  <a:solidFill>
            <a:schemeClr val="tx1">
              <a:alpha val="14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7AD745-42DC-7C97-6C4F-1F02C3F97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68" y="1152407"/>
            <a:ext cx="3173533" cy="4572000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Benefits of E-learning </a:t>
            </a:r>
          </a:p>
        </p:txBody>
      </p:sp>
      <p:grpSp>
        <p:nvGrpSpPr>
          <p:cNvPr id="26" name="Group 20">
            <a:extLst>
              <a:ext uri="{FF2B5EF4-FFF2-40B4-BE49-F238E27FC236}">
                <a16:creationId xmlns:a16="http://schemas.microsoft.com/office/drawing/2014/main" id="{1C03C1F1-33AC-4C16-AD56-DD6382C36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508320" y="-1"/>
            <a:ext cx="548640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66E751B-0173-4DAE-BDFD-D5855E48F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24F58DB-B3B0-4265-8312-823370262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06BFD57D-89E4-3E09-8EEB-967CD2720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3686" y="2062975"/>
            <a:ext cx="3664737" cy="27320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/>
            <a:r>
              <a:rPr lang="en-US" sz="2400" dirty="0"/>
              <a:t>Speed</a:t>
            </a:r>
          </a:p>
          <a:p>
            <a:r>
              <a:rPr lang="en-US" dirty="0"/>
              <a:t> Satisfaction</a:t>
            </a:r>
            <a:endParaRPr lang="en-US" sz="2400" dirty="0"/>
          </a:p>
          <a:p>
            <a:pPr marL="342900" indent="-342900"/>
            <a:r>
              <a:rPr lang="en-US" sz="2400" dirty="0"/>
              <a:t>Effectiveness</a:t>
            </a:r>
            <a:r>
              <a:rPr lang="en-US" b="1" dirty="0"/>
              <a:t> </a:t>
            </a:r>
          </a:p>
          <a:p>
            <a:pPr marL="342900" indent="-342900"/>
            <a:r>
              <a:rPr lang="en-US" dirty="0"/>
              <a:t>Time Efficient</a:t>
            </a:r>
          </a:p>
          <a:p>
            <a:pPr marL="342900" indent="-342900"/>
            <a:r>
              <a:rPr lang="en-US" dirty="0"/>
              <a:t>Qualitative</a:t>
            </a: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2004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8042B3-5F56-0519-2021-B8ABAE3CD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1021079"/>
            <a:ext cx="10667999" cy="1086018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Types of E-learning </a:t>
            </a:r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280CBF0E-1AF1-4F17-84A3-89E3F964A9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367198"/>
            <a:ext cx="12192000" cy="82296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34676D8-D37A-4610-BBFB-A1DC26D52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367198"/>
            <a:ext cx="12192000" cy="82296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9215D-47E9-A7DA-972A-E951D2421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7920" y="3299198"/>
            <a:ext cx="7376160" cy="27968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dirty="0"/>
              <a:t>Self-paced learning</a:t>
            </a:r>
            <a:endParaRPr lang="en-US"/>
          </a:p>
          <a:p>
            <a:pPr algn="ctr"/>
            <a:r>
              <a:rPr lang="en-US" sz="2400" dirty="0"/>
              <a:t>Online</a:t>
            </a:r>
            <a:r>
              <a:rPr lang="en-US" dirty="0"/>
              <a:t> classes</a:t>
            </a:r>
            <a:endParaRPr lang="en-US"/>
          </a:p>
          <a:p>
            <a:pPr algn="ctr"/>
            <a:r>
              <a:rPr lang="en-US" dirty="0"/>
              <a:t>Virtual classrooms</a:t>
            </a:r>
            <a:endParaRPr lang="en-US"/>
          </a:p>
          <a:p>
            <a:pPr algn="ctr"/>
            <a:r>
              <a:rPr lang="en-US" dirty="0"/>
              <a:t>Webinars</a:t>
            </a:r>
            <a:endParaRPr lang="en-US"/>
          </a:p>
          <a:p>
            <a:pPr algn="ctr"/>
            <a:r>
              <a:rPr lang="en-US" dirty="0"/>
              <a:t>Mobile learning</a:t>
            </a:r>
            <a:endParaRPr lang="en-US"/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66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EA012-40F0-2ABA-215E-61C774040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72" y="946205"/>
            <a:ext cx="9955033" cy="1079829"/>
          </a:xfrm>
        </p:spPr>
        <p:txBody>
          <a:bodyPr anchor="ctr">
            <a:normAutofit/>
          </a:bodyPr>
          <a:lstStyle/>
          <a:p>
            <a:pPr marL="571500" indent="-571500">
              <a:buFont typeface="Arial"/>
              <a:buChar char="•"/>
            </a:pPr>
            <a:r>
              <a:rPr lang="en-US"/>
              <a:t>Challenges of E-learning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60168-41DB-386C-EF79-3BC8F1324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522" y="3339548"/>
            <a:ext cx="7816134" cy="29438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Technical issues such as internet connectivity</a:t>
            </a:r>
            <a:endParaRPr lang="en-US" sz="2400"/>
          </a:p>
          <a:p>
            <a:r>
              <a:rPr lang="en-US" sz="2400" dirty="0">
                <a:ea typeface="+mn-lt"/>
                <a:cs typeface="+mn-lt"/>
              </a:rPr>
              <a:t>Lack of personal interaction</a:t>
            </a:r>
            <a:endParaRPr lang="en-US" sz="2400"/>
          </a:p>
          <a:p>
            <a:r>
              <a:rPr lang="en-US" sz="2400" dirty="0">
                <a:ea typeface="+mn-lt"/>
                <a:cs typeface="+mn-lt"/>
              </a:rPr>
              <a:t>Self-motivation and discipline required</a:t>
            </a:r>
            <a:endParaRPr lang="en-US" sz="2400"/>
          </a:p>
          <a:p>
            <a:r>
              <a:rPr lang="en-US" sz="2400" dirty="0">
                <a:ea typeface="+mn-lt"/>
                <a:cs typeface="+mn-lt"/>
              </a:rPr>
              <a:t>Difficulty in replicating hands-on learning experiences</a:t>
            </a:r>
            <a:endParaRPr lang="en-US" sz="2400" dirty="0"/>
          </a:p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6904AF-CB04-4074-8038-1E84BC092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544" y="2244769"/>
            <a:ext cx="12191456" cy="2651760"/>
            <a:chOff x="476" y="-3923156"/>
            <a:chExt cx="10667524" cy="249372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474A189-041A-4CCA-8049-673528200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88DA012-BD02-4870-86EF-931F6EF42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146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6C908E-D6B6-7B38-222E-FCA51F065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1021079"/>
            <a:ext cx="10667999" cy="1086018"/>
          </a:xfrm>
        </p:spPr>
        <p:txBody>
          <a:bodyPr anchor="ctr">
            <a:normAutofit/>
          </a:bodyPr>
          <a:lstStyle/>
          <a:p>
            <a:pPr algn="ctr"/>
            <a:endParaRPr lang="en-US" sz="3400"/>
          </a:p>
          <a:p>
            <a:pPr algn="ctr"/>
            <a:r>
              <a:rPr lang="en-US" sz="3400">
                <a:ea typeface="+mj-lt"/>
                <a:cs typeface="+mj-lt"/>
              </a:rPr>
              <a:t>Conclusion</a:t>
            </a:r>
            <a:endParaRPr lang="en-US" sz="340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80CBF0E-1AF1-4F17-84A3-89E3F964A9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367198"/>
            <a:ext cx="12192000" cy="82296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34676D8-D37A-4610-BBFB-A1DC26D52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367198"/>
            <a:ext cx="12192000" cy="822960"/>
          </a:xfrm>
          <a:custGeom>
            <a:avLst/>
            <a:gdLst>
              <a:gd name="connsiteX0" fmla="*/ 12192000 w 12192000"/>
              <a:gd name="connsiteY0" fmla="*/ 0 h 1203824"/>
              <a:gd name="connsiteX1" fmla="*/ 12192000 w 12192000"/>
              <a:gd name="connsiteY1" fmla="*/ 463429 h 1203824"/>
              <a:gd name="connsiteX2" fmla="*/ 12190876 w 12192000"/>
              <a:gd name="connsiteY2" fmla="*/ 463512 h 1203824"/>
              <a:gd name="connsiteX3" fmla="*/ 12077245 w 12192000"/>
              <a:gd name="connsiteY3" fmla="*/ 476327 h 1203824"/>
              <a:gd name="connsiteX4" fmla="*/ 11984517 w 12192000"/>
              <a:gd name="connsiteY4" fmla="*/ 479927 h 1203824"/>
              <a:gd name="connsiteX5" fmla="*/ 11951600 w 12192000"/>
              <a:gd name="connsiteY5" fmla="*/ 478957 h 1203824"/>
              <a:gd name="connsiteX6" fmla="*/ 11690904 w 12192000"/>
              <a:gd name="connsiteY6" fmla="*/ 471970 h 1203824"/>
              <a:gd name="connsiteX7" fmla="*/ 11413965 w 12192000"/>
              <a:gd name="connsiteY7" fmla="*/ 476172 h 1203824"/>
              <a:gd name="connsiteX8" fmla="*/ 11240739 w 12192000"/>
              <a:gd name="connsiteY8" fmla="*/ 523169 h 1203824"/>
              <a:gd name="connsiteX9" fmla="*/ 11175005 w 12192000"/>
              <a:gd name="connsiteY9" fmla="*/ 532169 h 1203824"/>
              <a:gd name="connsiteX10" fmla="*/ 10873726 w 12192000"/>
              <a:gd name="connsiteY10" fmla="*/ 580253 h 1203824"/>
              <a:gd name="connsiteX11" fmla="*/ 10821306 w 12192000"/>
              <a:gd name="connsiteY11" fmla="*/ 593207 h 1203824"/>
              <a:gd name="connsiteX12" fmla="*/ 10530811 w 12192000"/>
              <a:gd name="connsiteY12" fmla="*/ 612184 h 1203824"/>
              <a:gd name="connsiteX13" fmla="*/ 10426049 w 12192000"/>
              <a:gd name="connsiteY13" fmla="*/ 623354 h 1203824"/>
              <a:gd name="connsiteX14" fmla="*/ 10329156 w 12192000"/>
              <a:gd name="connsiteY14" fmla="*/ 630948 h 1203824"/>
              <a:gd name="connsiteX15" fmla="*/ 10194727 w 12192000"/>
              <a:gd name="connsiteY15" fmla="*/ 648617 h 1203824"/>
              <a:gd name="connsiteX16" fmla="*/ 10055906 w 12192000"/>
              <a:gd name="connsiteY16" fmla="*/ 671256 h 1203824"/>
              <a:gd name="connsiteX17" fmla="*/ 9900551 w 12192000"/>
              <a:gd name="connsiteY17" fmla="*/ 692855 h 1203824"/>
              <a:gd name="connsiteX18" fmla="*/ 9838464 w 12192000"/>
              <a:gd name="connsiteY18" fmla="*/ 696804 h 1203824"/>
              <a:gd name="connsiteX19" fmla="*/ 9672957 w 12192000"/>
              <a:gd name="connsiteY19" fmla="*/ 723816 h 1203824"/>
              <a:gd name="connsiteX20" fmla="*/ 9585066 w 12192000"/>
              <a:gd name="connsiteY20" fmla="*/ 730692 h 1203824"/>
              <a:gd name="connsiteX21" fmla="*/ 9441407 w 12192000"/>
              <a:gd name="connsiteY21" fmla="*/ 750055 h 1203824"/>
              <a:gd name="connsiteX22" fmla="*/ 9394459 w 12192000"/>
              <a:gd name="connsiteY22" fmla="*/ 755431 h 1203824"/>
              <a:gd name="connsiteX23" fmla="*/ 9352590 w 12192000"/>
              <a:gd name="connsiteY23" fmla="*/ 760650 h 1203824"/>
              <a:gd name="connsiteX24" fmla="*/ 9211614 w 12192000"/>
              <a:gd name="connsiteY24" fmla="*/ 796248 h 1203824"/>
              <a:gd name="connsiteX25" fmla="*/ 9084667 w 12192000"/>
              <a:gd name="connsiteY25" fmla="*/ 815303 h 1203824"/>
              <a:gd name="connsiteX26" fmla="*/ 8863666 w 12192000"/>
              <a:gd name="connsiteY26" fmla="*/ 859298 h 1203824"/>
              <a:gd name="connsiteX27" fmla="*/ 8813796 w 12192000"/>
              <a:gd name="connsiteY27" fmla="*/ 862070 h 1203824"/>
              <a:gd name="connsiteX28" fmla="*/ 8659351 w 12192000"/>
              <a:gd name="connsiteY28" fmla="*/ 882406 h 1203824"/>
              <a:gd name="connsiteX29" fmla="*/ 8571352 w 12192000"/>
              <a:gd name="connsiteY29" fmla="*/ 893639 h 1203824"/>
              <a:gd name="connsiteX30" fmla="*/ 8464106 w 12192000"/>
              <a:gd name="connsiteY30" fmla="*/ 918004 h 1203824"/>
              <a:gd name="connsiteX31" fmla="*/ 8278324 w 12192000"/>
              <a:gd name="connsiteY31" fmla="*/ 963769 h 1203824"/>
              <a:gd name="connsiteX32" fmla="*/ 8229128 w 12192000"/>
              <a:gd name="connsiteY32" fmla="*/ 973810 h 1203824"/>
              <a:gd name="connsiteX33" fmla="*/ 8139751 w 12192000"/>
              <a:gd name="connsiteY33" fmla="*/ 995815 h 1203824"/>
              <a:gd name="connsiteX34" fmla="*/ 8123571 w 12192000"/>
              <a:gd name="connsiteY34" fmla="*/ 999822 h 1203824"/>
              <a:gd name="connsiteX35" fmla="*/ 7988699 w 12192000"/>
              <a:gd name="connsiteY35" fmla="*/ 1042479 h 1203824"/>
              <a:gd name="connsiteX36" fmla="*/ 7917214 w 12192000"/>
              <a:gd name="connsiteY36" fmla="*/ 1054565 h 1203824"/>
              <a:gd name="connsiteX37" fmla="*/ 7710915 w 12192000"/>
              <a:gd name="connsiteY37" fmla="*/ 1084190 h 1203824"/>
              <a:gd name="connsiteX38" fmla="*/ 7622959 w 12192000"/>
              <a:gd name="connsiteY38" fmla="*/ 1093150 h 1203824"/>
              <a:gd name="connsiteX39" fmla="*/ 7410782 w 12192000"/>
              <a:gd name="connsiteY39" fmla="*/ 1109640 h 1203824"/>
              <a:gd name="connsiteX40" fmla="*/ 7277754 w 12192000"/>
              <a:gd name="connsiteY40" fmla="*/ 1121822 h 1203824"/>
              <a:gd name="connsiteX41" fmla="*/ 7124540 w 12192000"/>
              <a:gd name="connsiteY41" fmla="*/ 1132918 h 1203824"/>
              <a:gd name="connsiteX42" fmla="*/ 6949752 w 12192000"/>
              <a:gd name="connsiteY42" fmla="*/ 1151058 h 1203824"/>
              <a:gd name="connsiteX43" fmla="*/ 6630249 w 12192000"/>
              <a:gd name="connsiteY43" fmla="*/ 1176063 h 1203824"/>
              <a:gd name="connsiteX44" fmla="*/ 6320634 w 12192000"/>
              <a:gd name="connsiteY44" fmla="*/ 1198901 h 1203824"/>
              <a:gd name="connsiteX45" fmla="*/ 6192343 w 12192000"/>
              <a:gd name="connsiteY45" fmla="*/ 1198323 h 1203824"/>
              <a:gd name="connsiteX46" fmla="*/ 5966562 w 12192000"/>
              <a:gd name="connsiteY46" fmla="*/ 1203723 h 1203824"/>
              <a:gd name="connsiteX47" fmla="*/ 5867227 w 12192000"/>
              <a:gd name="connsiteY47" fmla="*/ 1201847 h 1203824"/>
              <a:gd name="connsiteX48" fmla="*/ 5630172 w 12192000"/>
              <a:gd name="connsiteY48" fmla="*/ 1202248 h 1203824"/>
              <a:gd name="connsiteX49" fmla="*/ 5348949 w 12192000"/>
              <a:gd name="connsiteY49" fmla="*/ 1191768 h 1203824"/>
              <a:gd name="connsiteX50" fmla="*/ 5241228 w 12192000"/>
              <a:gd name="connsiteY50" fmla="*/ 1192408 h 1203824"/>
              <a:gd name="connsiteX51" fmla="*/ 4971133 w 12192000"/>
              <a:gd name="connsiteY51" fmla="*/ 1193559 h 1203824"/>
              <a:gd name="connsiteX52" fmla="*/ 4869416 w 12192000"/>
              <a:gd name="connsiteY52" fmla="*/ 1200519 h 1203824"/>
              <a:gd name="connsiteX53" fmla="*/ 4753274 w 12192000"/>
              <a:gd name="connsiteY53" fmla="*/ 1200850 h 1203824"/>
              <a:gd name="connsiteX54" fmla="*/ 4611883 w 12192000"/>
              <a:gd name="connsiteY54" fmla="*/ 1192701 h 1203824"/>
              <a:gd name="connsiteX55" fmla="*/ 4376825 w 12192000"/>
              <a:gd name="connsiteY55" fmla="*/ 1184131 h 1203824"/>
              <a:gd name="connsiteX56" fmla="*/ 4285471 w 12192000"/>
              <a:gd name="connsiteY56" fmla="*/ 1187158 h 1203824"/>
              <a:gd name="connsiteX57" fmla="*/ 3866543 w 12192000"/>
              <a:gd name="connsiteY57" fmla="*/ 1181596 h 1203824"/>
              <a:gd name="connsiteX58" fmla="*/ 3651342 w 12192000"/>
              <a:gd name="connsiteY58" fmla="*/ 1174348 h 1203824"/>
              <a:gd name="connsiteX59" fmla="*/ 3518453 w 12192000"/>
              <a:gd name="connsiteY59" fmla="*/ 1177258 h 1203824"/>
              <a:gd name="connsiteX60" fmla="*/ 3400818 w 12192000"/>
              <a:gd name="connsiteY60" fmla="*/ 1169685 h 1203824"/>
              <a:gd name="connsiteX61" fmla="*/ 3037154 w 12192000"/>
              <a:gd name="connsiteY61" fmla="*/ 1153217 h 1203824"/>
              <a:gd name="connsiteX62" fmla="*/ 2866260 w 12192000"/>
              <a:gd name="connsiteY62" fmla="*/ 1132283 h 1203824"/>
              <a:gd name="connsiteX63" fmla="*/ 2582173 w 12192000"/>
              <a:gd name="connsiteY63" fmla="*/ 1088979 h 1203824"/>
              <a:gd name="connsiteX64" fmla="*/ 2395406 w 12192000"/>
              <a:gd name="connsiteY64" fmla="*/ 1035945 h 1203824"/>
              <a:gd name="connsiteX65" fmla="*/ 2294751 w 12192000"/>
              <a:gd name="connsiteY65" fmla="*/ 1014618 h 1203824"/>
              <a:gd name="connsiteX66" fmla="*/ 2122944 w 12192000"/>
              <a:gd name="connsiteY66" fmla="*/ 984751 h 1203824"/>
              <a:gd name="connsiteX67" fmla="*/ 1905504 w 12192000"/>
              <a:gd name="connsiteY67" fmla="*/ 941380 h 1203824"/>
              <a:gd name="connsiteX68" fmla="*/ 1671045 w 12192000"/>
              <a:gd name="connsiteY68" fmla="*/ 924228 h 1203824"/>
              <a:gd name="connsiteX69" fmla="*/ 1543856 w 12192000"/>
              <a:gd name="connsiteY69" fmla="*/ 898190 h 1203824"/>
              <a:gd name="connsiteX70" fmla="*/ 1419784 w 12192000"/>
              <a:gd name="connsiteY70" fmla="*/ 868500 h 1203824"/>
              <a:gd name="connsiteX71" fmla="*/ 1355116 w 12192000"/>
              <a:gd name="connsiteY71" fmla="*/ 849214 h 1203824"/>
              <a:gd name="connsiteX72" fmla="*/ 1223713 w 12192000"/>
              <a:gd name="connsiteY72" fmla="*/ 821702 h 1203824"/>
              <a:gd name="connsiteX73" fmla="*/ 1094193 w 12192000"/>
              <a:gd name="connsiteY73" fmla="*/ 804872 h 1203824"/>
              <a:gd name="connsiteX74" fmla="*/ 1001115 w 12192000"/>
              <a:gd name="connsiteY74" fmla="*/ 783030 h 1203824"/>
              <a:gd name="connsiteX75" fmla="*/ 879548 w 12192000"/>
              <a:gd name="connsiteY75" fmla="*/ 747884 h 1203824"/>
              <a:gd name="connsiteX76" fmla="*/ 711163 w 12192000"/>
              <a:gd name="connsiteY76" fmla="*/ 719039 h 1203824"/>
              <a:gd name="connsiteX77" fmla="*/ 557941 w 12192000"/>
              <a:gd name="connsiteY77" fmla="*/ 707101 h 1203824"/>
              <a:gd name="connsiteX78" fmla="*/ 480347 w 12192000"/>
              <a:gd name="connsiteY78" fmla="*/ 668702 h 1203824"/>
              <a:gd name="connsiteX79" fmla="*/ 296224 w 12192000"/>
              <a:gd name="connsiteY79" fmla="*/ 603583 h 1203824"/>
              <a:gd name="connsiteX80" fmla="*/ 72689 w 12192000"/>
              <a:gd name="connsiteY80" fmla="*/ 560892 h 1203824"/>
              <a:gd name="connsiteX81" fmla="*/ 0 w 12192000"/>
              <a:gd name="connsiteY81" fmla="*/ 543486 h 1203824"/>
              <a:gd name="connsiteX82" fmla="*/ 0 w 12192000"/>
              <a:gd name="connsiteY82" fmla="*/ 384357 h 1203824"/>
              <a:gd name="connsiteX83" fmla="*/ 51784 w 12192000"/>
              <a:gd name="connsiteY83" fmla="*/ 393937 h 1203824"/>
              <a:gd name="connsiteX84" fmla="*/ 205561 w 12192000"/>
              <a:gd name="connsiteY84" fmla="*/ 414859 h 1203824"/>
              <a:gd name="connsiteX85" fmla="*/ 354391 w 12192000"/>
              <a:gd name="connsiteY85" fmla="*/ 426667 h 1203824"/>
              <a:gd name="connsiteX86" fmla="*/ 448281 w 12192000"/>
              <a:gd name="connsiteY86" fmla="*/ 436308 h 1203824"/>
              <a:gd name="connsiteX87" fmla="*/ 611518 w 12192000"/>
              <a:gd name="connsiteY87" fmla="*/ 434166 h 1203824"/>
              <a:gd name="connsiteX88" fmla="*/ 746076 w 12192000"/>
              <a:gd name="connsiteY88" fmla="*/ 422520 h 1203824"/>
              <a:gd name="connsiteX89" fmla="*/ 902724 w 12192000"/>
              <a:gd name="connsiteY89" fmla="*/ 409989 h 1203824"/>
              <a:gd name="connsiteX90" fmla="*/ 1113854 w 12192000"/>
              <a:gd name="connsiteY90" fmla="*/ 414230 h 1203824"/>
              <a:gd name="connsiteX91" fmla="*/ 1333449 w 12192000"/>
              <a:gd name="connsiteY91" fmla="*/ 459938 h 1203824"/>
              <a:gd name="connsiteX92" fmla="*/ 1408608 w 12192000"/>
              <a:gd name="connsiteY92" fmla="*/ 458278 h 1203824"/>
              <a:gd name="connsiteX93" fmla="*/ 1630191 w 12192000"/>
              <a:gd name="connsiteY93" fmla="*/ 403061 h 1203824"/>
              <a:gd name="connsiteX94" fmla="*/ 1956289 w 12192000"/>
              <a:gd name="connsiteY94" fmla="*/ 332366 h 1203824"/>
              <a:gd name="connsiteX95" fmla="*/ 2042814 w 12192000"/>
              <a:gd name="connsiteY95" fmla="*/ 344002 h 1203824"/>
              <a:gd name="connsiteX96" fmla="*/ 2183420 w 12192000"/>
              <a:gd name="connsiteY96" fmla="*/ 369635 h 1203824"/>
              <a:gd name="connsiteX97" fmla="*/ 2269566 w 12192000"/>
              <a:gd name="connsiteY97" fmla="*/ 439859 h 1203824"/>
              <a:gd name="connsiteX98" fmla="*/ 2331129 w 12192000"/>
              <a:gd name="connsiteY98" fmla="*/ 524163 h 1203824"/>
              <a:gd name="connsiteX99" fmla="*/ 2385112 w 12192000"/>
              <a:gd name="connsiteY99" fmla="*/ 555357 h 1203824"/>
              <a:gd name="connsiteX100" fmla="*/ 2444033 w 12192000"/>
              <a:gd name="connsiteY100" fmla="*/ 572629 h 1203824"/>
              <a:gd name="connsiteX101" fmla="*/ 2525979 w 12192000"/>
              <a:gd name="connsiteY101" fmla="*/ 603233 h 1203824"/>
              <a:gd name="connsiteX102" fmla="*/ 2603911 w 12192000"/>
              <a:gd name="connsiteY102" fmla="*/ 684825 h 1203824"/>
              <a:gd name="connsiteX103" fmla="*/ 2678828 w 12192000"/>
              <a:gd name="connsiteY103" fmla="*/ 706990 h 1203824"/>
              <a:gd name="connsiteX104" fmla="*/ 2738094 w 12192000"/>
              <a:gd name="connsiteY104" fmla="*/ 711376 h 1203824"/>
              <a:gd name="connsiteX105" fmla="*/ 2983806 w 12192000"/>
              <a:gd name="connsiteY105" fmla="*/ 728243 h 1203824"/>
              <a:gd name="connsiteX106" fmla="*/ 3013997 w 12192000"/>
              <a:gd name="connsiteY106" fmla="*/ 725446 h 1203824"/>
              <a:gd name="connsiteX107" fmla="*/ 3364419 w 12192000"/>
              <a:gd name="connsiteY107" fmla="*/ 720577 h 1203824"/>
              <a:gd name="connsiteX108" fmla="*/ 3460521 w 12192000"/>
              <a:gd name="connsiteY108" fmla="*/ 717628 h 1203824"/>
              <a:gd name="connsiteX109" fmla="*/ 3710982 w 12192000"/>
              <a:gd name="connsiteY109" fmla="*/ 714182 h 1203824"/>
              <a:gd name="connsiteX110" fmla="*/ 3850961 w 12192000"/>
              <a:gd name="connsiteY110" fmla="*/ 778802 h 1203824"/>
              <a:gd name="connsiteX111" fmla="*/ 3946286 w 12192000"/>
              <a:gd name="connsiteY111" fmla="*/ 816372 h 1203824"/>
              <a:gd name="connsiteX112" fmla="*/ 4065132 w 12192000"/>
              <a:gd name="connsiteY112" fmla="*/ 832459 h 1203824"/>
              <a:gd name="connsiteX113" fmla="*/ 4132173 w 12192000"/>
              <a:gd name="connsiteY113" fmla="*/ 835167 h 1203824"/>
              <a:gd name="connsiteX114" fmla="*/ 4305858 w 12192000"/>
              <a:gd name="connsiteY114" fmla="*/ 804156 h 1203824"/>
              <a:gd name="connsiteX115" fmla="*/ 4382131 w 12192000"/>
              <a:gd name="connsiteY115" fmla="*/ 769481 h 1203824"/>
              <a:gd name="connsiteX116" fmla="*/ 4453289 w 12192000"/>
              <a:gd name="connsiteY116" fmla="*/ 752531 h 1203824"/>
              <a:gd name="connsiteX117" fmla="*/ 4657971 w 12192000"/>
              <a:gd name="connsiteY117" fmla="*/ 795835 h 1203824"/>
              <a:gd name="connsiteX118" fmla="*/ 4682399 w 12192000"/>
              <a:gd name="connsiteY118" fmla="*/ 813876 h 1203824"/>
              <a:gd name="connsiteX119" fmla="*/ 4771814 w 12192000"/>
              <a:gd name="connsiteY119" fmla="*/ 907046 h 1203824"/>
              <a:gd name="connsiteX120" fmla="*/ 4827520 w 12192000"/>
              <a:gd name="connsiteY120" fmla="*/ 929876 h 1203824"/>
              <a:gd name="connsiteX121" fmla="*/ 4849942 w 12192000"/>
              <a:gd name="connsiteY121" fmla="*/ 933851 h 1203824"/>
              <a:gd name="connsiteX122" fmla="*/ 5009626 w 12192000"/>
              <a:gd name="connsiteY122" fmla="*/ 957896 h 1203824"/>
              <a:gd name="connsiteX123" fmla="*/ 5158711 w 12192000"/>
              <a:gd name="connsiteY123" fmla="*/ 963814 h 1203824"/>
              <a:gd name="connsiteX124" fmla="*/ 5376427 w 12192000"/>
              <a:gd name="connsiteY124" fmla="*/ 963151 h 1203824"/>
              <a:gd name="connsiteX125" fmla="*/ 5475787 w 12192000"/>
              <a:gd name="connsiteY125" fmla="*/ 980508 h 1203824"/>
              <a:gd name="connsiteX126" fmla="*/ 5653401 w 12192000"/>
              <a:gd name="connsiteY126" fmla="*/ 987268 h 1203824"/>
              <a:gd name="connsiteX127" fmla="*/ 5726340 w 12192000"/>
              <a:gd name="connsiteY127" fmla="*/ 985357 h 1203824"/>
              <a:gd name="connsiteX128" fmla="*/ 5790563 w 12192000"/>
              <a:gd name="connsiteY128" fmla="*/ 991300 h 1203824"/>
              <a:gd name="connsiteX129" fmla="*/ 5860260 w 12192000"/>
              <a:gd name="connsiteY129" fmla="*/ 1004958 h 1203824"/>
              <a:gd name="connsiteX130" fmla="*/ 6042101 w 12192000"/>
              <a:gd name="connsiteY130" fmla="*/ 1036226 h 1203824"/>
              <a:gd name="connsiteX131" fmla="*/ 6301998 w 12192000"/>
              <a:gd name="connsiteY131" fmla="*/ 989138 h 1203824"/>
              <a:gd name="connsiteX132" fmla="*/ 6452025 w 12192000"/>
              <a:gd name="connsiteY132" fmla="*/ 968489 h 1203824"/>
              <a:gd name="connsiteX133" fmla="*/ 6589205 w 12192000"/>
              <a:gd name="connsiteY133" fmla="*/ 939474 h 1203824"/>
              <a:gd name="connsiteX134" fmla="*/ 6631069 w 12192000"/>
              <a:gd name="connsiteY134" fmla="*/ 911222 h 1203824"/>
              <a:gd name="connsiteX135" fmla="*/ 6828274 w 12192000"/>
              <a:gd name="connsiteY135" fmla="*/ 942941 h 1203824"/>
              <a:gd name="connsiteX136" fmla="*/ 6900803 w 12192000"/>
              <a:gd name="connsiteY136" fmla="*/ 984140 h 1203824"/>
              <a:gd name="connsiteX137" fmla="*/ 7034668 w 12192000"/>
              <a:gd name="connsiteY137" fmla="*/ 1018665 h 1203824"/>
              <a:gd name="connsiteX138" fmla="*/ 7281067 w 12192000"/>
              <a:gd name="connsiteY138" fmla="*/ 966327 h 1203824"/>
              <a:gd name="connsiteX139" fmla="*/ 7412780 w 12192000"/>
              <a:gd name="connsiteY139" fmla="*/ 909206 h 1203824"/>
              <a:gd name="connsiteX140" fmla="*/ 7500327 w 12192000"/>
              <a:gd name="connsiteY140" fmla="*/ 894826 h 1203824"/>
              <a:gd name="connsiteX141" fmla="*/ 7662324 w 12192000"/>
              <a:gd name="connsiteY141" fmla="*/ 927415 h 1203824"/>
              <a:gd name="connsiteX142" fmla="*/ 7725334 w 12192000"/>
              <a:gd name="connsiteY142" fmla="*/ 924844 h 1203824"/>
              <a:gd name="connsiteX143" fmla="*/ 7833279 w 12192000"/>
              <a:gd name="connsiteY143" fmla="*/ 913031 h 1203824"/>
              <a:gd name="connsiteX144" fmla="*/ 7928605 w 12192000"/>
              <a:gd name="connsiteY144" fmla="*/ 881683 h 1203824"/>
              <a:gd name="connsiteX145" fmla="*/ 8146597 w 12192000"/>
              <a:gd name="connsiteY145" fmla="*/ 762968 h 1203824"/>
              <a:gd name="connsiteX146" fmla="*/ 8183577 w 12192000"/>
              <a:gd name="connsiteY146" fmla="*/ 749005 h 1203824"/>
              <a:gd name="connsiteX147" fmla="*/ 8250224 w 12192000"/>
              <a:gd name="connsiteY147" fmla="*/ 733642 h 1203824"/>
              <a:gd name="connsiteX148" fmla="*/ 8505929 w 12192000"/>
              <a:gd name="connsiteY148" fmla="*/ 626542 h 1203824"/>
              <a:gd name="connsiteX149" fmla="*/ 8564194 w 12192000"/>
              <a:gd name="connsiteY149" fmla="*/ 618796 h 1203824"/>
              <a:gd name="connsiteX150" fmla="*/ 8660705 w 12192000"/>
              <a:gd name="connsiteY150" fmla="*/ 611069 h 1203824"/>
              <a:gd name="connsiteX151" fmla="*/ 8762255 w 12192000"/>
              <a:gd name="connsiteY151" fmla="*/ 585060 h 1203824"/>
              <a:gd name="connsiteX152" fmla="*/ 8836439 w 12192000"/>
              <a:gd name="connsiteY152" fmla="*/ 566358 h 1203824"/>
              <a:gd name="connsiteX153" fmla="*/ 9050728 w 12192000"/>
              <a:gd name="connsiteY153" fmla="*/ 559575 h 1203824"/>
              <a:gd name="connsiteX154" fmla="*/ 9229627 w 12192000"/>
              <a:gd name="connsiteY154" fmla="*/ 557464 h 1203824"/>
              <a:gd name="connsiteX155" fmla="*/ 9253451 w 12192000"/>
              <a:gd name="connsiteY155" fmla="*/ 550855 h 1203824"/>
              <a:gd name="connsiteX156" fmla="*/ 9484214 w 12192000"/>
              <a:gd name="connsiteY156" fmla="*/ 498671 h 1203824"/>
              <a:gd name="connsiteX157" fmla="*/ 9582633 w 12192000"/>
              <a:gd name="connsiteY157" fmla="*/ 458384 h 1203824"/>
              <a:gd name="connsiteX158" fmla="*/ 9719670 w 12192000"/>
              <a:gd name="connsiteY158" fmla="*/ 415607 h 1203824"/>
              <a:gd name="connsiteX159" fmla="*/ 9871784 w 12192000"/>
              <a:gd name="connsiteY159" fmla="*/ 366147 h 1203824"/>
              <a:gd name="connsiteX160" fmla="*/ 9984494 w 12192000"/>
              <a:gd name="connsiteY160" fmla="*/ 336660 h 1203824"/>
              <a:gd name="connsiteX161" fmla="*/ 10154708 w 12192000"/>
              <a:gd name="connsiteY161" fmla="*/ 322193 h 1203824"/>
              <a:gd name="connsiteX162" fmla="*/ 10190446 w 12192000"/>
              <a:gd name="connsiteY162" fmla="*/ 325025 h 1203824"/>
              <a:gd name="connsiteX163" fmla="*/ 10530736 w 12192000"/>
              <a:gd name="connsiteY163" fmla="*/ 335953 h 1203824"/>
              <a:gd name="connsiteX164" fmla="*/ 10752157 w 12192000"/>
              <a:gd name="connsiteY164" fmla="*/ 305117 h 1203824"/>
              <a:gd name="connsiteX165" fmla="*/ 10824452 w 12192000"/>
              <a:gd name="connsiteY165" fmla="*/ 285927 h 1203824"/>
              <a:gd name="connsiteX166" fmla="*/ 10953152 w 12192000"/>
              <a:gd name="connsiteY166" fmla="*/ 228102 h 1203824"/>
              <a:gd name="connsiteX167" fmla="*/ 11011614 w 12192000"/>
              <a:gd name="connsiteY167" fmla="*/ 214096 h 1203824"/>
              <a:gd name="connsiteX168" fmla="*/ 11116031 w 12192000"/>
              <a:gd name="connsiteY168" fmla="*/ 195421 h 1203824"/>
              <a:gd name="connsiteX169" fmla="*/ 11344303 w 12192000"/>
              <a:gd name="connsiteY169" fmla="*/ 166629 h 1203824"/>
              <a:gd name="connsiteX170" fmla="*/ 11639050 w 12192000"/>
              <a:gd name="connsiteY170" fmla="*/ 108526 h 1203824"/>
              <a:gd name="connsiteX171" fmla="*/ 11757532 w 12192000"/>
              <a:gd name="connsiteY171" fmla="*/ 96530 h 1203824"/>
              <a:gd name="connsiteX172" fmla="*/ 11885799 w 12192000"/>
              <a:gd name="connsiteY172" fmla="*/ 86728 h 1203824"/>
              <a:gd name="connsiteX173" fmla="*/ 11922874 w 12192000"/>
              <a:gd name="connsiteY173" fmla="*/ 81060 h 1203824"/>
              <a:gd name="connsiteX174" fmla="*/ 12115331 w 12192000"/>
              <a:gd name="connsiteY174" fmla="*/ 33587 h 1203824"/>
              <a:gd name="connsiteX175" fmla="*/ 12158080 w 12192000"/>
              <a:gd name="connsiteY175" fmla="*/ 14081 h 1203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1203824">
                <a:moveTo>
                  <a:pt x="12192000" y="0"/>
                </a:moveTo>
                <a:lnTo>
                  <a:pt x="12192000" y="463429"/>
                </a:lnTo>
                <a:lnTo>
                  <a:pt x="12190876" y="463512"/>
                </a:lnTo>
                <a:cubicBezTo>
                  <a:pt x="12153133" y="467010"/>
                  <a:pt x="12115042" y="473200"/>
                  <a:pt x="12077245" y="476327"/>
                </a:cubicBezTo>
                <a:cubicBezTo>
                  <a:pt x="12046307" y="479040"/>
                  <a:pt x="12015359" y="479114"/>
                  <a:pt x="11984517" y="479927"/>
                </a:cubicBezTo>
                <a:cubicBezTo>
                  <a:pt x="11973265" y="480210"/>
                  <a:pt x="11961485" y="476792"/>
                  <a:pt x="11951600" y="478957"/>
                </a:cubicBezTo>
                <a:cubicBezTo>
                  <a:pt x="11853497" y="501074"/>
                  <a:pt x="11777036" y="475730"/>
                  <a:pt x="11690904" y="471970"/>
                </a:cubicBezTo>
                <a:cubicBezTo>
                  <a:pt x="11600358" y="467893"/>
                  <a:pt x="11511400" y="454530"/>
                  <a:pt x="11413965" y="476172"/>
                </a:cubicBezTo>
                <a:cubicBezTo>
                  <a:pt x="11355010" y="489304"/>
                  <a:pt x="11299073" y="508237"/>
                  <a:pt x="11240739" y="523169"/>
                </a:cubicBezTo>
                <a:cubicBezTo>
                  <a:pt x="11219994" y="528395"/>
                  <a:pt x="11196384" y="531385"/>
                  <a:pt x="11175005" y="532169"/>
                </a:cubicBezTo>
                <a:cubicBezTo>
                  <a:pt x="11071819" y="536506"/>
                  <a:pt x="10971303" y="549336"/>
                  <a:pt x="10873726" y="580253"/>
                </a:cubicBezTo>
                <a:cubicBezTo>
                  <a:pt x="10856992" y="585473"/>
                  <a:pt x="10839156" y="590660"/>
                  <a:pt x="10821306" y="593207"/>
                </a:cubicBezTo>
                <a:cubicBezTo>
                  <a:pt x="10723500" y="607162"/>
                  <a:pt x="10626924" y="616976"/>
                  <a:pt x="10530811" y="612184"/>
                </a:cubicBezTo>
                <a:cubicBezTo>
                  <a:pt x="10498527" y="610559"/>
                  <a:pt x="10460885" y="619895"/>
                  <a:pt x="10426049" y="623354"/>
                </a:cubicBezTo>
                <a:cubicBezTo>
                  <a:pt x="10393740" y="626644"/>
                  <a:pt x="10360820" y="630774"/>
                  <a:pt x="10329156" y="630948"/>
                </a:cubicBezTo>
                <a:cubicBezTo>
                  <a:pt x="10282924" y="631125"/>
                  <a:pt x="10240698" y="636395"/>
                  <a:pt x="10194727" y="648617"/>
                </a:cubicBezTo>
                <a:cubicBezTo>
                  <a:pt x="10150847" y="660165"/>
                  <a:pt x="10102287" y="664450"/>
                  <a:pt x="10055906" y="671256"/>
                </a:cubicBezTo>
                <a:cubicBezTo>
                  <a:pt x="10004174" y="678826"/>
                  <a:pt x="9952442" y="686395"/>
                  <a:pt x="9900551" y="692855"/>
                </a:cubicBezTo>
                <a:cubicBezTo>
                  <a:pt x="9879793" y="695439"/>
                  <a:pt x="9855180" y="691398"/>
                  <a:pt x="9838464" y="696804"/>
                </a:cubicBezTo>
                <a:cubicBezTo>
                  <a:pt x="9784563" y="714690"/>
                  <a:pt x="9727517" y="710557"/>
                  <a:pt x="9672957" y="723816"/>
                </a:cubicBezTo>
                <a:cubicBezTo>
                  <a:pt x="9646220" y="730464"/>
                  <a:pt x="9614440" y="727257"/>
                  <a:pt x="9585066" y="730692"/>
                </a:cubicBezTo>
                <a:cubicBezTo>
                  <a:pt x="9537047" y="736221"/>
                  <a:pt x="9489294" y="743601"/>
                  <a:pt x="9441407" y="750055"/>
                </a:cubicBezTo>
                <a:cubicBezTo>
                  <a:pt x="9425674" y="752111"/>
                  <a:pt x="9410218" y="753561"/>
                  <a:pt x="9394459" y="755431"/>
                </a:cubicBezTo>
                <a:cubicBezTo>
                  <a:pt x="9380484" y="757048"/>
                  <a:pt x="9365611" y="757472"/>
                  <a:pt x="9352590" y="760650"/>
                </a:cubicBezTo>
                <a:cubicBezTo>
                  <a:pt x="9305415" y="772102"/>
                  <a:pt x="9259379" y="786411"/>
                  <a:pt x="9211614" y="796248"/>
                </a:cubicBezTo>
                <a:cubicBezTo>
                  <a:pt x="9170220" y="804796"/>
                  <a:pt x="9126523" y="807444"/>
                  <a:pt x="9084667" y="815303"/>
                </a:cubicBezTo>
                <a:cubicBezTo>
                  <a:pt x="9010868" y="829042"/>
                  <a:pt x="8937412" y="845188"/>
                  <a:pt x="8863666" y="859298"/>
                </a:cubicBezTo>
                <a:cubicBezTo>
                  <a:pt x="8847706" y="862330"/>
                  <a:pt x="8830271" y="860096"/>
                  <a:pt x="8813796" y="862070"/>
                </a:cubicBezTo>
                <a:cubicBezTo>
                  <a:pt x="8762262" y="868479"/>
                  <a:pt x="8710833" y="875626"/>
                  <a:pt x="8659351" y="882406"/>
                </a:cubicBezTo>
                <a:cubicBezTo>
                  <a:pt x="8630055" y="886396"/>
                  <a:pt x="8600505" y="891179"/>
                  <a:pt x="8571352" y="893639"/>
                </a:cubicBezTo>
                <a:cubicBezTo>
                  <a:pt x="8532843" y="896868"/>
                  <a:pt x="8497743" y="898476"/>
                  <a:pt x="8464106" y="918004"/>
                </a:cubicBezTo>
                <a:cubicBezTo>
                  <a:pt x="8412327" y="948238"/>
                  <a:pt x="8341122" y="949523"/>
                  <a:pt x="8278324" y="963769"/>
                </a:cubicBezTo>
                <a:cubicBezTo>
                  <a:pt x="8262086" y="967408"/>
                  <a:pt x="8245335" y="969987"/>
                  <a:pt x="8229128" y="973810"/>
                </a:cubicBezTo>
                <a:cubicBezTo>
                  <a:pt x="8199180" y="980915"/>
                  <a:pt x="8169646" y="988338"/>
                  <a:pt x="8139751" y="995815"/>
                </a:cubicBezTo>
                <a:cubicBezTo>
                  <a:pt x="8134478" y="997132"/>
                  <a:pt x="8128438" y="998185"/>
                  <a:pt x="8123571" y="999822"/>
                </a:cubicBezTo>
                <a:cubicBezTo>
                  <a:pt x="8078628" y="1014164"/>
                  <a:pt x="8034565" y="1029514"/>
                  <a:pt x="7988699" y="1042479"/>
                </a:cubicBezTo>
                <a:cubicBezTo>
                  <a:pt x="7966302" y="1048884"/>
                  <a:pt x="7941011" y="1052871"/>
                  <a:pt x="7917214" y="1054565"/>
                </a:cubicBezTo>
                <a:cubicBezTo>
                  <a:pt x="7847636" y="1059584"/>
                  <a:pt x="7779165" y="1067276"/>
                  <a:pt x="7710915" y="1084190"/>
                </a:cubicBezTo>
                <a:cubicBezTo>
                  <a:pt x="7683826" y="1090885"/>
                  <a:pt x="7652466" y="1090640"/>
                  <a:pt x="7622959" y="1093150"/>
                </a:cubicBezTo>
                <a:cubicBezTo>
                  <a:pt x="7552361" y="1098691"/>
                  <a:pt x="7481710" y="1103861"/>
                  <a:pt x="7410782" y="1109640"/>
                </a:cubicBezTo>
                <a:cubicBezTo>
                  <a:pt x="7366505" y="1113312"/>
                  <a:pt x="7322030" y="1118147"/>
                  <a:pt x="7277754" y="1121822"/>
                </a:cubicBezTo>
                <a:cubicBezTo>
                  <a:pt x="7226619" y="1125906"/>
                  <a:pt x="7175601" y="1128277"/>
                  <a:pt x="7124540" y="1132918"/>
                </a:cubicBezTo>
                <a:cubicBezTo>
                  <a:pt x="7066293" y="1138207"/>
                  <a:pt x="7008028" y="1145955"/>
                  <a:pt x="6949752" y="1151058"/>
                </a:cubicBezTo>
                <a:cubicBezTo>
                  <a:pt x="6843217" y="1160027"/>
                  <a:pt x="6736882" y="1167834"/>
                  <a:pt x="6630249" y="1176063"/>
                </a:cubicBezTo>
                <a:cubicBezTo>
                  <a:pt x="6526849" y="1184018"/>
                  <a:pt x="6423556" y="1192713"/>
                  <a:pt x="6320634" y="1198901"/>
                </a:cubicBezTo>
                <a:cubicBezTo>
                  <a:pt x="6277297" y="1201496"/>
                  <a:pt x="6235232" y="1197679"/>
                  <a:pt x="6192343" y="1198323"/>
                </a:cubicBezTo>
                <a:cubicBezTo>
                  <a:pt x="6117131" y="1199612"/>
                  <a:pt x="6041418" y="1202485"/>
                  <a:pt x="5966562" y="1203723"/>
                </a:cubicBezTo>
                <a:cubicBezTo>
                  <a:pt x="5933144" y="1204338"/>
                  <a:pt x="5900754" y="1201974"/>
                  <a:pt x="5867227" y="1201847"/>
                </a:cubicBezTo>
                <a:cubicBezTo>
                  <a:pt x="5788180" y="1201796"/>
                  <a:pt x="5708354" y="1203933"/>
                  <a:pt x="5630172" y="1202248"/>
                </a:cubicBezTo>
                <a:cubicBezTo>
                  <a:pt x="5535908" y="1200213"/>
                  <a:pt x="5442984" y="1194779"/>
                  <a:pt x="5348949" y="1191768"/>
                </a:cubicBezTo>
                <a:cubicBezTo>
                  <a:pt x="5313810" y="1190551"/>
                  <a:pt x="5277251" y="1192179"/>
                  <a:pt x="5241228" y="1192408"/>
                </a:cubicBezTo>
                <a:cubicBezTo>
                  <a:pt x="5151316" y="1192775"/>
                  <a:pt x="5061657" y="1192349"/>
                  <a:pt x="4971133" y="1193559"/>
                </a:cubicBezTo>
                <a:cubicBezTo>
                  <a:pt x="4937685" y="1193988"/>
                  <a:pt x="4903114" y="1199299"/>
                  <a:pt x="4869416" y="1200519"/>
                </a:cubicBezTo>
                <a:cubicBezTo>
                  <a:pt x="4830283" y="1201947"/>
                  <a:pt x="4791348" y="1202215"/>
                  <a:pt x="4753274" y="1200850"/>
                </a:cubicBezTo>
                <a:cubicBezTo>
                  <a:pt x="4705682" y="1199144"/>
                  <a:pt x="4659172" y="1194829"/>
                  <a:pt x="4611883" y="1192701"/>
                </a:cubicBezTo>
                <a:cubicBezTo>
                  <a:pt x="4533819" y="1189298"/>
                  <a:pt x="4455420" y="1186135"/>
                  <a:pt x="4376825" y="1184131"/>
                </a:cubicBezTo>
                <a:cubicBezTo>
                  <a:pt x="4347226" y="1183446"/>
                  <a:pt x="4315374" y="1187423"/>
                  <a:pt x="4285471" y="1187158"/>
                </a:cubicBezTo>
                <a:cubicBezTo>
                  <a:pt x="4145774" y="1185753"/>
                  <a:pt x="4006046" y="1184162"/>
                  <a:pt x="3866543" y="1181596"/>
                </a:cubicBezTo>
                <a:cubicBezTo>
                  <a:pt x="3794230" y="1180207"/>
                  <a:pt x="3723633" y="1175551"/>
                  <a:pt x="3651342" y="1174348"/>
                </a:cubicBezTo>
                <a:cubicBezTo>
                  <a:pt x="3607885" y="1173562"/>
                  <a:pt x="3561907" y="1178044"/>
                  <a:pt x="3518453" y="1177258"/>
                </a:cubicBezTo>
                <a:cubicBezTo>
                  <a:pt x="3478287" y="1176568"/>
                  <a:pt x="3440399" y="1171400"/>
                  <a:pt x="3400818" y="1169685"/>
                </a:cubicBezTo>
                <a:cubicBezTo>
                  <a:pt x="3279824" y="1164099"/>
                  <a:pt x="3157310" y="1160621"/>
                  <a:pt x="3037154" y="1153217"/>
                </a:cubicBezTo>
                <a:cubicBezTo>
                  <a:pt x="2978373" y="1149708"/>
                  <a:pt x="2922429" y="1140508"/>
                  <a:pt x="2866260" y="1132283"/>
                </a:cubicBezTo>
                <a:cubicBezTo>
                  <a:pt x="2771049" y="1118489"/>
                  <a:pt x="2677107" y="1103380"/>
                  <a:pt x="2582173" y="1088979"/>
                </a:cubicBezTo>
                <a:cubicBezTo>
                  <a:pt x="2511090" y="1078352"/>
                  <a:pt x="2447356" y="1063086"/>
                  <a:pt x="2395406" y="1035945"/>
                </a:cubicBezTo>
                <a:cubicBezTo>
                  <a:pt x="2371411" y="1023508"/>
                  <a:pt x="2331675" y="1015582"/>
                  <a:pt x="2294751" y="1014618"/>
                </a:cubicBezTo>
                <a:cubicBezTo>
                  <a:pt x="2228580" y="1012920"/>
                  <a:pt x="2177384" y="998698"/>
                  <a:pt x="2122944" y="984751"/>
                </a:cubicBezTo>
                <a:cubicBezTo>
                  <a:pt x="2054121" y="967003"/>
                  <a:pt x="1981585" y="951294"/>
                  <a:pt x="1905504" y="941380"/>
                </a:cubicBezTo>
                <a:cubicBezTo>
                  <a:pt x="1830544" y="931682"/>
                  <a:pt x="1747929" y="932141"/>
                  <a:pt x="1671045" y="924228"/>
                </a:cubicBezTo>
                <a:cubicBezTo>
                  <a:pt x="1625936" y="919523"/>
                  <a:pt x="1585613" y="907528"/>
                  <a:pt x="1543856" y="898190"/>
                </a:cubicBezTo>
                <a:cubicBezTo>
                  <a:pt x="1502093" y="888855"/>
                  <a:pt x="1460606" y="878913"/>
                  <a:pt x="1419784" y="868500"/>
                </a:cubicBezTo>
                <a:cubicBezTo>
                  <a:pt x="1397486" y="862806"/>
                  <a:pt x="1378078" y="854435"/>
                  <a:pt x="1355116" y="849214"/>
                </a:cubicBezTo>
                <a:cubicBezTo>
                  <a:pt x="1311848" y="839527"/>
                  <a:pt x="1265353" y="832754"/>
                  <a:pt x="1223713" y="821702"/>
                </a:cubicBezTo>
                <a:cubicBezTo>
                  <a:pt x="1183577" y="811001"/>
                  <a:pt x="1138864" y="809072"/>
                  <a:pt x="1094193" y="804872"/>
                </a:cubicBezTo>
                <a:cubicBezTo>
                  <a:pt x="1060244" y="801784"/>
                  <a:pt x="1034230" y="787936"/>
                  <a:pt x="1001115" y="783030"/>
                </a:cubicBezTo>
                <a:cubicBezTo>
                  <a:pt x="953853" y="775990"/>
                  <a:pt x="916853" y="764276"/>
                  <a:pt x="879548" y="747884"/>
                </a:cubicBezTo>
                <a:cubicBezTo>
                  <a:pt x="837586" y="729513"/>
                  <a:pt x="770061" y="725929"/>
                  <a:pt x="711163" y="719039"/>
                </a:cubicBezTo>
                <a:cubicBezTo>
                  <a:pt x="661152" y="713146"/>
                  <a:pt x="604343" y="715774"/>
                  <a:pt x="557941" y="707101"/>
                </a:cubicBezTo>
                <a:cubicBezTo>
                  <a:pt x="525381" y="700984"/>
                  <a:pt x="499355" y="684493"/>
                  <a:pt x="480347" y="668702"/>
                </a:cubicBezTo>
                <a:cubicBezTo>
                  <a:pt x="437718" y="632865"/>
                  <a:pt x="370204" y="616630"/>
                  <a:pt x="296224" y="603583"/>
                </a:cubicBezTo>
                <a:cubicBezTo>
                  <a:pt x="220741" y="590184"/>
                  <a:pt x="148480" y="573869"/>
                  <a:pt x="72689" y="560892"/>
                </a:cubicBezTo>
                <a:lnTo>
                  <a:pt x="0" y="543486"/>
                </a:lnTo>
                <a:lnTo>
                  <a:pt x="0" y="384357"/>
                </a:lnTo>
                <a:lnTo>
                  <a:pt x="51784" y="393937"/>
                </a:lnTo>
                <a:cubicBezTo>
                  <a:pt x="104770" y="397707"/>
                  <a:pt x="153378" y="409086"/>
                  <a:pt x="205561" y="414859"/>
                </a:cubicBezTo>
                <a:cubicBezTo>
                  <a:pt x="254062" y="420400"/>
                  <a:pt x="305001" y="422574"/>
                  <a:pt x="354391" y="426667"/>
                </a:cubicBezTo>
                <a:cubicBezTo>
                  <a:pt x="386450" y="429269"/>
                  <a:pt x="420771" y="429847"/>
                  <a:pt x="448281" y="436308"/>
                </a:cubicBezTo>
                <a:cubicBezTo>
                  <a:pt x="499904" y="448391"/>
                  <a:pt x="551004" y="446576"/>
                  <a:pt x="611518" y="434166"/>
                </a:cubicBezTo>
                <a:cubicBezTo>
                  <a:pt x="654695" y="425361"/>
                  <a:pt x="702395" y="422710"/>
                  <a:pt x="746076" y="422520"/>
                </a:cubicBezTo>
                <a:cubicBezTo>
                  <a:pt x="798481" y="422218"/>
                  <a:pt x="848400" y="419817"/>
                  <a:pt x="902724" y="409989"/>
                </a:cubicBezTo>
                <a:cubicBezTo>
                  <a:pt x="977291" y="396518"/>
                  <a:pt x="1048428" y="397321"/>
                  <a:pt x="1113854" y="414230"/>
                </a:cubicBezTo>
                <a:cubicBezTo>
                  <a:pt x="1184155" y="432145"/>
                  <a:pt x="1258677" y="446437"/>
                  <a:pt x="1333449" y="459938"/>
                </a:cubicBezTo>
                <a:cubicBezTo>
                  <a:pt x="1354772" y="463883"/>
                  <a:pt x="1385284" y="463304"/>
                  <a:pt x="1408608" y="458278"/>
                </a:cubicBezTo>
                <a:cubicBezTo>
                  <a:pt x="1483492" y="441930"/>
                  <a:pt x="1561495" y="427025"/>
                  <a:pt x="1630191" y="403061"/>
                </a:cubicBezTo>
                <a:cubicBezTo>
                  <a:pt x="1735315" y="366348"/>
                  <a:pt x="1840887" y="337881"/>
                  <a:pt x="1956289" y="332366"/>
                </a:cubicBezTo>
                <a:cubicBezTo>
                  <a:pt x="1986669" y="330865"/>
                  <a:pt x="2019100" y="336056"/>
                  <a:pt x="2042814" y="344002"/>
                </a:cubicBezTo>
                <a:cubicBezTo>
                  <a:pt x="2085261" y="358150"/>
                  <a:pt x="2126350" y="370413"/>
                  <a:pt x="2183420" y="369635"/>
                </a:cubicBezTo>
                <a:cubicBezTo>
                  <a:pt x="2235035" y="368879"/>
                  <a:pt x="2279659" y="405942"/>
                  <a:pt x="2269566" y="439859"/>
                </a:cubicBezTo>
                <a:cubicBezTo>
                  <a:pt x="2258267" y="478101"/>
                  <a:pt x="2277762" y="504964"/>
                  <a:pt x="2331129" y="524163"/>
                </a:cubicBezTo>
                <a:cubicBezTo>
                  <a:pt x="2352980" y="531807"/>
                  <a:pt x="2364861" y="546162"/>
                  <a:pt x="2385112" y="555357"/>
                </a:cubicBezTo>
                <a:cubicBezTo>
                  <a:pt x="2401860" y="562976"/>
                  <a:pt x="2421927" y="570875"/>
                  <a:pt x="2444033" y="572629"/>
                </a:cubicBezTo>
                <a:cubicBezTo>
                  <a:pt x="2483469" y="575878"/>
                  <a:pt x="2509763" y="584022"/>
                  <a:pt x="2525979" y="603233"/>
                </a:cubicBezTo>
                <a:cubicBezTo>
                  <a:pt x="2549282" y="631254"/>
                  <a:pt x="2578520" y="657481"/>
                  <a:pt x="2603911" y="684825"/>
                </a:cubicBezTo>
                <a:cubicBezTo>
                  <a:pt x="2618910" y="700624"/>
                  <a:pt x="2643515" y="707120"/>
                  <a:pt x="2678828" y="706990"/>
                </a:cubicBezTo>
                <a:cubicBezTo>
                  <a:pt x="2699243" y="707100"/>
                  <a:pt x="2725615" y="705603"/>
                  <a:pt x="2738094" y="711376"/>
                </a:cubicBezTo>
                <a:cubicBezTo>
                  <a:pt x="2805960" y="742855"/>
                  <a:pt x="2895980" y="733032"/>
                  <a:pt x="2983806" y="728243"/>
                </a:cubicBezTo>
                <a:cubicBezTo>
                  <a:pt x="2993929" y="727744"/>
                  <a:pt x="3004007" y="726871"/>
                  <a:pt x="3013997" y="725446"/>
                </a:cubicBezTo>
                <a:cubicBezTo>
                  <a:pt x="3136002" y="707474"/>
                  <a:pt x="3250133" y="713470"/>
                  <a:pt x="3364419" y="720577"/>
                </a:cubicBezTo>
                <a:cubicBezTo>
                  <a:pt x="3394563" y="722507"/>
                  <a:pt x="3428050" y="719807"/>
                  <a:pt x="3460521" y="717628"/>
                </a:cubicBezTo>
                <a:cubicBezTo>
                  <a:pt x="3545330" y="712137"/>
                  <a:pt x="3633314" y="698262"/>
                  <a:pt x="3710982" y="714182"/>
                </a:cubicBezTo>
                <a:cubicBezTo>
                  <a:pt x="3772122" y="726607"/>
                  <a:pt x="3825029" y="745116"/>
                  <a:pt x="3850961" y="778802"/>
                </a:cubicBezTo>
                <a:cubicBezTo>
                  <a:pt x="3868395" y="801427"/>
                  <a:pt x="3898481" y="813185"/>
                  <a:pt x="3946286" y="816372"/>
                </a:cubicBezTo>
                <a:cubicBezTo>
                  <a:pt x="3987480" y="819179"/>
                  <a:pt x="4025130" y="827781"/>
                  <a:pt x="4065132" y="832459"/>
                </a:cubicBezTo>
                <a:cubicBezTo>
                  <a:pt x="4086246" y="834922"/>
                  <a:pt x="4110400" y="838274"/>
                  <a:pt x="4132173" y="835167"/>
                </a:cubicBezTo>
                <a:cubicBezTo>
                  <a:pt x="4190358" y="826865"/>
                  <a:pt x="4249453" y="817300"/>
                  <a:pt x="4305858" y="804156"/>
                </a:cubicBezTo>
                <a:cubicBezTo>
                  <a:pt x="4334041" y="797490"/>
                  <a:pt x="4360739" y="782919"/>
                  <a:pt x="4382131" y="769481"/>
                </a:cubicBezTo>
                <a:cubicBezTo>
                  <a:pt x="4404161" y="755388"/>
                  <a:pt x="4425552" y="747047"/>
                  <a:pt x="4453289" y="752531"/>
                </a:cubicBezTo>
                <a:cubicBezTo>
                  <a:pt x="4522267" y="766292"/>
                  <a:pt x="4590589" y="780524"/>
                  <a:pt x="4657971" y="795835"/>
                </a:cubicBezTo>
                <a:cubicBezTo>
                  <a:pt x="4669645" y="798513"/>
                  <a:pt x="4675987" y="807238"/>
                  <a:pt x="4682399" y="813876"/>
                </a:cubicBezTo>
                <a:cubicBezTo>
                  <a:pt x="4712325" y="844914"/>
                  <a:pt x="4739115" y="876968"/>
                  <a:pt x="4771814" y="907046"/>
                </a:cubicBezTo>
                <a:cubicBezTo>
                  <a:pt x="4783117" y="917329"/>
                  <a:pt x="4807945" y="922850"/>
                  <a:pt x="4827520" y="929876"/>
                </a:cubicBezTo>
                <a:cubicBezTo>
                  <a:pt x="4833681" y="932206"/>
                  <a:pt x="4845543" y="931081"/>
                  <a:pt x="4849942" y="933851"/>
                </a:cubicBezTo>
                <a:cubicBezTo>
                  <a:pt x="4888949" y="959631"/>
                  <a:pt x="4951287" y="954890"/>
                  <a:pt x="5009626" y="957896"/>
                </a:cubicBezTo>
                <a:cubicBezTo>
                  <a:pt x="5059523" y="960407"/>
                  <a:pt x="5111928" y="960104"/>
                  <a:pt x="5158711" y="963814"/>
                </a:cubicBezTo>
                <a:cubicBezTo>
                  <a:pt x="5231307" y="969696"/>
                  <a:pt x="5298173" y="973751"/>
                  <a:pt x="5376427" y="963151"/>
                </a:cubicBezTo>
                <a:cubicBezTo>
                  <a:pt x="5408579" y="958754"/>
                  <a:pt x="5448461" y="970245"/>
                  <a:pt x="5475787" y="980508"/>
                </a:cubicBezTo>
                <a:cubicBezTo>
                  <a:pt x="5528518" y="1000363"/>
                  <a:pt x="5584839" y="1001958"/>
                  <a:pt x="5653401" y="987268"/>
                </a:cubicBezTo>
                <a:cubicBezTo>
                  <a:pt x="5676008" y="982341"/>
                  <a:pt x="5702558" y="984595"/>
                  <a:pt x="5726340" y="985357"/>
                </a:cubicBezTo>
                <a:cubicBezTo>
                  <a:pt x="5748643" y="985952"/>
                  <a:pt x="5770110" y="988364"/>
                  <a:pt x="5790563" y="991300"/>
                </a:cubicBezTo>
                <a:cubicBezTo>
                  <a:pt x="5815128" y="994969"/>
                  <a:pt x="5845522" y="996110"/>
                  <a:pt x="5860260" y="1004958"/>
                </a:cubicBezTo>
                <a:cubicBezTo>
                  <a:pt x="5906803" y="1032493"/>
                  <a:pt x="5977069" y="1037385"/>
                  <a:pt x="6042101" y="1036226"/>
                </a:cubicBezTo>
                <a:cubicBezTo>
                  <a:pt x="6128232" y="1034888"/>
                  <a:pt x="6222269" y="1027704"/>
                  <a:pt x="6301998" y="989138"/>
                </a:cubicBezTo>
                <a:cubicBezTo>
                  <a:pt x="6349672" y="965909"/>
                  <a:pt x="6396952" y="955198"/>
                  <a:pt x="6452025" y="968489"/>
                </a:cubicBezTo>
                <a:cubicBezTo>
                  <a:pt x="6489401" y="977695"/>
                  <a:pt x="6558002" y="960731"/>
                  <a:pt x="6589205" y="939474"/>
                </a:cubicBezTo>
                <a:cubicBezTo>
                  <a:pt x="6600499" y="931821"/>
                  <a:pt x="6612148" y="924116"/>
                  <a:pt x="6631069" y="911222"/>
                </a:cubicBezTo>
                <a:cubicBezTo>
                  <a:pt x="6674305" y="951313"/>
                  <a:pt x="6752346" y="944332"/>
                  <a:pt x="6828274" y="942941"/>
                </a:cubicBezTo>
                <a:cubicBezTo>
                  <a:pt x="6874780" y="942157"/>
                  <a:pt x="6889173" y="963896"/>
                  <a:pt x="6900803" y="984140"/>
                </a:cubicBezTo>
                <a:cubicBezTo>
                  <a:pt x="6921316" y="1020676"/>
                  <a:pt x="6959796" y="1032557"/>
                  <a:pt x="7034668" y="1018665"/>
                </a:cubicBezTo>
                <a:cubicBezTo>
                  <a:pt x="7117337" y="1003282"/>
                  <a:pt x="7199637" y="985309"/>
                  <a:pt x="7281067" y="966327"/>
                </a:cubicBezTo>
                <a:cubicBezTo>
                  <a:pt x="7332521" y="954266"/>
                  <a:pt x="7378029" y="936255"/>
                  <a:pt x="7412780" y="909206"/>
                </a:cubicBezTo>
                <a:cubicBezTo>
                  <a:pt x="7446535" y="882864"/>
                  <a:pt x="7455445" y="884046"/>
                  <a:pt x="7500327" y="894826"/>
                </a:cubicBezTo>
                <a:cubicBezTo>
                  <a:pt x="7552743" y="907363"/>
                  <a:pt x="7606735" y="918164"/>
                  <a:pt x="7662324" y="927415"/>
                </a:cubicBezTo>
                <a:cubicBezTo>
                  <a:pt x="7679867" y="930387"/>
                  <a:pt x="7704114" y="926740"/>
                  <a:pt x="7725334" y="924844"/>
                </a:cubicBezTo>
                <a:cubicBezTo>
                  <a:pt x="7761320" y="921787"/>
                  <a:pt x="7798617" y="920242"/>
                  <a:pt x="7833279" y="913031"/>
                </a:cubicBezTo>
                <a:cubicBezTo>
                  <a:pt x="7866516" y="906023"/>
                  <a:pt x="7898634" y="893700"/>
                  <a:pt x="7928605" y="881683"/>
                </a:cubicBezTo>
                <a:cubicBezTo>
                  <a:pt x="8012311" y="848025"/>
                  <a:pt x="8088138" y="810205"/>
                  <a:pt x="8146597" y="762968"/>
                </a:cubicBezTo>
                <a:cubicBezTo>
                  <a:pt x="8154091" y="756800"/>
                  <a:pt x="8170249" y="752606"/>
                  <a:pt x="8183577" y="749005"/>
                </a:cubicBezTo>
                <a:cubicBezTo>
                  <a:pt x="8205312" y="743071"/>
                  <a:pt x="8227788" y="737222"/>
                  <a:pt x="8250224" y="733642"/>
                </a:cubicBezTo>
                <a:cubicBezTo>
                  <a:pt x="8359189" y="716209"/>
                  <a:pt x="8441164" y="678078"/>
                  <a:pt x="8505929" y="626542"/>
                </a:cubicBezTo>
                <a:cubicBezTo>
                  <a:pt x="8524585" y="611796"/>
                  <a:pt x="8540107" y="608259"/>
                  <a:pt x="8564194" y="618796"/>
                </a:cubicBezTo>
                <a:cubicBezTo>
                  <a:pt x="8592162" y="631043"/>
                  <a:pt x="8628032" y="619507"/>
                  <a:pt x="8660705" y="611069"/>
                </a:cubicBezTo>
                <a:cubicBezTo>
                  <a:pt x="8694442" y="602479"/>
                  <a:pt x="8728514" y="593651"/>
                  <a:pt x="8762255" y="585060"/>
                </a:cubicBezTo>
                <a:cubicBezTo>
                  <a:pt x="8787227" y="578855"/>
                  <a:pt x="8811899" y="573069"/>
                  <a:pt x="8836439" y="566358"/>
                </a:cubicBezTo>
                <a:cubicBezTo>
                  <a:pt x="8912856" y="545447"/>
                  <a:pt x="8983243" y="538425"/>
                  <a:pt x="9050728" y="559575"/>
                </a:cubicBezTo>
                <a:cubicBezTo>
                  <a:pt x="9102219" y="575830"/>
                  <a:pt x="9164950" y="573868"/>
                  <a:pt x="9229627" y="557464"/>
                </a:cubicBezTo>
                <a:cubicBezTo>
                  <a:pt x="9237706" y="555368"/>
                  <a:pt x="9247529" y="550190"/>
                  <a:pt x="9253451" y="550855"/>
                </a:cubicBezTo>
                <a:cubicBezTo>
                  <a:pt x="9342568" y="560232"/>
                  <a:pt x="9405310" y="512383"/>
                  <a:pt x="9484214" y="498671"/>
                </a:cubicBezTo>
                <a:cubicBezTo>
                  <a:pt x="9519035" y="492570"/>
                  <a:pt x="9552778" y="473783"/>
                  <a:pt x="9582633" y="458384"/>
                </a:cubicBezTo>
                <a:cubicBezTo>
                  <a:pt x="9623689" y="437231"/>
                  <a:pt x="9660183" y="417297"/>
                  <a:pt x="9719670" y="415607"/>
                </a:cubicBezTo>
                <a:cubicBezTo>
                  <a:pt x="9779189" y="414101"/>
                  <a:pt x="9830940" y="393878"/>
                  <a:pt x="9871784" y="366147"/>
                </a:cubicBezTo>
                <a:cubicBezTo>
                  <a:pt x="9903014" y="345075"/>
                  <a:pt x="9939570" y="338349"/>
                  <a:pt x="9984494" y="336660"/>
                </a:cubicBezTo>
                <a:cubicBezTo>
                  <a:pt x="10040642" y="334503"/>
                  <a:pt x="10098165" y="326674"/>
                  <a:pt x="10154708" y="322193"/>
                </a:cubicBezTo>
                <a:cubicBezTo>
                  <a:pt x="10166953" y="321201"/>
                  <a:pt x="10182669" y="321603"/>
                  <a:pt x="10190446" y="325025"/>
                </a:cubicBezTo>
                <a:cubicBezTo>
                  <a:pt x="10285769" y="367692"/>
                  <a:pt x="10408999" y="350677"/>
                  <a:pt x="10530736" y="335953"/>
                </a:cubicBezTo>
                <a:cubicBezTo>
                  <a:pt x="10604506" y="327127"/>
                  <a:pt x="10678397" y="316584"/>
                  <a:pt x="10752157" y="305117"/>
                </a:cubicBezTo>
                <a:cubicBezTo>
                  <a:pt x="10777120" y="301365"/>
                  <a:pt x="10803110" y="294636"/>
                  <a:pt x="10824452" y="285927"/>
                </a:cubicBezTo>
                <a:cubicBezTo>
                  <a:pt x="10868837" y="267698"/>
                  <a:pt x="10909147" y="246465"/>
                  <a:pt x="10953152" y="228102"/>
                </a:cubicBezTo>
                <a:cubicBezTo>
                  <a:pt x="10969622" y="221030"/>
                  <a:pt x="10991730" y="217688"/>
                  <a:pt x="11011614" y="214096"/>
                </a:cubicBezTo>
                <a:cubicBezTo>
                  <a:pt x="11046743" y="207573"/>
                  <a:pt x="11086641" y="206412"/>
                  <a:pt x="11116031" y="195421"/>
                </a:cubicBezTo>
                <a:cubicBezTo>
                  <a:pt x="11192467" y="166956"/>
                  <a:pt x="11266913" y="160299"/>
                  <a:pt x="11344303" y="166629"/>
                </a:cubicBezTo>
                <a:cubicBezTo>
                  <a:pt x="11452657" y="175527"/>
                  <a:pt x="11551626" y="159519"/>
                  <a:pt x="11639050" y="108526"/>
                </a:cubicBezTo>
                <a:cubicBezTo>
                  <a:pt x="11678385" y="85543"/>
                  <a:pt x="11720243" y="87879"/>
                  <a:pt x="11757532" y="96530"/>
                </a:cubicBezTo>
                <a:cubicBezTo>
                  <a:pt x="11800499" y="106640"/>
                  <a:pt x="11840704" y="105056"/>
                  <a:pt x="11885799" y="86728"/>
                </a:cubicBezTo>
                <a:cubicBezTo>
                  <a:pt x="11895784" y="82659"/>
                  <a:pt x="11910604" y="81867"/>
                  <a:pt x="11922874" y="81060"/>
                </a:cubicBezTo>
                <a:cubicBezTo>
                  <a:pt x="11992783" y="75806"/>
                  <a:pt x="12063500" y="73647"/>
                  <a:pt x="12115331" y="33587"/>
                </a:cubicBezTo>
                <a:cubicBezTo>
                  <a:pt x="12125500" y="25715"/>
                  <a:pt x="12143693" y="20477"/>
                  <a:pt x="12158080" y="1408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79937-5BCC-2AC2-EACF-55C5BEA8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7920" y="3299198"/>
            <a:ext cx="7376160" cy="279680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en-US" dirty="0">
                <a:ea typeface="+mn-lt"/>
                <a:cs typeface="+mn-lt"/>
              </a:rPr>
              <a:t>E-learning is a growing trend in education</a:t>
            </a:r>
            <a:endParaRPr lang="en-US" dirty="0"/>
          </a:p>
          <a:p>
            <a:pPr algn="ctr"/>
            <a:r>
              <a:rPr lang="en-US" dirty="0">
                <a:ea typeface="+mn-lt"/>
                <a:cs typeface="+mn-lt"/>
              </a:rPr>
              <a:t>Offers a multitude of benefits and opportunities</a:t>
            </a:r>
            <a:endParaRPr lang="en-US" dirty="0"/>
          </a:p>
          <a:p>
            <a:pPr algn="ctr"/>
            <a:r>
              <a:rPr lang="en-US" dirty="0">
                <a:ea typeface="+mn-lt"/>
                <a:cs typeface="+mn-lt"/>
              </a:rPr>
              <a:t>Challenges must be overcome for it to reach its full potential</a:t>
            </a:r>
            <a:endParaRPr lang="en-US" dirty="0"/>
          </a:p>
          <a:p>
            <a:pPr algn="ctr"/>
            <a:r>
              <a:rPr lang="en-US" dirty="0">
                <a:ea typeface="+mn-lt"/>
                <a:cs typeface="+mn-lt"/>
              </a:rPr>
              <a:t>Exciting future ahead for E-learning.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40961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TornVTI</vt:lpstr>
      <vt:lpstr>E-learning</vt:lpstr>
      <vt:lpstr>What is E-learning</vt:lpstr>
      <vt:lpstr>What does E-learning help with? </vt:lpstr>
      <vt:lpstr>Benefits of E-learning </vt:lpstr>
      <vt:lpstr>Types of E-learning </vt:lpstr>
      <vt:lpstr>Challenges of E-learning</vt:lpstr>
      <vt:lpstr>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229</cp:revision>
  <dcterms:created xsi:type="dcterms:W3CDTF">2023-02-08T14:16:03Z</dcterms:created>
  <dcterms:modified xsi:type="dcterms:W3CDTF">2023-02-08T15:01:53Z</dcterms:modified>
</cp:coreProperties>
</file>