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3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29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5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07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75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3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8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5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4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6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9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1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7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0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27E042-688E-43AD-8667-58C5F2E74574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61B4C15-52CB-42C0-9FFD-2E88E3E7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0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yqfr82/revision/3" TargetMode="External"/><Relationship Id="rId2" Type="http://schemas.openxmlformats.org/officeDocument/2006/relationships/hyperlink" Target="https://www.techopedia.com/definition/17060/computer-simul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effectLst>
            <a:glow rad="25400">
              <a:schemeClr val="accent1"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 Computer Simulations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sanad</a:t>
            </a:r>
            <a:r>
              <a:rPr lang="en-US" dirty="0" smtClean="0"/>
              <a:t> </a:t>
            </a:r>
            <a:r>
              <a:rPr lang="en-US" dirty="0" err="1" smtClean="0"/>
              <a:t>kakish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65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 computer simulations?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-302149"/>
            <a:ext cx="10018712" cy="6093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computer simulation is the usage of a computer for the imitation of a real-world process or system</a:t>
            </a:r>
            <a:r>
              <a:rPr lang="en-US" dirty="0" smtClean="0"/>
              <a:t>. It is a way of saying that it is like a game you play on your computer.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513" y="3204903"/>
            <a:ext cx="3603721" cy="3574247"/>
          </a:xfrm>
          <a:prstGeom prst="ellipse">
            <a:avLst/>
          </a:prstGeom>
          <a:ln w="190500" cap="rnd">
            <a:solidFill>
              <a:srgbClr val="0070C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641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for using simulations: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speed things up or slow them down to see changes over long or short periods of time</a:t>
            </a:r>
            <a:r>
              <a:rPr lang="en-US" dirty="0" smtClean="0"/>
              <a:t>.</a:t>
            </a:r>
          </a:p>
          <a:p>
            <a:r>
              <a:rPr lang="en-US" dirty="0"/>
              <a:t>Can be safer and cheaper than the real world.</a:t>
            </a:r>
          </a:p>
          <a:p>
            <a:r>
              <a:rPr lang="en-US" dirty="0" smtClean="0"/>
              <a:t>They can be done anywhere.</a:t>
            </a:r>
          </a:p>
          <a:p>
            <a:r>
              <a:rPr lang="en-US" dirty="0" smtClean="0"/>
              <a:t>Experiments can be done many times.</a:t>
            </a:r>
          </a:p>
          <a:p>
            <a:r>
              <a:rPr lang="en-US" dirty="0" smtClean="0"/>
              <a:t>They speed up processes that take a long time.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229" y="3267986"/>
            <a:ext cx="3366715" cy="3085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110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using simulations: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/>
              <a:t>may be needed to make sense of the results</a:t>
            </a:r>
            <a:r>
              <a:rPr lang="en-US" dirty="0" smtClean="0"/>
              <a:t>.</a:t>
            </a:r>
          </a:p>
          <a:p>
            <a:r>
              <a:rPr lang="en-US" dirty="0"/>
              <a:t>Mistakes may be made in the programming or rules of the simulation or model.</a:t>
            </a:r>
          </a:p>
          <a:p>
            <a:r>
              <a:rPr lang="en-US" dirty="0"/>
              <a:t>The cost of a simulation model can be high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8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55152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Thank you for listening 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20277"/>
            <a:ext cx="10515600" cy="29566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  https://www.techopedia.com/definition/17060/computer-simulation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  https://www.bbc.co.uk/bitesize/guides/zyqfr82/revision/3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5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</TotalTime>
  <Words>141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 Computer Simulations</vt:lpstr>
      <vt:lpstr>What are  computer simulations?</vt:lpstr>
      <vt:lpstr>Advantages for using simulations:</vt:lpstr>
      <vt:lpstr>Disadvantages of using simulations:</vt:lpstr>
      <vt:lpstr>Thank you for listening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Comuter Simulations</dc:title>
  <dc:creator>Windows User</dc:creator>
  <cp:lastModifiedBy>Windows User</cp:lastModifiedBy>
  <cp:revision>5</cp:revision>
  <dcterms:created xsi:type="dcterms:W3CDTF">2023-02-07T20:40:03Z</dcterms:created>
  <dcterms:modified xsi:type="dcterms:W3CDTF">2023-02-08T14:53:44Z</dcterms:modified>
</cp:coreProperties>
</file>