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9" r:id="rId4"/>
    <p:sldId id="263" r:id="rId5"/>
    <p:sldId id="260" r:id="rId6"/>
    <p:sldId id="261" r:id="rId7"/>
    <p:sldId id="258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6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10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2518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20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6159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69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08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6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3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8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5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2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0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6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1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C16D9-9110-4EDC-A285-C1C8BF1CECB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F34466-894A-48F2-B992-DC8A7C9C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target.com/searchenterpriseai/definition/AI-Artificial-Intelligence#:~:text=Artificial%20intelligence%20is%20the%20simulation,speech%20recognition%20and%20machine%20vision" TargetMode="External"/><Relationship Id="rId2" Type="http://schemas.openxmlformats.org/officeDocument/2006/relationships/hyperlink" Target="https://www.europarl.europa.eu/news/en/headlines/society/20200827STO85804/what-is-artificial-intelligence-and-how-is-it-used#:~:text=Definition%20of%20artificial%20intelligence,to%20achieve%20a%20specific%20goa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otforall.com/8-helpful-everyday-examples-of-artificial-intelligence" TargetMode="External"/><Relationship Id="rId4" Type="http://schemas.openxmlformats.org/officeDocument/2006/relationships/hyperlink" Target="https://www.simplilearn.com/advantages-and-disadvantages-of-artificial-intelligence-articl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kinsey.com/capabilities/operations/our-insights/artificial-intelligence-construction-technologys-next-frontier" TargetMode="External"/><Relationship Id="rId2" Type="http://schemas.openxmlformats.org/officeDocument/2006/relationships/hyperlink" Target="https://www.srimax.com/2020/01/01/importance-of-artificial-intelligen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rporatefinanceinstitute.com/resources/data-science/artificial-intelligence-ai/" TargetMode="External"/><Relationship Id="rId5" Type="http://schemas.openxmlformats.org/officeDocument/2006/relationships/hyperlink" Target="https://humanerrorsolutions.com/problems-and-solutions-ai-and-human-error/" TargetMode="External"/><Relationship Id="rId4" Type="http://schemas.openxmlformats.org/officeDocument/2006/relationships/hyperlink" Target="https://www.forbes.com/sites/cognitiveworld/2018/08/07/job-loss-from-ai-theres-more-to-fear/?sh=50b6f8e23eba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orldtechjournal.com/artificial-intelligence-types-application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5F30F-63E6-4626-8C7C-00400D3A5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1530" y="1160865"/>
            <a:ext cx="7766936" cy="1646302"/>
          </a:xfrm>
        </p:spPr>
        <p:txBody>
          <a:bodyPr/>
          <a:lstStyle/>
          <a:p>
            <a:pPr algn="l"/>
            <a:r>
              <a:rPr lang="en-US" sz="5400" b="1" dirty="0"/>
              <a:t>Artificial intelligence 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56DE0C-572C-46C7-9C69-0258D208E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530" y="2807167"/>
            <a:ext cx="7766936" cy="1096899"/>
          </a:xfrm>
        </p:spPr>
        <p:txBody>
          <a:bodyPr/>
          <a:lstStyle/>
          <a:p>
            <a:pPr algn="l"/>
            <a:r>
              <a:rPr lang="en-US" dirty="0"/>
              <a:t>Made By: Rajai El Ghoury</a:t>
            </a:r>
          </a:p>
        </p:txBody>
      </p:sp>
      <p:pic>
        <p:nvPicPr>
          <p:cNvPr id="1026" name="Picture 2" descr="Importance of Artificial Intelligence - Srimax % | Srimax">
            <a:extLst>
              <a:ext uri="{FF2B5EF4-FFF2-40B4-BE49-F238E27FC236}">
                <a16:creationId xmlns:a16="http://schemas.microsoft.com/office/drawing/2014/main" id="{4D2B7E1F-9CE4-486D-9D67-6C399AC44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50834"/>
            <a:ext cx="28670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21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8F3A2-43A3-4E36-8567-B2E88E14D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Artificial Intelligence?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1DEE6-90E6-4D30-9B48-80164698D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ctr">
              <a:buNone/>
            </a:pPr>
            <a:r>
              <a:rPr lang="en-US" b="0" i="0" dirty="0">
                <a:solidFill>
                  <a:srgbClr val="505154"/>
                </a:solidFill>
                <a:effectLst/>
              </a:rPr>
              <a:t>	The capacity of a machine to exhibit human-like skills, such as thinking, learning, planning, and creativity, is known as artificial intelligence (AI).</a:t>
            </a:r>
          </a:p>
          <a:p>
            <a:pPr marL="0" indent="0" algn="l" fontAlgn="ctr">
              <a:buNone/>
            </a:pPr>
            <a:endParaRPr lang="en-US" dirty="0">
              <a:solidFill>
                <a:srgbClr val="505154"/>
              </a:solidFill>
            </a:endParaRPr>
          </a:p>
          <a:p>
            <a:pPr marL="0" indent="0" algn="l" fontAlgn="ctr">
              <a:buNone/>
            </a:pPr>
            <a:r>
              <a:rPr lang="en-US" b="0" i="0" dirty="0">
                <a:solidFill>
                  <a:srgbClr val="505154"/>
                </a:solidFill>
                <a:effectLst/>
              </a:rPr>
              <a:t>	AI gives technological systems the ability to comprehend their surroundings, interact with what they see, solve issues, and take action to reach a certain objective. Data that has already been prepared or acquired by the computer's sensors is given to it, which it then analyses and replies to.</a:t>
            </a:r>
          </a:p>
          <a:p>
            <a:pPr marL="0" indent="0" algn="l" fontAlgn="ctr">
              <a:buNone/>
            </a:pPr>
            <a:endParaRPr lang="en-US" dirty="0">
              <a:solidFill>
                <a:srgbClr val="505154"/>
              </a:solidFill>
            </a:endParaRPr>
          </a:p>
          <a:p>
            <a:pPr marL="0" indent="0" algn="l" fontAlgn="ctr">
              <a:buNone/>
            </a:pPr>
            <a:r>
              <a:rPr lang="en-US" b="0" i="0" dirty="0">
                <a:solidFill>
                  <a:srgbClr val="505154"/>
                </a:solidFill>
                <a:effectLst/>
              </a:rPr>
              <a:t>	By evaluating the results of past behavior and acting independently, AI systems are able to change their behavior to some extent.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2050" name="Picture 2" descr="Artificial intelligence: Construction technology's next frontier | McKinsey">
            <a:extLst>
              <a:ext uri="{FF2B5EF4-FFF2-40B4-BE49-F238E27FC236}">
                <a16:creationId xmlns:a16="http://schemas.microsoft.com/office/drawing/2014/main" id="{6913A158-CF55-42DC-89CD-A60DF23D4C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208" y="4778793"/>
            <a:ext cx="27717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37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90FEF-AECE-4495-9B3A-319D947BA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Artificial Intelligence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A96ED-B58F-4155-B654-32EB7ECFF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AI is significant because, in some circumstances, it can outperform people at activities and because it may provide businesses with previously unknown insights into their operations.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AI technologies frequently do work fast and with very few mistakes, especially when it comes to repetitive, detail-oriented activities like reviewing a large number of legal papers to verify key fields are filled in correctly.</a:t>
            </a:r>
          </a:p>
        </p:txBody>
      </p:sp>
      <p:pic>
        <p:nvPicPr>
          <p:cNvPr id="4098" name="Picture 2" descr="Artificial Intelligence (AI) - Overview, Types, Machine Learning">
            <a:extLst>
              <a:ext uri="{FF2B5EF4-FFF2-40B4-BE49-F238E27FC236}">
                <a16:creationId xmlns:a16="http://schemas.microsoft.com/office/drawing/2014/main" id="{79F81873-A8AA-4FDF-BD5E-FE679A1F06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936" y="4671266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22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21D6-1D94-4C6E-8BD3-F14E7E28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examples of Artificial Intelligence?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0C449-3C62-47DA-81CA-BE0F43462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 examples are:</a:t>
            </a:r>
          </a:p>
          <a:p>
            <a:r>
              <a:rPr lang="en-US" i="0" dirty="0">
                <a:solidFill>
                  <a:srgbClr val="181E25"/>
                </a:solidFill>
                <a:effectLst/>
              </a:rPr>
              <a:t>Text Editors or Autocorrect</a:t>
            </a:r>
          </a:p>
          <a:p>
            <a:r>
              <a:rPr lang="en-US" i="0" dirty="0">
                <a:solidFill>
                  <a:srgbClr val="181E25"/>
                </a:solidFill>
                <a:effectLst/>
              </a:rPr>
              <a:t>Facial Detection and Recognition</a:t>
            </a:r>
          </a:p>
          <a:p>
            <a:r>
              <a:rPr lang="en-US" i="0" dirty="0">
                <a:solidFill>
                  <a:srgbClr val="181E25"/>
                </a:solidFill>
                <a:effectLst/>
              </a:rPr>
              <a:t>Digital Assistants</a:t>
            </a:r>
          </a:p>
          <a:p>
            <a:r>
              <a:rPr lang="en-US" i="0" dirty="0">
                <a:solidFill>
                  <a:srgbClr val="181E25"/>
                </a:solidFill>
                <a:effectLst/>
              </a:rPr>
              <a:t>E-Payments</a:t>
            </a:r>
          </a:p>
          <a:p>
            <a:r>
              <a:rPr lang="en-US" i="0" dirty="0">
                <a:solidFill>
                  <a:srgbClr val="181E25"/>
                </a:solidFill>
                <a:effectLst/>
              </a:rPr>
              <a:t>Chatbots</a:t>
            </a:r>
          </a:p>
          <a:p>
            <a:endParaRPr lang="en-US" i="0" dirty="0">
              <a:solidFill>
                <a:srgbClr val="181E25"/>
              </a:solidFill>
              <a:effectLst/>
            </a:endParaRPr>
          </a:p>
          <a:p>
            <a:endParaRPr lang="en-US" dirty="0">
              <a:solidFill>
                <a:srgbClr val="181E25"/>
              </a:solidFill>
            </a:endParaRPr>
          </a:p>
          <a:p>
            <a:pPr marL="0" indent="0">
              <a:buNone/>
            </a:pPr>
            <a:endParaRPr lang="en-US" i="0" dirty="0">
              <a:solidFill>
                <a:srgbClr val="181E25"/>
              </a:solidFill>
              <a:effectLst/>
            </a:endParaRPr>
          </a:p>
          <a:p>
            <a:endParaRPr lang="en-US" dirty="0"/>
          </a:p>
        </p:txBody>
      </p:sp>
      <p:pic>
        <p:nvPicPr>
          <p:cNvPr id="1028" name="Picture 4" descr="Artificial Intelligence | Types, Categories, Applications, Examples And  Main 3 Goals Of AI Technology - World Tech Journal">
            <a:extLst>
              <a:ext uri="{FF2B5EF4-FFF2-40B4-BE49-F238E27FC236}">
                <a16:creationId xmlns:a16="http://schemas.microsoft.com/office/drawing/2014/main" id="{334B1833-089E-485D-BA4C-D53178F68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668" y="3193271"/>
            <a:ext cx="4015539" cy="181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61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94ACC-2354-4286-8110-F324348D3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Advantages and Disadvantages of Artificial Intelligence?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34A5C-FC48-49C8-A661-12AA2DD49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 Advantages are:</a:t>
            </a:r>
          </a:p>
          <a:p>
            <a:r>
              <a:rPr lang="en-US" b="0" i="0" dirty="0">
                <a:solidFill>
                  <a:srgbClr val="272C37"/>
                </a:solidFill>
                <a:effectLst/>
                <a:latin typeface="Roboto" panose="02000000000000000000" pitchFamily="2" charset="0"/>
              </a:rPr>
              <a:t>Reduction in Human Error</a:t>
            </a:r>
          </a:p>
          <a:p>
            <a:r>
              <a:rPr lang="en-US" b="0" i="0" dirty="0">
                <a:solidFill>
                  <a:srgbClr val="272C37"/>
                </a:solidFill>
                <a:effectLst/>
                <a:latin typeface="Roboto" panose="02000000000000000000" pitchFamily="2" charset="0"/>
              </a:rPr>
              <a:t>Zero Risks</a:t>
            </a:r>
          </a:p>
          <a:p>
            <a:r>
              <a:rPr lang="en-US" b="0" i="0" dirty="0">
                <a:solidFill>
                  <a:srgbClr val="272C37"/>
                </a:solidFill>
                <a:effectLst/>
                <a:latin typeface="Roboto" panose="02000000000000000000" pitchFamily="2" charset="0"/>
              </a:rPr>
              <a:t>24x7 Availability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 Disadvantages are:</a:t>
            </a:r>
          </a:p>
          <a:p>
            <a:r>
              <a:rPr lang="en-US" b="0" i="0" dirty="0">
                <a:solidFill>
                  <a:srgbClr val="272C37"/>
                </a:solidFill>
                <a:effectLst/>
                <a:latin typeface="Roboto" panose="02000000000000000000" pitchFamily="2" charset="0"/>
              </a:rPr>
              <a:t>High Costs</a:t>
            </a:r>
          </a:p>
          <a:p>
            <a:r>
              <a:rPr lang="en-US" b="0" i="0" dirty="0">
                <a:solidFill>
                  <a:srgbClr val="272C37"/>
                </a:solidFill>
                <a:effectLst/>
                <a:latin typeface="Roboto" panose="02000000000000000000" pitchFamily="2" charset="0"/>
              </a:rPr>
              <a:t>Unemployment increasing</a:t>
            </a:r>
          </a:p>
          <a:p>
            <a:pPr algn="l"/>
            <a:r>
              <a:rPr lang="en-US" b="0" i="0" dirty="0">
                <a:solidFill>
                  <a:srgbClr val="272C37"/>
                </a:solidFill>
                <a:effectLst/>
                <a:latin typeface="Roboto" panose="02000000000000000000" pitchFamily="2" charset="0"/>
              </a:rPr>
              <a:t>No creativity</a:t>
            </a:r>
          </a:p>
          <a:p>
            <a:pPr marL="0" indent="0">
              <a:buNone/>
            </a:pPr>
            <a:endParaRPr lang="en-US" b="0" i="0" dirty="0">
              <a:solidFill>
                <a:srgbClr val="272C37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3074" name="Picture 2" descr="Job Loss From AI? There's More To Fear!">
            <a:extLst>
              <a:ext uri="{FF2B5EF4-FFF2-40B4-BE49-F238E27FC236}">
                <a16:creationId xmlns:a16="http://schemas.microsoft.com/office/drawing/2014/main" id="{A7CE41F8-DCE7-4634-BB17-672C9CDD5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982" y="4669762"/>
            <a:ext cx="332422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roblems and Solutions: AI and Human Error - Human Error Solutions | GMP  Training | By Ginette Collazo, Ph.D.">
            <a:extLst>
              <a:ext uri="{FF2B5EF4-FFF2-40B4-BE49-F238E27FC236}">
                <a16:creationId xmlns:a16="http://schemas.microsoft.com/office/drawing/2014/main" id="{78BD52A7-0444-49A1-B588-5E547E7BB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27598"/>
            <a:ext cx="29527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9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2E9C9-3DC1-45C7-8B11-953C1712E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497" y="2768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Thanks For Listening! </a:t>
            </a:r>
          </a:p>
        </p:txBody>
      </p:sp>
    </p:spTree>
    <p:extLst>
      <p:ext uri="{BB962C8B-B14F-4D97-AF65-F5344CB8AC3E}">
        <p14:creationId xmlns:p14="http://schemas.microsoft.com/office/powerpoint/2010/main" val="2734512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48930-10DF-4AC1-89E3-94E09540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8D41B-F818-4743-81F3-80B4FB0AF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172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https://www.europarl.europa.eu/news/en/headlines/society/20200827STO85804/what-is-artificial-intelligence-and-how-is-it-used#:~:text=Definition%20of%20artificial%20intelligence,to%20achieve%20a%20specific%20goal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https://www.techtarget.com/searchenterpriseai/definition/AI-Artificial-Intelligence#:~:text=Artificial%20intelligence%20is%20the%20simulation,speech%20recognition%20and%20machine%20vision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https://www.simplilearn.com/advantages-and-disadvantages-of-artificial-intelligence-article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5"/>
              </a:rPr>
              <a:t>https://www.iotforall.com/8-helpful-everyday-examples-of-artificial-intelligence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43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CD7DD-F2B0-45EB-BE36-41D9697F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(Pictures)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3382A-0708-4DBD-94C1-BBE25D9EB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4126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https://www.srimax.com/2020/01/01/importance-of-artificial-intelligence/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https://www.mckinsey.com/capabilities/operations/our-insights/artificial-intelligence-construction-technologys-next-frontier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https://www.forbes.com/sites/cognitiveworld/2018/08/07/job-loss-from-ai-theres-more-to-fear/?sh=50b6f8e23eba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5"/>
              </a:rPr>
              <a:t>https://humanerrorsolutions.com/problems-and-solutions-ai-and-human-error/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6"/>
              </a:rPr>
              <a:t>https://corporatefinanceinstitute.com/resources/data-science/artificial-intelligence-ai/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24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E8952-5AB1-42BD-A244-5634F87C3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(Pictures)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E8F11-E021-46E1-BF00-C65355685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https://worldtechjournal.com/artificial-intelligence-types-applications/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0790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218</TotalTime>
  <Words>432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Roboto</vt:lpstr>
      <vt:lpstr>Trebuchet MS</vt:lpstr>
      <vt:lpstr>Wingdings 3</vt:lpstr>
      <vt:lpstr>Facet</vt:lpstr>
      <vt:lpstr>Artificial intelligence  </vt:lpstr>
      <vt:lpstr>What is Artificial Intelligence?  </vt:lpstr>
      <vt:lpstr>Why is Artificial Intelligence Important?</vt:lpstr>
      <vt:lpstr>What are some examples of Artificial Intelligence?</vt:lpstr>
      <vt:lpstr>What are the Advantages and Disadvantages of Artificial Intelligence?</vt:lpstr>
      <vt:lpstr>Thanks For Listening! </vt:lpstr>
      <vt:lpstr>Sources</vt:lpstr>
      <vt:lpstr>Sources (Pictures)</vt:lpstr>
      <vt:lpstr>Sources (Pictures)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yeeter foot</dc:creator>
  <cp:lastModifiedBy>yeeter foot</cp:lastModifiedBy>
  <cp:revision>13</cp:revision>
  <dcterms:created xsi:type="dcterms:W3CDTF">2023-02-05T11:39:26Z</dcterms:created>
  <dcterms:modified xsi:type="dcterms:W3CDTF">2023-02-08T14:46:51Z</dcterms:modified>
</cp:coreProperties>
</file>