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F664-5719-C26A-D6A7-1EC59F32E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F9B000-AF9B-AA47-9B4D-6F39FADFDD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B186B-0DA0-9B9B-05B8-FE51828BC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FFA5-D9B2-491D-909B-64AD1EE6ED2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37A16-FD7B-D3B0-696A-D075BA5EE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61F01-B7D8-5145-DB6C-5D0CED314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181-8D38-45A2-B436-B0975CF58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8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7822F-649F-0199-8D7A-F4B0746B1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BE64D3-A2A6-F5FB-CF9B-AE63B32E01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C738F-0F75-F6DA-8F42-3469DC8F9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FFA5-D9B2-491D-909B-64AD1EE6ED2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111B5-93FD-2115-4FB2-2559EB8C7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2038D-B075-D53E-7AA3-1B7DD28E8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181-8D38-45A2-B436-B0975CF58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93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729559-0B16-2CD1-02CF-540D97A047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2863D-F890-E74E-A20E-40FD09C3E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02215-5898-D087-EB38-6FD639C1C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FFA5-D9B2-491D-909B-64AD1EE6ED2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8D2A3-0EBD-A6B6-326A-60324EA0F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2E571-298C-2045-1D77-2973EDF90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181-8D38-45A2-B436-B0975CF58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24AE6-1E7D-939E-507A-B4C55329C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92EF7-5199-27AA-8B6E-AE8D9E3D4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B99B5-EC18-6A56-B4EC-09FF2A804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FFA5-D9B2-491D-909B-64AD1EE6ED2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48E1-8E01-964F-B430-10C66FA81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85BA7-49D0-B214-1914-C87A14AB9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181-8D38-45A2-B436-B0975CF58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1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2CF11-7B05-87C7-3FD7-3DE8655BC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09ACBF-ACFE-E1AB-05CE-5179A1DC2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8F029-B53C-A2A0-8110-59CCB148E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FFA5-D9B2-491D-909B-64AD1EE6ED2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70C7C-22A4-5ACB-902C-8D42227EC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770E3-72AE-76AD-87D1-F5C98952B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181-8D38-45A2-B436-B0975CF58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5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C24A-1DA3-004F-E3FA-745333B71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67F6F-82E1-A059-C63A-ABCC9FE1BE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DCA253-4DEF-6790-AB61-BFA115AC8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D3A77-F5B6-4229-B49C-503B9ACE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FFA5-D9B2-491D-909B-64AD1EE6ED2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1B1EF1-0A35-EE66-8B48-D6960979B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D08496-45C2-6AEC-ED32-EF5370BB2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181-8D38-45A2-B436-B0975CF58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6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A04AF-2E64-392B-9B5A-54963B9A1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8AD0AE-B216-3611-116D-AD1DB178C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269814-9C93-E233-2D29-3F6C78F5C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0DE051-4DC6-031E-6242-ADAA367B8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8A74AB-1FBA-55F5-421F-1CD6AB4E88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D722C3-A2CB-EA7D-59FE-3AE0A0D3A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FFA5-D9B2-491D-909B-64AD1EE6ED2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99CD44-8EBF-0B1D-7C97-961D0ECE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34B2F4-CB99-DBA1-0D3D-438B03671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181-8D38-45A2-B436-B0975CF58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9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F7BCB-A607-B1B8-B8DB-5852A2125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DD9065-4A06-8A47-9E11-0980C2DF7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FFA5-D9B2-491D-909B-64AD1EE6ED2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16DCFE-AA61-8614-B359-BAB89550F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640AE1-02B0-94CF-72DC-5D5387E07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181-8D38-45A2-B436-B0975CF58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0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F9EAD9-0806-C790-C5F8-4A83F942F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FFA5-D9B2-491D-909B-64AD1EE6ED2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AB23BD-6BBA-706E-8099-0D194E0A6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1D5B25-82E7-6A5F-9E5B-271F4381A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181-8D38-45A2-B436-B0975CF58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6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EF45-7CD8-4C9C-DDDA-40B07DC1C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5F4AD-A16C-D0EA-D673-3540DF63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F25477-5F7F-6CE6-9F50-CD1256E7F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5EE024-5EAB-A4BA-27CF-ADA1BE52A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FFA5-D9B2-491D-909B-64AD1EE6ED2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AE8D3-82D6-B43A-617D-19FD62697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7E44DB-9736-852A-3A0F-AD086A5E6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181-8D38-45A2-B436-B0975CF58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36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C36CB-AFA3-0BA2-B0BA-A8A045B4F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2CE3FA-A8C2-747D-BA21-8E66F87397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292A0E-22CB-04A5-7FE7-2BF76DDA4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31959-FB90-4DF2-FA32-BFCC84B48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FFA5-D9B2-491D-909B-64AD1EE6ED2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57774-F67E-9028-B07F-9D6D9A867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970B0-C3A1-5EF8-BA4E-087E707D1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181-8D38-45A2-B436-B0975CF58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6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DC9344-2B49-385E-3798-0B4D03F2A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273229-FC38-9FA4-07D1-45427CDC3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00730-14D6-E144-9BF5-82787AFA9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BFFA5-D9B2-491D-909B-64AD1EE6ED2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06A83-477F-E5C8-0F35-65DDCABF22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229EC-E796-C374-B6EA-334CF9FE8D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E2181-8D38-45A2-B436-B0975CF58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3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industry.com/" TargetMode="External"/><Relationship Id="rId2" Type="http://schemas.openxmlformats.org/officeDocument/2006/relationships/hyperlink" Target="https://www.iberdrola.com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bernardmarr.com/" TargetMode="External"/><Relationship Id="rId4" Type="http://schemas.openxmlformats.org/officeDocument/2006/relationships/hyperlink" Target="https://www.encora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E2401-6B82-D9EC-891B-8AAE8937A7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Virtual reality(VR)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60CEC-1BD4-C7E3-7CE3-DB9488AA64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Samer Alfanek 8C</a:t>
            </a:r>
          </a:p>
        </p:txBody>
      </p:sp>
    </p:spTree>
    <p:extLst>
      <p:ext uri="{BB962C8B-B14F-4D97-AF65-F5344CB8AC3E}">
        <p14:creationId xmlns:p14="http://schemas.microsoft.com/office/powerpoint/2010/main" val="3673710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69B6E-C38C-C2F5-4A43-72E12D862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>
            <a:normAutofit/>
          </a:bodyPr>
          <a:lstStyle/>
          <a:p>
            <a:r>
              <a:rPr lang="en-US" dirty="0"/>
              <a:t>What is virtual reality</a:t>
            </a:r>
          </a:p>
        </p:txBody>
      </p:sp>
      <p:sp>
        <p:nvSpPr>
          <p:cNvPr id="1031" name="Freeform: Shape 1030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026" name="Picture 2" descr="What Is Virtual Reality? Everything You Need to Know | Simplilearn">
            <a:extLst>
              <a:ext uri="{FF2B5EF4-FFF2-40B4-BE49-F238E27FC236}">
                <a16:creationId xmlns:a16="http://schemas.microsoft.com/office/drawing/2014/main" id="{E6819171-80A4-6E61-4430-C9AF0DA9F8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23"/>
          <a:stretch/>
        </p:blipFill>
        <p:spPr bwMode="auto"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2DE8D-A502-6207-6940-3C9A00063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158" y="2279018"/>
            <a:ext cx="5259714" cy="3375920"/>
          </a:xfrm>
        </p:spPr>
        <p:txBody>
          <a:bodyPr anchor="t">
            <a:normAutofit/>
          </a:bodyPr>
          <a:lstStyle/>
          <a:p>
            <a:r>
              <a:rPr lang="en-US" sz="2400" b="1" i="0" dirty="0">
                <a:effectLst/>
                <a:latin typeface="arial" panose="020B0604020202020204" pitchFamily="34" charset="0"/>
              </a:rPr>
              <a:t>Virtual Reality (VR) is a computer-generated environment with scenes and objects that appear to be real, making the user feel they are immersed in their surroundings.</a:t>
            </a:r>
            <a:endParaRPr lang="en-US" sz="2400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63990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5F738-168C-6EB0-8741-D1B3B967B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virtual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1B85C-A676-6EE8-01F8-7AB9D4C89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Provides Outstanding Visualizations That Aren't Possible In The Traditional Classroom</a:t>
            </a:r>
          </a:p>
          <a:p>
            <a:r>
              <a:rPr lang="en-US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Creates Intere</a:t>
            </a:r>
            <a:r>
              <a:rPr lang="en-US" dirty="0">
                <a:solidFill>
                  <a:srgbClr val="BDC1C6"/>
                </a:solidFill>
                <a:latin typeface="arial" panose="020B0604020202020204" pitchFamily="34" charset="0"/>
              </a:rPr>
              <a:t>st</a:t>
            </a:r>
          </a:p>
          <a:p>
            <a:r>
              <a:rPr lang="en-US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Increases Students' Engagement</a:t>
            </a:r>
          </a:p>
          <a:p>
            <a:r>
              <a:rPr lang="en-US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Improves The Quality Of Education In Different Fields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501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7671B-DD09-F244-6F3A-A5CE253E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virtual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91DC0-6775-6855-FAA5-0E6FBF79E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VR is a fragmented market</a:t>
            </a:r>
          </a:p>
          <a:p>
            <a:r>
              <a:rPr lang="en-US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Content creation tends to be customized and, oftentimes, expensiv</a:t>
            </a:r>
            <a:r>
              <a:rPr lang="en-US" dirty="0">
                <a:solidFill>
                  <a:srgbClr val="BDC1C6"/>
                </a:solidFill>
                <a:latin typeface="arial" panose="020B0604020202020204" pitchFamily="34" charset="0"/>
              </a:rPr>
              <a:t>e</a:t>
            </a:r>
          </a:p>
          <a:p>
            <a:r>
              <a:rPr lang="en-US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VR is often an isolating, individual experience – it takes you somewhere else, a place removed from the existing environment</a:t>
            </a:r>
          </a:p>
          <a:p>
            <a:r>
              <a:rPr lang="en-US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VR is slow for demos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007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755328-5712-0727-7E7A-3759CE9B9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 dirty="0"/>
              <a:t>Impact of VR on the society</a:t>
            </a:r>
          </a:p>
        </p:txBody>
      </p:sp>
      <p:pic>
        <p:nvPicPr>
          <p:cNvPr id="2050" name="Picture 2" descr="What is the metaverse? A high-tech plan to Facebookify the world">
            <a:extLst>
              <a:ext uri="{FF2B5EF4-FFF2-40B4-BE49-F238E27FC236}">
                <a16:creationId xmlns:a16="http://schemas.microsoft.com/office/drawing/2014/main" id="{0B46EB7A-E3DB-B303-F0D9-2C31FF3B23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11"/>
          <a:stretch/>
        </p:blipFill>
        <p:spPr bwMode="auto"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3F3F4-0FDC-B709-2DF5-B9962D024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r>
              <a:rPr lang="en-US" sz="2400" b="1" i="0" dirty="0">
                <a:effectLst/>
                <a:latin typeface="arial" panose="020B0604020202020204" pitchFamily="34" charset="0"/>
              </a:rPr>
              <a:t>Right now, VR is being used to detect glaucoma, schizophrenia, and Alzheimer's disease. It has also begun to establish itself as a useful tool for treating PTSD and anxiety disorders, dementia, and autism. VR can even help people complete their physical rehabilitation after an illness or injury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3739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C0A9-ED3B-40D4-F631-3EA945D3B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8A5AA-7A3C-3F05-D0E9-C2369153C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7635" y="4589463"/>
            <a:ext cx="11029816" cy="2167472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https://www.iberdrola.com</a:t>
            </a:r>
            <a:endParaRPr lang="en-US" dirty="0"/>
          </a:p>
          <a:p>
            <a:r>
              <a:rPr lang="en-US" dirty="0">
                <a:hlinkClick r:id="rId3"/>
              </a:rPr>
              <a:t>https://elearningindustry.com</a:t>
            </a:r>
            <a:endParaRPr lang="en-US" dirty="0"/>
          </a:p>
          <a:p>
            <a:r>
              <a:rPr lang="en-US" dirty="0">
                <a:hlinkClick r:id="rId4"/>
              </a:rPr>
              <a:t>https://www.encora.com</a:t>
            </a:r>
            <a:endParaRPr lang="en-US" dirty="0"/>
          </a:p>
          <a:p>
            <a:r>
              <a:rPr lang="en-US" dirty="0">
                <a:hlinkClick r:id="rId5"/>
              </a:rPr>
              <a:t>https://bernardmarr.com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643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203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</vt:lpstr>
      <vt:lpstr>Calibri</vt:lpstr>
      <vt:lpstr>Calibri Light</vt:lpstr>
      <vt:lpstr>Office Theme</vt:lpstr>
      <vt:lpstr>Virtual reality(VR)</vt:lpstr>
      <vt:lpstr>What is virtual reality</vt:lpstr>
      <vt:lpstr>Advantages of virtual reality</vt:lpstr>
      <vt:lpstr>Disadvantages of virtual reality</vt:lpstr>
      <vt:lpstr>Impact of VR on the society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reality(VR)</dc:title>
  <dc:creator>ashraf.alfanek@outlook.com</dc:creator>
  <cp:lastModifiedBy>ashraf.alfanek@outlook.com</cp:lastModifiedBy>
  <cp:revision>1</cp:revision>
  <dcterms:created xsi:type="dcterms:W3CDTF">2023-02-08T13:49:42Z</dcterms:created>
  <dcterms:modified xsi:type="dcterms:W3CDTF">2023-02-08T14:12:20Z</dcterms:modified>
</cp:coreProperties>
</file>