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3190EC-C549-4419-9ECF-A1FF59766567}"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C35C8-1E24-4D2D-92A1-AB444CAC7BE7}" type="slidenum">
              <a:rPr lang="en-US" smtClean="0"/>
              <a:t>‹#›</a:t>
            </a:fld>
            <a:endParaRPr lang="en-US"/>
          </a:p>
        </p:txBody>
      </p:sp>
    </p:spTree>
    <p:extLst>
      <p:ext uri="{BB962C8B-B14F-4D97-AF65-F5344CB8AC3E}">
        <p14:creationId xmlns:p14="http://schemas.microsoft.com/office/powerpoint/2010/main" val="116513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190EC-C549-4419-9ECF-A1FF59766567}"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C35C8-1E24-4D2D-92A1-AB444CAC7BE7}" type="slidenum">
              <a:rPr lang="en-US" smtClean="0"/>
              <a:t>‹#›</a:t>
            </a:fld>
            <a:endParaRPr lang="en-US"/>
          </a:p>
        </p:txBody>
      </p:sp>
    </p:spTree>
    <p:extLst>
      <p:ext uri="{BB962C8B-B14F-4D97-AF65-F5344CB8AC3E}">
        <p14:creationId xmlns:p14="http://schemas.microsoft.com/office/powerpoint/2010/main" val="162320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190EC-C549-4419-9ECF-A1FF59766567}"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C35C8-1E24-4D2D-92A1-AB444CAC7BE7}" type="slidenum">
              <a:rPr lang="en-US" smtClean="0"/>
              <a:t>‹#›</a:t>
            </a:fld>
            <a:endParaRPr lang="en-US"/>
          </a:p>
        </p:txBody>
      </p:sp>
    </p:spTree>
    <p:extLst>
      <p:ext uri="{BB962C8B-B14F-4D97-AF65-F5344CB8AC3E}">
        <p14:creationId xmlns:p14="http://schemas.microsoft.com/office/powerpoint/2010/main" val="355317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190EC-C549-4419-9ECF-A1FF59766567}"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C35C8-1E24-4D2D-92A1-AB444CAC7BE7}" type="slidenum">
              <a:rPr lang="en-US" smtClean="0"/>
              <a:t>‹#›</a:t>
            </a:fld>
            <a:endParaRPr lang="en-US"/>
          </a:p>
        </p:txBody>
      </p:sp>
    </p:spTree>
    <p:extLst>
      <p:ext uri="{BB962C8B-B14F-4D97-AF65-F5344CB8AC3E}">
        <p14:creationId xmlns:p14="http://schemas.microsoft.com/office/powerpoint/2010/main" val="394334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190EC-C549-4419-9ECF-A1FF59766567}"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C35C8-1E24-4D2D-92A1-AB444CAC7BE7}" type="slidenum">
              <a:rPr lang="en-US" smtClean="0"/>
              <a:t>‹#›</a:t>
            </a:fld>
            <a:endParaRPr lang="en-US"/>
          </a:p>
        </p:txBody>
      </p:sp>
    </p:spTree>
    <p:extLst>
      <p:ext uri="{BB962C8B-B14F-4D97-AF65-F5344CB8AC3E}">
        <p14:creationId xmlns:p14="http://schemas.microsoft.com/office/powerpoint/2010/main" val="150284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3190EC-C549-4419-9ECF-A1FF59766567}"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C35C8-1E24-4D2D-92A1-AB444CAC7BE7}" type="slidenum">
              <a:rPr lang="en-US" smtClean="0"/>
              <a:t>‹#›</a:t>
            </a:fld>
            <a:endParaRPr lang="en-US"/>
          </a:p>
        </p:txBody>
      </p:sp>
    </p:spTree>
    <p:extLst>
      <p:ext uri="{BB962C8B-B14F-4D97-AF65-F5344CB8AC3E}">
        <p14:creationId xmlns:p14="http://schemas.microsoft.com/office/powerpoint/2010/main" val="14790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3190EC-C549-4419-9ECF-A1FF59766567}"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C35C8-1E24-4D2D-92A1-AB444CAC7BE7}" type="slidenum">
              <a:rPr lang="en-US" smtClean="0"/>
              <a:t>‹#›</a:t>
            </a:fld>
            <a:endParaRPr lang="en-US"/>
          </a:p>
        </p:txBody>
      </p:sp>
    </p:spTree>
    <p:extLst>
      <p:ext uri="{BB962C8B-B14F-4D97-AF65-F5344CB8AC3E}">
        <p14:creationId xmlns:p14="http://schemas.microsoft.com/office/powerpoint/2010/main" val="63719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3190EC-C549-4419-9ECF-A1FF59766567}"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C35C8-1E24-4D2D-92A1-AB444CAC7BE7}" type="slidenum">
              <a:rPr lang="en-US" smtClean="0"/>
              <a:t>‹#›</a:t>
            </a:fld>
            <a:endParaRPr lang="en-US"/>
          </a:p>
        </p:txBody>
      </p:sp>
    </p:spTree>
    <p:extLst>
      <p:ext uri="{BB962C8B-B14F-4D97-AF65-F5344CB8AC3E}">
        <p14:creationId xmlns:p14="http://schemas.microsoft.com/office/powerpoint/2010/main" val="363345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190EC-C549-4419-9ECF-A1FF59766567}"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8C35C8-1E24-4D2D-92A1-AB444CAC7BE7}" type="slidenum">
              <a:rPr lang="en-US" smtClean="0"/>
              <a:t>‹#›</a:t>
            </a:fld>
            <a:endParaRPr lang="en-US"/>
          </a:p>
        </p:txBody>
      </p:sp>
    </p:spTree>
    <p:extLst>
      <p:ext uri="{BB962C8B-B14F-4D97-AF65-F5344CB8AC3E}">
        <p14:creationId xmlns:p14="http://schemas.microsoft.com/office/powerpoint/2010/main" val="287841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190EC-C549-4419-9ECF-A1FF59766567}"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C35C8-1E24-4D2D-92A1-AB444CAC7BE7}" type="slidenum">
              <a:rPr lang="en-US" smtClean="0"/>
              <a:t>‹#›</a:t>
            </a:fld>
            <a:endParaRPr lang="en-US"/>
          </a:p>
        </p:txBody>
      </p:sp>
    </p:spTree>
    <p:extLst>
      <p:ext uri="{BB962C8B-B14F-4D97-AF65-F5344CB8AC3E}">
        <p14:creationId xmlns:p14="http://schemas.microsoft.com/office/powerpoint/2010/main" val="183661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190EC-C549-4419-9ECF-A1FF59766567}"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C35C8-1E24-4D2D-92A1-AB444CAC7BE7}" type="slidenum">
              <a:rPr lang="en-US" smtClean="0"/>
              <a:t>‹#›</a:t>
            </a:fld>
            <a:endParaRPr lang="en-US"/>
          </a:p>
        </p:txBody>
      </p:sp>
    </p:spTree>
    <p:extLst>
      <p:ext uri="{BB962C8B-B14F-4D97-AF65-F5344CB8AC3E}">
        <p14:creationId xmlns:p14="http://schemas.microsoft.com/office/powerpoint/2010/main" val="292847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190EC-C549-4419-9ECF-A1FF59766567}" type="datetimeFigureOut">
              <a:rPr lang="en-US" smtClean="0"/>
              <a:t>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C35C8-1E24-4D2D-92A1-AB444CAC7BE7}" type="slidenum">
              <a:rPr lang="en-US" smtClean="0"/>
              <a:t>‹#›</a:t>
            </a:fld>
            <a:endParaRPr lang="en-US"/>
          </a:p>
        </p:txBody>
      </p:sp>
    </p:spTree>
    <p:extLst>
      <p:ext uri="{BB962C8B-B14F-4D97-AF65-F5344CB8AC3E}">
        <p14:creationId xmlns:p14="http://schemas.microsoft.com/office/powerpoint/2010/main" val="30089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normAutofit/>
          </a:bodyPr>
          <a:lstStyle/>
          <a:p>
            <a:r>
              <a:rPr lang="en-US" sz="7200" dirty="0" smtClean="0">
                <a:solidFill>
                  <a:schemeClr val="bg1">
                    <a:lumMod val="95000"/>
                  </a:schemeClr>
                </a:solidFill>
              </a:rPr>
              <a:t>Simulation</a:t>
            </a:r>
            <a:endParaRPr lang="en-US" sz="7200" dirty="0">
              <a:solidFill>
                <a:schemeClr val="bg1">
                  <a:lumMod val="95000"/>
                </a:schemeClr>
              </a:solidFill>
            </a:endParaRPr>
          </a:p>
        </p:txBody>
      </p:sp>
      <p:sp>
        <p:nvSpPr>
          <p:cNvPr id="3" name="Subtitle 2"/>
          <p:cNvSpPr>
            <a:spLocks noGrp="1"/>
          </p:cNvSpPr>
          <p:nvPr>
            <p:ph type="subTitle" idx="1"/>
          </p:nvPr>
        </p:nvSpPr>
        <p:spPr/>
        <p:txBody>
          <a:bodyPr/>
          <a:lstStyle/>
          <a:p>
            <a:pPr algn="l"/>
            <a:r>
              <a:rPr lang="en-US" dirty="0" smtClean="0"/>
              <a:t>By </a:t>
            </a:r>
            <a:r>
              <a:rPr lang="en-US" dirty="0" err="1" smtClean="0"/>
              <a:t>faiz</a:t>
            </a:r>
            <a:r>
              <a:rPr lang="en-US" dirty="0" smtClean="0"/>
              <a:t> </a:t>
            </a:r>
            <a:r>
              <a:rPr lang="en-US" dirty="0" err="1" smtClean="0"/>
              <a:t>uzaizi</a:t>
            </a:r>
            <a:r>
              <a:rPr lang="en-US" dirty="0" smtClean="0"/>
              <a:t>  </a:t>
            </a:r>
            <a:endParaRPr lang="en-US" dirty="0"/>
          </a:p>
        </p:txBody>
      </p:sp>
    </p:spTree>
    <p:extLst>
      <p:ext uri="{BB962C8B-B14F-4D97-AF65-F5344CB8AC3E}">
        <p14:creationId xmlns:p14="http://schemas.microsoft.com/office/powerpoint/2010/main" val="997725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534400" cy="5364162"/>
          </a:xfrm>
        </p:spPr>
        <p:txBody>
          <a:bodyPr>
            <a:normAutofit fontScale="90000"/>
          </a:bodyPr>
          <a:lstStyle/>
          <a:p>
            <a:r>
              <a:rPr lang="en-US" dirty="0" smtClean="0">
                <a:solidFill>
                  <a:schemeClr val="bg1"/>
                </a:solidFill>
              </a:rPr>
              <a:t>What is simulation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A simulation is a program that imitates something you can see or experience in real life , simulation is like a game you can play on your computer</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585625"/>
            <a:ext cx="2819400" cy="229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546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23"/>
          <a:stretch/>
        </p:blipFill>
        <p:spPr bwMode="auto">
          <a:xfrm>
            <a:off x="-46670" y="-1"/>
            <a:ext cx="919067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bg1"/>
                </a:solidFill>
              </a:rPr>
              <a:t>Use of simulation in biology</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Biology Simulations helps students learn about biology and practice data analysis skills. These simulations allow students to experiment with concepts that may take too much time or too many resources to complete in a traditional science lab setting. While simulations cannot replace real-world experiences, they are a useful tool in both scientific research and education.</a:t>
            </a:r>
          </a:p>
          <a:p>
            <a:endParaRPr lang="en-US" dirty="0" smtClean="0">
              <a:solidFill>
                <a:schemeClr val="bg1"/>
              </a:solidFill>
            </a:endParaRPr>
          </a:p>
          <a:p>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930937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solidFill>
                  <a:schemeClr val="bg1"/>
                </a:solidFill>
              </a:rPr>
              <a:t>Advantages of simulations in biology</a:t>
            </a:r>
            <a:endParaRPr lang="en-US" dirty="0">
              <a:solidFill>
                <a:schemeClr val="bg1"/>
              </a:solidFill>
            </a:endParaRPr>
          </a:p>
        </p:txBody>
      </p:sp>
      <p:sp>
        <p:nvSpPr>
          <p:cNvPr id="3" name="Content Placeholder 2"/>
          <p:cNvSpPr>
            <a:spLocks noGrp="1"/>
          </p:cNvSpPr>
          <p:nvPr>
            <p:ph idx="1"/>
          </p:nvPr>
        </p:nvSpPr>
        <p:spPr/>
        <p:txBody>
          <a:bodyPr>
            <a:normAutofit/>
          </a:bodyPr>
          <a:lstStyle/>
          <a:p>
            <a:endParaRPr lang="en-US" dirty="0" smtClean="0"/>
          </a:p>
          <a:p>
            <a:pPr marL="0" indent="0">
              <a:buNone/>
            </a:pPr>
            <a:r>
              <a:rPr lang="en-US" dirty="0" smtClean="0">
                <a:solidFill>
                  <a:schemeClr val="bg1"/>
                </a:solidFill>
              </a:rPr>
              <a:t>Main advantages of simulations   biology include:</a:t>
            </a:r>
          </a:p>
          <a:p>
            <a:r>
              <a:rPr lang="en-US" dirty="0" smtClean="0">
                <a:solidFill>
                  <a:schemeClr val="bg1"/>
                </a:solidFill>
              </a:rPr>
              <a:t>They can be done anywhere</a:t>
            </a:r>
          </a:p>
          <a:p>
            <a:r>
              <a:rPr lang="en-US" dirty="0" smtClean="0">
                <a:solidFill>
                  <a:schemeClr val="bg1"/>
                </a:solidFill>
              </a:rPr>
              <a:t>Experiments can be done any where </a:t>
            </a:r>
          </a:p>
          <a:p>
            <a:r>
              <a:rPr lang="en-US" dirty="0" smtClean="0">
                <a:solidFill>
                  <a:schemeClr val="bg1"/>
                </a:solidFill>
              </a:rPr>
              <a:t>They can be used in situations where a real experiments is difficult  </a:t>
            </a:r>
          </a:p>
          <a:p>
            <a:endParaRPr lang="en-US" dirty="0" smtClean="0">
              <a:solidFill>
                <a:schemeClr val="bg1"/>
              </a:solidFill>
            </a:endParaRPr>
          </a:p>
        </p:txBody>
      </p:sp>
    </p:spTree>
    <p:extLst>
      <p:ext uri="{BB962C8B-B14F-4D97-AF65-F5344CB8AC3E}">
        <p14:creationId xmlns:p14="http://schemas.microsoft.com/office/powerpoint/2010/main" val="3973624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108</Words>
  <Application>Microsoft Office PowerPoint</Application>
  <PresentationFormat>On-screen Show (4:3)</PresentationFormat>
  <Paragraphs>13</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Simulation</vt:lpstr>
      <vt:lpstr>What is simulation ?  A simulation is a program that imitates something you can see or experience in real life , simulation is like a game you can play on your computer     </vt:lpstr>
      <vt:lpstr>Use of simulation in biology</vt:lpstr>
      <vt:lpstr>Advantages of simulations in biology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dc:title>
  <dc:creator>admin</dc:creator>
  <cp:lastModifiedBy>admin</cp:lastModifiedBy>
  <cp:revision>6</cp:revision>
  <dcterms:created xsi:type="dcterms:W3CDTF">2023-02-08T12:49:51Z</dcterms:created>
  <dcterms:modified xsi:type="dcterms:W3CDTF">2023-02-08T13:51:53Z</dcterms:modified>
</cp:coreProperties>
</file>