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26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2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4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97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4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9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2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8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9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8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4B35-AD79-4365-9C93-58C83DB7E1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D02087-0917-40D5-8929-CCD96B40E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7915-17AB-EA5C-ABD1-9931D4FDB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</a:rPr>
              <a:t>E-learning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A8393-7E46-7524-5774-0D666191E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>
                    <a:alpha val="70000"/>
                  </a:srgbClr>
                </a:solidFill>
              </a:rPr>
              <a:t>By : shadinino</a:t>
            </a:r>
          </a:p>
        </p:txBody>
      </p:sp>
    </p:spTree>
    <p:extLst>
      <p:ext uri="{BB962C8B-B14F-4D97-AF65-F5344CB8AC3E}">
        <p14:creationId xmlns:p14="http://schemas.microsoft.com/office/powerpoint/2010/main" val="43803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340B-466A-5035-4224-548151BA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e-learning?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8971-C141-8B8E-2748-3800E6002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In simple language, e-learning is defined as “</a:t>
            </a:r>
            <a:r>
              <a:rPr lang="en-US" b="1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 learning that is enabled electronically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 ”. Typically, e-learning is conducted on the Internet, where students can access their learning materials online at any place and time. E-Learning most often takes place in the form of online courses, online degrees, or online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2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B375-6E3B-8553-AA45-657BDFBE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 of e-learning?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B82F3-905F-0782-2AE8-D6228EBF8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Advantages Of eLearning You are able to</a:t>
            </a:r>
            <a:r>
              <a:rPr lang="en-US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 link the various resources in several varying formats. It is a very efficient way of delivering courses online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. Due to its convenience and flexibility, the resources are available from anywhere and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229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5D42-AE3E-B8FE-5E99-045C1F90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disadvantages of e-learning?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271B0-471D-FEB4-71FB-90DF9FAE6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These are the </a:t>
            </a:r>
            <a:r>
              <a:rPr lang="en-US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disadvantages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 of E-Learning: Online student feedback is limited; E-Learning can cause social Isolation; E-Learning requires strong self-motivation and time management skills; Lack of communicational skill development in online students; Cheating prevention during online assessments is complicated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89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168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Roboto</vt:lpstr>
      <vt:lpstr>Trebuchet MS</vt:lpstr>
      <vt:lpstr>Wingdings 3</vt:lpstr>
      <vt:lpstr>Facet</vt:lpstr>
      <vt:lpstr>E-learning</vt:lpstr>
      <vt:lpstr>What is e-learning?</vt:lpstr>
      <vt:lpstr>What are the advantages of e-learning?</vt:lpstr>
      <vt:lpstr>What are the disadvantages of e-learning?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CARLA ZUHAIR NINO</dc:creator>
  <cp:lastModifiedBy>CARLA ZUHAIR NINO</cp:lastModifiedBy>
  <cp:revision>5</cp:revision>
  <dcterms:created xsi:type="dcterms:W3CDTF">2023-02-08T12:20:33Z</dcterms:created>
  <dcterms:modified xsi:type="dcterms:W3CDTF">2023-02-08T13:18:49Z</dcterms:modified>
</cp:coreProperties>
</file>