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67" d="100"/>
          <a:sy n="67" d="100"/>
        </p:scale>
        <p:origin x="90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4B35-AD79-4365-9C93-58C83DB7E18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2087-0917-40D5-8929-CCD96B40E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5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4B35-AD79-4365-9C93-58C83DB7E18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2087-0917-40D5-8929-CCD96B40E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728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4B35-AD79-4365-9C93-58C83DB7E18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2087-0917-40D5-8929-CCD96B40EAF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2266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4B35-AD79-4365-9C93-58C83DB7E18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2087-0917-40D5-8929-CCD96B40E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824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4B35-AD79-4365-9C93-58C83DB7E18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2087-0917-40D5-8929-CCD96B40EAF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646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4B35-AD79-4365-9C93-58C83DB7E18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2087-0917-40D5-8929-CCD96B40E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797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4B35-AD79-4365-9C93-58C83DB7E18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2087-0917-40D5-8929-CCD96B40E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947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4B35-AD79-4365-9C93-58C83DB7E18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2087-0917-40D5-8929-CCD96B40E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492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4B35-AD79-4365-9C93-58C83DB7E18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2087-0917-40D5-8929-CCD96B40E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220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4B35-AD79-4365-9C93-58C83DB7E18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2087-0917-40D5-8929-CCD96B40E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32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4B35-AD79-4365-9C93-58C83DB7E18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2087-0917-40D5-8929-CCD96B40E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100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4B35-AD79-4365-9C93-58C83DB7E18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2087-0917-40D5-8929-CCD96B40E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283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4B35-AD79-4365-9C93-58C83DB7E18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2087-0917-40D5-8929-CCD96B40E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4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4B35-AD79-4365-9C93-58C83DB7E18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2087-0917-40D5-8929-CCD96B40E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990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4B35-AD79-4365-9C93-58C83DB7E18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2087-0917-40D5-8929-CCD96B40E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89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2087-0917-40D5-8929-CCD96B40EAF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4B35-AD79-4365-9C93-58C83DB7E186}" type="datetimeFigureOut">
              <a:rPr lang="en-US" smtClean="0"/>
              <a:t>2/8/2023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110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84B35-AD79-4365-9C93-58C83DB7E18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5D02087-0917-40D5-8929-CCD96B40E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06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C7915-17AB-EA5C-ABD1-9931D4FDBF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9136" y="1020871"/>
            <a:ext cx="6960759" cy="2849671"/>
          </a:xfrm>
        </p:spPr>
        <p:txBody>
          <a:bodyPr>
            <a:normAutofit/>
          </a:bodyPr>
          <a:lstStyle/>
          <a:p>
            <a:pPr algn="l"/>
            <a:r>
              <a:rPr lang="en-US" sz="6000" dirty="0">
                <a:solidFill>
                  <a:srgbClr val="FFFFFF"/>
                </a:solidFill>
              </a:rPr>
              <a:t>E-learning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CA8393-7E46-7524-5774-0D666191EF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48104" y="3962088"/>
            <a:ext cx="6112077" cy="1186108"/>
          </a:xfrm>
        </p:spPr>
        <p:txBody>
          <a:bodyPr>
            <a:normAutofit/>
          </a:bodyPr>
          <a:lstStyle/>
          <a:p>
            <a:pPr algn="l"/>
            <a:r>
              <a:rPr lang="en-US">
                <a:solidFill>
                  <a:srgbClr val="FFFFFF">
                    <a:alpha val="70000"/>
                  </a:srgbClr>
                </a:solidFill>
              </a:rPr>
              <a:t>By : shadinino</a:t>
            </a:r>
          </a:p>
        </p:txBody>
      </p:sp>
    </p:spTree>
    <p:extLst>
      <p:ext uri="{BB962C8B-B14F-4D97-AF65-F5344CB8AC3E}">
        <p14:creationId xmlns:p14="http://schemas.microsoft.com/office/powerpoint/2010/main" val="438030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4340B-466A-5035-4224-548151BA4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e-learning?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8971-C141-8B8E-2748-3800E6002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111111"/>
                </a:solidFill>
                <a:effectLst/>
                <a:latin typeface="Roboto" panose="020B0604020202020204" pitchFamily="2" charset="0"/>
              </a:rPr>
              <a:t>In simple language, e-learning is defined as “</a:t>
            </a:r>
            <a:r>
              <a:rPr lang="en-US" b="1" i="0" dirty="0">
                <a:solidFill>
                  <a:srgbClr val="111111"/>
                </a:solidFill>
                <a:effectLst/>
                <a:latin typeface="Roboto" panose="020B0604020202020204" pitchFamily="2" charset="0"/>
              </a:rPr>
              <a:t> learning that is enabled electronically</a:t>
            </a:r>
            <a:r>
              <a:rPr lang="en-US" b="0" i="0" dirty="0">
                <a:solidFill>
                  <a:srgbClr val="111111"/>
                </a:solidFill>
                <a:effectLst/>
                <a:latin typeface="Roboto" panose="020B0604020202020204" pitchFamily="2" charset="0"/>
              </a:rPr>
              <a:t> ”. Typically, e-learning is conducted on the Internet, where students can access their learning materials online at any place and time. E-Learning most often takes place in the form of online courses, online degrees, or online programs.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622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2B375-6E3B-8553-AA45-657BDFBE0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advantages of e-learning?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B82F3-905F-0782-2AE8-D6228EBF8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Advantages Of eLearning You are able to</a:t>
            </a:r>
            <a:r>
              <a:rPr lang="en-US" b="1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 link the various resources in several varying formats. It is a very efficient way of delivering courses online</a:t>
            </a:r>
            <a:r>
              <a:rPr lang="en-US" b="0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. Due to its convenience and flexibility, the resources are available from anywhere and at any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52292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C5D42-AE3E-B8FE-5E99-045C1F905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disadvantages of e-learning?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271B0-471D-FEB4-71FB-90DF9FAE6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These are the </a:t>
            </a:r>
            <a:r>
              <a:rPr lang="en-US" b="1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disadvantages</a:t>
            </a:r>
            <a:r>
              <a:rPr lang="en-US" b="0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 of E-Learning: Online student feedback is limited; E-Learning can cause social Isolation; E-Learning requires strong self-motivation and time management skills; Lack of communicational skill development in online students; Cheating prevention during online assessments is complicated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689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</TotalTime>
  <Words>168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Roboto</vt:lpstr>
      <vt:lpstr>Trebuchet MS</vt:lpstr>
      <vt:lpstr>Wingdings 3</vt:lpstr>
      <vt:lpstr>Facet</vt:lpstr>
      <vt:lpstr>E-learning</vt:lpstr>
      <vt:lpstr>What is e-learning?</vt:lpstr>
      <vt:lpstr>What are the advantages of e-learning?</vt:lpstr>
      <vt:lpstr>What are the disadvantages of e-learning?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E-learning</dc:title>
  <dc:creator>CARLA ZUHAIR NINO</dc:creator>
  <cp:lastModifiedBy>CARLA ZUHAIR NINO</cp:lastModifiedBy>
  <cp:revision>5</cp:revision>
  <dcterms:created xsi:type="dcterms:W3CDTF">2023-02-08T12:20:33Z</dcterms:created>
  <dcterms:modified xsi:type="dcterms:W3CDTF">2023-02-08T13:18:49Z</dcterms:modified>
</cp:coreProperties>
</file>