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1"/>
  </p:notesMasterIdLst>
  <p:sldIdLst>
    <p:sldId id="261" r:id="rId5"/>
    <p:sldId id="265" r:id="rId6"/>
    <p:sldId id="262" r:id="rId7"/>
    <p:sldId id="263" r:id="rId8"/>
    <p:sldId id="264"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61" d="100"/>
          <a:sy n="161" d="100"/>
        </p:scale>
        <p:origin x="15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A75990-A4A1-4DDE-AA8D-73E60A452DD0}" type="datetimeFigureOut">
              <a:rPr lang="en-US" smtClean="0"/>
              <a:t>2/8/2023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2/8/2023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8D02C8-8352-4A2E-A3CD-139A8583C932}" type="datetime1">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680581-4B77-41E9-BE55-C3C9C3900A2A}" type="datetime1">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2C1CB5-A088-4DB4-8A5C-B084F9B2B528}" type="datetime1">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1410" y="2249486"/>
            <a:ext cx="487838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2249486"/>
            <a:ext cx="487521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256410-64C5-4311-8359-FDA6B61ABBAE}" type="datetime1">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18B01E-6E1B-4AFC-A690-27C447C9486E}" type="datetime1">
              <a:rPr lang="en-US" smtClean="0"/>
              <a:t>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52F3D2-503A-4E49-99AD-125A054E178F}" type="datetime1">
              <a:rPr lang="en-US" smtClean="0"/>
              <a:t>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56200" y="592666"/>
            <a:ext cx="5891209"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2/8/2023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4">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5" name="Freeform 33">
                <a:extLst>
                  <a:ext uri="{FF2B5EF4-FFF2-40B4-BE49-F238E27FC236}">
                    <a16:creationId xmlns:a16="http://schemas.microsoft.com/office/drawing/2014/main" id="{0F004D56-F177-45BC-8965-B72DB88A085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6" name="Freeform 34">
                <a:extLst>
                  <a:ext uri="{FF2B5EF4-FFF2-40B4-BE49-F238E27FC236}">
                    <a16:creationId xmlns:a16="http://schemas.microsoft.com/office/drawing/2014/main" id="{5F2F1F83-817B-4678-B0AE-8FFDC49FC82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7" name="Freeform 37">
                <a:extLst>
                  <a:ext uri="{FF2B5EF4-FFF2-40B4-BE49-F238E27FC236}">
                    <a16:creationId xmlns:a16="http://schemas.microsoft.com/office/drawing/2014/main" id="{F908EB47-32F4-4E82-BF56-FD25BB0747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8" name="Freeform 35">
                <a:extLst>
                  <a:ext uri="{FF2B5EF4-FFF2-40B4-BE49-F238E27FC236}">
                    <a16:creationId xmlns:a16="http://schemas.microsoft.com/office/drawing/2014/main" id="{0966000D-B975-4E8A-9BF2-EACF216405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89" name="Freeform 36">
                <a:extLst>
                  <a:ext uri="{FF2B5EF4-FFF2-40B4-BE49-F238E27FC236}">
                    <a16:creationId xmlns:a16="http://schemas.microsoft.com/office/drawing/2014/main" id="{A9554499-6796-4AEE-B012-34A5B9A585A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0" name="Freeform 38">
                <a:extLst>
                  <a:ext uri="{FF2B5EF4-FFF2-40B4-BE49-F238E27FC236}">
                    <a16:creationId xmlns:a16="http://schemas.microsoft.com/office/drawing/2014/main" id="{9DD40864-34BD-491F-B591-180E7B32C12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1" name="Freeform 39">
                <a:extLst>
                  <a:ext uri="{FF2B5EF4-FFF2-40B4-BE49-F238E27FC236}">
                    <a16:creationId xmlns:a16="http://schemas.microsoft.com/office/drawing/2014/main" id="{2623F54C-4373-4D30-90DB-3129BDDF54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2" name="Freeform 40">
                <a:extLst>
                  <a:ext uri="{FF2B5EF4-FFF2-40B4-BE49-F238E27FC236}">
                    <a16:creationId xmlns:a16="http://schemas.microsoft.com/office/drawing/2014/main" id="{1FF42884-D4B2-462F-9FA7-4FA89253224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3" name="Rectangle 41">
                <a:extLst>
                  <a:ext uri="{FF2B5EF4-FFF2-40B4-BE49-F238E27FC236}">
                    <a16:creationId xmlns:a16="http://schemas.microsoft.com/office/drawing/2014/main" id="{27F4D4BA-37F5-4D54-BDFF-733F621D5DB0}"/>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94" name="Freeform 32">
                <a:extLst>
                  <a:ext uri="{FF2B5EF4-FFF2-40B4-BE49-F238E27FC236}">
                    <a16:creationId xmlns:a16="http://schemas.microsoft.com/office/drawing/2014/main" id="{29E4A0E5-0441-4563-A947-12A5781105E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5" name="Freeform 33">
                <a:extLst>
                  <a:ext uri="{FF2B5EF4-FFF2-40B4-BE49-F238E27FC236}">
                    <a16:creationId xmlns:a16="http://schemas.microsoft.com/office/drawing/2014/main" id="{4A8D89B4-AD1B-410A-870B-1042E075A04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6" name="Freeform 34">
                <a:extLst>
                  <a:ext uri="{FF2B5EF4-FFF2-40B4-BE49-F238E27FC236}">
                    <a16:creationId xmlns:a16="http://schemas.microsoft.com/office/drawing/2014/main" id="{DFC54570-9F45-44E6-AC94-4B3192D44B2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7" name="Freeform 37">
                <a:extLst>
                  <a:ext uri="{FF2B5EF4-FFF2-40B4-BE49-F238E27FC236}">
                    <a16:creationId xmlns:a16="http://schemas.microsoft.com/office/drawing/2014/main" id="{A976F76C-4BBB-4CD4-9270-5E4E8802BF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8" name="Freeform 35">
                <a:extLst>
                  <a:ext uri="{FF2B5EF4-FFF2-40B4-BE49-F238E27FC236}">
                    <a16:creationId xmlns:a16="http://schemas.microsoft.com/office/drawing/2014/main" id="{06081E5F-35E2-4E9E-A0DA-9E2F769C4CE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99" name="Freeform 36">
                <a:extLst>
                  <a:ext uri="{FF2B5EF4-FFF2-40B4-BE49-F238E27FC236}">
                    <a16:creationId xmlns:a16="http://schemas.microsoft.com/office/drawing/2014/main" id="{7B7B4F78-1391-433D-AAE5-0FA8B8EE1817}"/>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0" name="Freeform 38">
                <a:extLst>
                  <a:ext uri="{FF2B5EF4-FFF2-40B4-BE49-F238E27FC236}">
                    <a16:creationId xmlns:a16="http://schemas.microsoft.com/office/drawing/2014/main" id="{EF63F42B-29ED-4285-99D1-5FA657DA929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1" name="Freeform 39">
                <a:extLst>
                  <a:ext uri="{FF2B5EF4-FFF2-40B4-BE49-F238E27FC236}">
                    <a16:creationId xmlns:a16="http://schemas.microsoft.com/office/drawing/2014/main" id="{EB7A6053-A7CF-4785-B396-6F70D6EBE9B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2" name="Freeform 40">
                <a:extLst>
                  <a:ext uri="{FF2B5EF4-FFF2-40B4-BE49-F238E27FC236}">
                    <a16:creationId xmlns:a16="http://schemas.microsoft.com/office/drawing/2014/main" id="{E6337518-A10D-47A5-BD86-6D1F3FAF3C9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3" name="Rectangle 41">
                <a:extLst>
                  <a:ext uri="{FF2B5EF4-FFF2-40B4-BE49-F238E27FC236}">
                    <a16:creationId xmlns:a16="http://schemas.microsoft.com/office/drawing/2014/main" id="{7591C37F-6498-4992-992D-D413A84752D3}"/>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rmAutofit fontScale="90000"/>
          </a:bodyPr>
          <a:lstStyle/>
          <a:p>
            <a:pPr algn="ctr"/>
            <a:r>
              <a:rPr lang="en-US" dirty="0" smtClean="0"/>
              <a:t>THE WORLD OF ARTIFICIAL INTELLIGANCE.</a:t>
            </a:r>
            <a:endParaRPr lang="en-US" dirty="0"/>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a:bodyPr>
          <a:lstStyle/>
          <a:p>
            <a:pPr algn="ctr"/>
            <a:r>
              <a:rPr lang="en-US" dirty="0" smtClean="0"/>
              <a:t>BY: FARIS SAWALHA.</a:t>
            </a:r>
            <a:endParaRPr lang="en-US" dirty="0"/>
          </a:p>
        </p:txBody>
      </p:sp>
    </p:spTree>
    <p:extLst>
      <p:ext uri="{BB962C8B-B14F-4D97-AF65-F5344CB8AC3E}">
        <p14:creationId xmlns:p14="http://schemas.microsoft.com/office/powerpoint/2010/main" val="1337192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artificial intelligence?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It is</a:t>
            </a:r>
            <a:r>
              <a:rPr lang="en-US" dirty="0"/>
              <a:t> </a:t>
            </a:r>
            <a:r>
              <a:rPr lang="en-US" dirty="0" smtClean="0"/>
              <a:t>a clone of </a:t>
            </a:r>
            <a:r>
              <a:rPr lang="en-US" dirty="0"/>
              <a:t>human intelligence </a:t>
            </a:r>
            <a:r>
              <a:rPr lang="en-US" dirty="0" smtClean="0"/>
              <a:t>processed by Machinery, mostly computer systems</a:t>
            </a:r>
            <a:r>
              <a:rPr lang="en-US" dirty="0"/>
              <a:t> </a:t>
            </a:r>
            <a:r>
              <a:rPr lang="en-US" dirty="0" smtClean="0"/>
              <a:t>which help businesses and people on a daily basis with simple or hard tasks.</a:t>
            </a:r>
            <a:endParaRPr lang="en-US" dirty="0"/>
          </a:p>
        </p:txBody>
      </p:sp>
    </p:spTree>
    <p:extLst>
      <p:ext uri="{BB962C8B-B14F-4D97-AF65-F5344CB8AC3E}">
        <p14:creationId xmlns:p14="http://schemas.microsoft.com/office/powerpoint/2010/main" val="2804096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4">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0" name="Freeform 6">
              <a:extLst>
                <a:ext uri="{FF2B5EF4-FFF2-40B4-BE49-F238E27FC236}">
                  <a16:creationId xmlns:a16="http://schemas.microsoft.com/office/drawing/2014/main" id="{D6D18883-6BFF-42BB-8088-FCCF83F9CFC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7">
              <a:extLst>
                <a:ext uri="{FF2B5EF4-FFF2-40B4-BE49-F238E27FC236}">
                  <a16:creationId xmlns:a16="http://schemas.microsoft.com/office/drawing/2014/main" id="{1D0FEFB3-A009-4D0F-9107-C0B17786FB0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Rectangle 181">
              <a:extLst>
                <a:ext uri="{FF2B5EF4-FFF2-40B4-BE49-F238E27FC236}">
                  <a16:creationId xmlns:a16="http://schemas.microsoft.com/office/drawing/2014/main" id="{78E86C7F-B981-4448-8A1A-856F7124FF4A}"/>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3" name="Freeform 9">
              <a:extLst>
                <a:ext uri="{FF2B5EF4-FFF2-40B4-BE49-F238E27FC236}">
                  <a16:creationId xmlns:a16="http://schemas.microsoft.com/office/drawing/2014/main" id="{4C6CFFD9-BA00-4184-8310-5FC9550954F9}"/>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10">
              <a:extLst>
                <a:ext uri="{FF2B5EF4-FFF2-40B4-BE49-F238E27FC236}">
                  <a16:creationId xmlns:a16="http://schemas.microsoft.com/office/drawing/2014/main" id="{A1892DF3-4848-496C-8664-DFD32EE2508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11">
              <a:extLst>
                <a:ext uri="{FF2B5EF4-FFF2-40B4-BE49-F238E27FC236}">
                  <a16:creationId xmlns:a16="http://schemas.microsoft.com/office/drawing/2014/main" id="{D6DB8C30-651E-4D8F-A70C-163FC584273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Freeform 12">
              <a:extLst>
                <a:ext uri="{FF2B5EF4-FFF2-40B4-BE49-F238E27FC236}">
                  <a16:creationId xmlns:a16="http://schemas.microsoft.com/office/drawing/2014/main" id="{563DFB81-F969-4F44-BA6C-6347956423F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13">
              <a:extLst>
                <a:ext uri="{FF2B5EF4-FFF2-40B4-BE49-F238E27FC236}">
                  <a16:creationId xmlns:a16="http://schemas.microsoft.com/office/drawing/2014/main" id="{8E5DE346-AFCA-40DA-B5E2-93A86EA54C1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14">
              <a:extLst>
                <a:ext uri="{FF2B5EF4-FFF2-40B4-BE49-F238E27FC236}">
                  <a16:creationId xmlns:a16="http://schemas.microsoft.com/office/drawing/2014/main" id="{77A34306-2AE8-43D0-9686-E97B3B53FE3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15">
              <a:extLst>
                <a:ext uri="{FF2B5EF4-FFF2-40B4-BE49-F238E27FC236}">
                  <a16:creationId xmlns:a16="http://schemas.microsoft.com/office/drawing/2014/main" id="{B9CC10F0-FFCD-4CB9-AF4C-22722D20B75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16">
              <a:extLst>
                <a:ext uri="{FF2B5EF4-FFF2-40B4-BE49-F238E27FC236}">
                  <a16:creationId xmlns:a16="http://schemas.microsoft.com/office/drawing/2014/main" id="{2A6B0E38-C962-4491-BFDA-75378B4D674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17">
              <a:extLst>
                <a:ext uri="{FF2B5EF4-FFF2-40B4-BE49-F238E27FC236}">
                  <a16:creationId xmlns:a16="http://schemas.microsoft.com/office/drawing/2014/main" id="{655F640B-8407-487C-8696-F47451478E0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18">
              <a:extLst>
                <a:ext uri="{FF2B5EF4-FFF2-40B4-BE49-F238E27FC236}">
                  <a16:creationId xmlns:a16="http://schemas.microsoft.com/office/drawing/2014/main" id="{FAB4F099-4FF6-4410-A5B9-2A5355719C92}"/>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19">
              <a:extLst>
                <a:ext uri="{FF2B5EF4-FFF2-40B4-BE49-F238E27FC236}">
                  <a16:creationId xmlns:a16="http://schemas.microsoft.com/office/drawing/2014/main" id="{6FE80B6E-3DA9-4304-9925-12E578C4E9B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Freeform 20">
              <a:extLst>
                <a:ext uri="{FF2B5EF4-FFF2-40B4-BE49-F238E27FC236}">
                  <a16:creationId xmlns:a16="http://schemas.microsoft.com/office/drawing/2014/main" id="{67D1CB75-0CBA-4E13-924C-21F221D7BF6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5" name="Freeform 21">
              <a:extLst>
                <a:ext uri="{FF2B5EF4-FFF2-40B4-BE49-F238E27FC236}">
                  <a16:creationId xmlns:a16="http://schemas.microsoft.com/office/drawing/2014/main" id="{F2CC783B-FA45-4777-A76A-982B285C7C4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22">
              <a:extLst>
                <a:ext uri="{FF2B5EF4-FFF2-40B4-BE49-F238E27FC236}">
                  <a16:creationId xmlns:a16="http://schemas.microsoft.com/office/drawing/2014/main" id="{D68F4DD3-D736-4B78-972E-F5128CFBE73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23">
              <a:extLst>
                <a:ext uri="{FF2B5EF4-FFF2-40B4-BE49-F238E27FC236}">
                  <a16:creationId xmlns:a16="http://schemas.microsoft.com/office/drawing/2014/main" id="{B14AF103-15B3-4796-A71A-297D37E1763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24">
              <a:extLst>
                <a:ext uri="{FF2B5EF4-FFF2-40B4-BE49-F238E27FC236}">
                  <a16:creationId xmlns:a16="http://schemas.microsoft.com/office/drawing/2014/main" id="{B0B240FB-0453-4B6F-9F9B-C2C3305AC5EC}"/>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9" name="Freeform 25">
              <a:extLst>
                <a:ext uri="{FF2B5EF4-FFF2-40B4-BE49-F238E27FC236}">
                  <a16:creationId xmlns:a16="http://schemas.microsoft.com/office/drawing/2014/main" id="{EBBBDCEE-433E-40F3-B49D-375CB162A88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0" name="Freeform 26">
              <a:extLst>
                <a:ext uri="{FF2B5EF4-FFF2-40B4-BE49-F238E27FC236}">
                  <a16:creationId xmlns:a16="http://schemas.microsoft.com/office/drawing/2014/main" id="{09B123C6-141E-4A37-B5A7-27E7764FA1F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1" name="Freeform 27">
              <a:extLst>
                <a:ext uri="{FF2B5EF4-FFF2-40B4-BE49-F238E27FC236}">
                  <a16:creationId xmlns:a16="http://schemas.microsoft.com/office/drawing/2014/main" id="{1FA1F521-36A1-49FF-84A7-229E8970F7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2" name="Freeform 28">
              <a:extLst>
                <a:ext uri="{FF2B5EF4-FFF2-40B4-BE49-F238E27FC236}">
                  <a16:creationId xmlns:a16="http://schemas.microsoft.com/office/drawing/2014/main" id="{DE512F89-D901-4487-A42C-02345EC5FCD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3" name="Freeform 29">
              <a:extLst>
                <a:ext uri="{FF2B5EF4-FFF2-40B4-BE49-F238E27FC236}">
                  <a16:creationId xmlns:a16="http://schemas.microsoft.com/office/drawing/2014/main" id="{ED3ED0E5-3226-4B78-B3EA-C591824B897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4" name="Freeform 30">
              <a:extLst>
                <a:ext uri="{FF2B5EF4-FFF2-40B4-BE49-F238E27FC236}">
                  <a16:creationId xmlns:a16="http://schemas.microsoft.com/office/drawing/2014/main" id="{9CBB1F68-B6DE-4ECF-B20F-328F9811E2F3}"/>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5" name="Freeform 31">
              <a:extLst>
                <a:ext uri="{FF2B5EF4-FFF2-40B4-BE49-F238E27FC236}">
                  <a16:creationId xmlns:a16="http://schemas.microsoft.com/office/drawing/2014/main" id="{A566C551-9523-4D97-A8CF-5C91F436C50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6" name="Freeform 32">
              <a:extLst>
                <a:ext uri="{FF2B5EF4-FFF2-40B4-BE49-F238E27FC236}">
                  <a16:creationId xmlns:a16="http://schemas.microsoft.com/office/drawing/2014/main" id="{9E166BA0-9268-4419-9332-2D30C212397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7" name="Rectangle 206">
              <a:extLst>
                <a:ext uri="{FF2B5EF4-FFF2-40B4-BE49-F238E27FC236}">
                  <a16:creationId xmlns:a16="http://schemas.microsoft.com/office/drawing/2014/main" id="{B700C031-AA54-4DC7-B8A2-2569B3FA653F}"/>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08" name="Freeform 34">
              <a:extLst>
                <a:ext uri="{FF2B5EF4-FFF2-40B4-BE49-F238E27FC236}">
                  <a16:creationId xmlns:a16="http://schemas.microsoft.com/office/drawing/2014/main" id="{03045EC8-ECC8-473F-8786-DE266F05B15F}"/>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9" name="Freeform 35">
              <a:extLst>
                <a:ext uri="{FF2B5EF4-FFF2-40B4-BE49-F238E27FC236}">
                  <a16:creationId xmlns:a16="http://schemas.microsoft.com/office/drawing/2014/main" id="{9337EBA2-5088-4A44-8C0B-A6EE78989CF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0" name="Freeform 36">
              <a:extLst>
                <a:ext uri="{FF2B5EF4-FFF2-40B4-BE49-F238E27FC236}">
                  <a16:creationId xmlns:a16="http://schemas.microsoft.com/office/drawing/2014/main" id="{3486A705-2593-45C9-A13E-8E2FB7C3543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1" name="Freeform 37">
              <a:extLst>
                <a:ext uri="{FF2B5EF4-FFF2-40B4-BE49-F238E27FC236}">
                  <a16:creationId xmlns:a16="http://schemas.microsoft.com/office/drawing/2014/main" id="{F357321C-6DEE-4D02-A997-75E47EE0E0E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2" name="Freeform 38">
              <a:extLst>
                <a:ext uri="{FF2B5EF4-FFF2-40B4-BE49-F238E27FC236}">
                  <a16:creationId xmlns:a16="http://schemas.microsoft.com/office/drawing/2014/main" id="{D0B8F87F-3530-4BCD-A8E5-C1B83707B55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3" name="Freeform 39">
              <a:extLst>
                <a:ext uri="{FF2B5EF4-FFF2-40B4-BE49-F238E27FC236}">
                  <a16:creationId xmlns:a16="http://schemas.microsoft.com/office/drawing/2014/main" id="{5BE86BA3-AB0E-4F70-A552-0D9EB9E98E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4" name="Freeform 40">
              <a:extLst>
                <a:ext uri="{FF2B5EF4-FFF2-40B4-BE49-F238E27FC236}">
                  <a16:creationId xmlns:a16="http://schemas.microsoft.com/office/drawing/2014/main" id="{DF5FE773-B9AE-4A3F-8EDC-165CE579BDC1}"/>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5" name="Freeform 41">
              <a:extLst>
                <a:ext uri="{FF2B5EF4-FFF2-40B4-BE49-F238E27FC236}">
                  <a16:creationId xmlns:a16="http://schemas.microsoft.com/office/drawing/2014/main" id="{4A03D7BE-B358-4F8B-85EA-65E0CBF2D1E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6" name="Freeform 42">
              <a:extLst>
                <a:ext uri="{FF2B5EF4-FFF2-40B4-BE49-F238E27FC236}">
                  <a16:creationId xmlns:a16="http://schemas.microsoft.com/office/drawing/2014/main" id="{A6548877-0957-435B-A419-389A278E57EE}"/>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7" name="Freeform 43">
              <a:extLst>
                <a:ext uri="{FF2B5EF4-FFF2-40B4-BE49-F238E27FC236}">
                  <a16:creationId xmlns:a16="http://schemas.microsoft.com/office/drawing/2014/main" id="{B2D5EA95-9E60-468A-8DA1-40F05C9BDA4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8" name="Freeform 44">
              <a:extLst>
                <a:ext uri="{FF2B5EF4-FFF2-40B4-BE49-F238E27FC236}">
                  <a16:creationId xmlns:a16="http://schemas.microsoft.com/office/drawing/2014/main" id="{C9B409CE-11E5-40D1-8C9B-86614EAE2A30}"/>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9" name="Rectangle 218">
              <a:extLst>
                <a:ext uri="{FF2B5EF4-FFF2-40B4-BE49-F238E27FC236}">
                  <a16:creationId xmlns:a16="http://schemas.microsoft.com/office/drawing/2014/main" id="{9E594AF5-DB50-4227-AC2F-10EE5233C41F}"/>
                </a:ext>
                <a:ext uri="{C183D7F6-B498-43B3-948B-1728B52AA6E4}">
                  <adec:decorative xmlns=""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20" name="Freeform 46">
              <a:extLst>
                <a:ext uri="{FF2B5EF4-FFF2-40B4-BE49-F238E27FC236}">
                  <a16:creationId xmlns:a16="http://schemas.microsoft.com/office/drawing/2014/main" id="{9335DCAF-74A2-4994-B5BF-1C079A40A54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1" name="Freeform 47">
              <a:extLst>
                <a:ext uri="{FF2B5EF4-FFF2-40B4-BE49-F238E27FC236}">
                  <a16:creationId xmlns:a16="http://schemas.microsoft.com/office/drawing/2014/main" id="{1DC8E1A2-0C6B-4BA9-85F4-3645AED5DEAB}"/>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2" name="Freeform 48">
              <a:extLst>
                <a:ext uri="{FF2B5EF4-FFF2-40B4-BE49-F238E27FC236}">
                  <a16:creationId xmlns:a16="http://schemas.microsoft.com/office/drawing/2014/main" id="{28F38DE0-3BEE-441A-8212-E77DA2328A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3" name="Freeform 49">
              <a:extLst>
                <a:ext uri="{FF2B5EF4-FFF2-40B4-BE49-F238E27FC236}">
                  <a16:creationId xmlns:a16="http://schemas.microsoft.com/office/drawing/2014/main" id="{AE81208E-D239-496C-A312-506B0241B31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4" name="Freeform 50">
              <a:extLst>
                <a:ext uri="{FF2B5EF4-FFF2-40B4-BE49-F238E27FC236}">
                  <a16:creationId xmlns:a16="http://schemas.microsoft.com/office/drawing/2014/main" id="{242FE966-DDA4-4668-B8D6-C4B0D4C78E5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5" name="Freeform 51">
              <a:extLst>
                <a:ext uri="{FF2B5EF4-FFF2-40B4-BE49-F238E27FC236}">
                  <a16:creationId xmlns:a16="http://schemas.microsoft.com/office/drawing/2014/main" id="{FB0A5F60-550F-4025-9DCE-6F42A7C064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6" name="Freeform 52">
              <a:extLst>
                <a:ext uri="{FF2B5EF4-FFF2-40B4-BE49-F238E27FC236}">
                  <a16:creationId xmlns:a16="http://schemas.microsoft.com/office/drawing/2014/main" id="{D7B61D18-4A61-44C9-A809-40639E8C1D9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7" name="Freeform 53">
              <a:extLst>
                <a:ext uri="{FF2B5EF4-FFF2-40B4-BE49-F238E27FC236}">
                  <a16:creationId xmlns:a16="http://schemas.microsoft.com/office/drawing/2014/main" id="{CB26E7EB-DC12-4BA7-B5DE-09EF2C1D0A3D}"/>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8" name="Freeform 54">
              <a:extLst>
                <a:ext uri="{FF2B5EF4-FFF2-40B4-BE49-F238E27FC236}">
                  <a16:creationId xmlns:a16="http://schemas.microsoft.com/office/drawing/2014/main" id="{921237B4-9D85-4611-851F-5DBD71544AE5}"/>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9" name="Freeform 55">
              <a:extLst>
                <a:ext uri="{FF2B5EF4-FFF2-40B4-BE49-F238E27FC236}">
                  <a16:creationId xmlns:a16="http://schemas.microsoft.com/office/drawing/2014/main" id="{C91509DE-9FAA-4E84-BCC1-CDDBEA8AC0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0" name="Freeform 56">
              <a:extLst>
                <a:ext uri="{FF2B5EF4-FFF2-40B4-BE49-F238E27FC236}">
                  <a16:creationId xmlns:a16="http://schemas.microsoft.com/office/drawing/2014/main" id="{C7029B06-6A09-4E46-BA86-F3C66DBDD486}"/>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1" name="Freeform 57">
              <a:extLst>
                <a:ext uri="{FF2B5EF4-FFF2-40B4-BE49-F238E27FC236}">
                  <a16:creationId xmlns:a16="http://schemas.microsoft.com/office/drawing/2014/main" id="{FF4ACFBF-D1F2-47B1-B0EB-F08C6508BDC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2" name="Freeform 58">
              <a:extLst>
                <a:ext uri="{FF2B5EF4-FFF2-40B4-BE49-F238E27FC236}">
                  <a16:creationId xmlns:a16="http://schemas.microsoft.com/office/drawing/2014/main" id="{A6FD1991-3A0E-4F63-BAD9-A98C29860488}"/>
                </a:ext>
                <a:ext uri="{C183D7F6-B498-43B3-948B-1728B52AA6E4}">
                  <adec:decorative xmlns=""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962519" y="618518"/>
            <a:ext cx="3084891" cy="1478570"/>
          </a:xfrm>
        </p:spPr>
        <p:txBody>
          <a:bodyPr>
            <a:normAutofit/>
          </a:bodyPr>
          <a:lstStyle/>
          <a:p>
            <a:r>
              <a:rPr lang="en-US" sz="3200" dirty="0" smtClean="0"/>
              <a:t>History of AI</a:t>
            </a:r>
            <a:endParaRPr lang="en-US" sz="3200" dirty="0"/>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962519" y="2249487"/>
            <a:ext cx="3084892" cy="3541714"/>
          </a:xfrm>
        </p:spPr>
        <p:txBody>
          <a:bodyPr>
            <a:normAutofit/>
          </a:bodyPr>
          <a:lstStyle/>
          <a:p>
            <a:pPr marL="0" indent="0">
              <a:lnSpc>
                <a:spcPct val="110000"/>
              </a:lnSpc>
              <a:buNone/>
            </a:pPr>
            <a:r>
              <a:rPr lang="en-US" sz="1800" dirty="0" smtClean="0"/>
              <a:t>In 1951, a man by the name of Christopher Strachey created the first working AI program and ever since then, artificial intelligence has come far and developed throughout the years until now in 2023.</a:t>
            </a:r>
            <a:endParaRPr lang="en-US" sz="1800" dirty="0"/>
          </a:p>
        </p:txBody>
      </p:sp>
    </p:spTree>
    <p:extLst>
      <p:ext uri="{BB962C8B-B14F-4D97-AF65-F5344CB8AC3E}">
        <p14:creationId xmlns:p14="http://schemas.microsoft.com/office/powerpoint/2010/main" val="1094849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a lot of good uses for </a:t>
            </a:r>
            <a:r>
              <a:rPr lang="en-US" dirty="0" err="1" smtClean="0"/>
              <a:t>ai</a:t>
            </a:r>
            <a:r>
              <a:rPr lang="en-US" dirty="0"/>
              <a:t> </a:t>
            </a:r>
            <a:r>
              <a:rPr lang="en-US" dirty="0" smtClean="0"/>
              <a:t>here are some of the most important:</a:t>
            </a:r>
            <a:endParaRPr lang="en-US" dirty="0"/>
          </a:p>
        </p:txBody>
      </p:sp>
      <p:sp>
        <p:nvSpPr>
          <p:cNvPr id="3" name="Content Placeholder 2"/>
          <p:cNvSpPr>
            <a:spLocks noGrp="1"/>
          </p:cNvSpPr>
          <p:nvPr>
            <p:ph idx="1"/>
          </p:nvPr>
        </p:nvSpPr>
        <p:spPr/>
        <p:txBody>
          <a:bodyPr/>
          <a:lstStyle/>
          <a:p>
            <a:r>
              <a:rPr lang="en-US" dirty="0" smtClean="0"/>
              <a:t>AI is very important in cyber security.</a:t>
            </a:r>
          </a:p>
          <a:p>
            <a:r>
              <a:rPr lang="en-US" dirty="0" smtClean="0"/>
              <a:t>Education and learning of school students and university students.</a:t>
            </a:r>
          </a:p>
          <a:p>
            <a:r>
              <a:rPr lang="en-US" dirty="0" smtClean="0"/>
              <a:t>Everyday applications we use on our phones, computers or any electronic device.</a:t>
            </a:r>
          </a:p>
          <a:p>
            <a:r>
              <a:rPr lang="en-US" dirty="0" smtClean="0"/>
              <a:t>Ai helps prevent fraud online.</a:t>
            </a:r>
            <a:endParaRPr lang="en-US" dirty="0"/>
          </a:p>
        </p:txBody>
      </p:sp>
    </p:spTree>
    <p:extLst>
      <p:ext uri="{BB962C8B-B14F-4D97-AF65-F5344CB8AC3E}">
        <p14:creationId xmlns:p14="http://schemas.microsoft.com/office/powerpoint/2010/main" val="2056610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and disadvantages of </a:t>
            </a:r>
            <a:r>
              <a:rPr lang="en-US" dirty="0" err="1" smtClean="0"/>
              <a:t>ai</a:t>
            </a:r>
            <a:endParaRPr lang="en-US" dirty="0"/>
          </a:p>
        </p:txBody>
      </p:sp>
      <p:sp>
        <p:nvSpPr>
          <p:cNvPr id="3" name="Text Placeholder 2"/>
          <p:cNvSpPr>
            <a:spLocks noGrp="1"/>
          </p:cNvSpPr>
          <p:nvPr>
            <p:ph type="body" idx="1"/>
          </p:nvPr>
        </p:nvSpPr>
        <p:spPr/>
        <p:txBody>
          <a:bodyPr/>
          <a:lstStyle/>
          <a:p>
            <a:r>
              <a:rPr lang="en-US" dirty="0" smtClean="0"/>
              <a:t>Advantages </a:t>
            </a:r>
            <a:endParaRPr lang="en-US" dirty="0"/>
          </a:p>
        </p:txBody>
      </p:sp>
      <p:sp>
        <p:nvSpPr>
          <p:cNvPr id="4" name="Content Placeholder 3"/>
          <p:cNvSpPr>
            <a:spLocks noGrp="1"/>
          </p:cNvSpPr>
          <p:nvPr>
            <p:ph sz="half" idx="2"/>
          </p:nvPr>
        </p:nvSpPr>
        <p:spPr/>
        <p:txBody>
          <a:bodyPr/>
          <a:lstStyle/>
          <a:p>
            <a:r>
              <a:rPr lang="en-US" dirty="0" smtClean="0"/>
              <a:t>Ai has 0 risks</a:t>
            </a:r>
          </a:p>
          <a:p>
            <a:r>
              <a:rPr lang="en-US" dirty="0" smtClean="0"/>
              <a:t>Available 24/7</a:t>
            </a:r>
          </a:p>
          <a:p>
            <a:r>
              <a:rPr lang="en-US" dirty="0" smtClean="0"/>
              <a:t>Able to create new inventions</a:t>
            </a:r>
          </a:p>
          <a:p>
            <a:r>
              <a:rPr lang="en-US" dirty="0" smtClean="0"/>
              <a:t>Reduces error</a:t>
            </a:r>
            <a:endParaRPr lang="en-US" dirty="0"/>
          </a:p>
        </p:txBody>
      </p:sp>
      <p:sp>
        <p:nvSpPr>
          <p:cNvPr id="5" name="Text Placeholder 4"/>
          <p:cNvSpPr>
            <a:spLocks noGrp="1"/>
          </p:cNvSpPr>
          <p:nvPr>
            <p:ph type="body" sz="quarter" idx="3"/>
          </p:nvPr>
        </p:nvSpPr>
        <p:spPr/>
        <p:txBody>
          <a:bodyPr/>
          <a:lstStyle/>
          <a:p>
            <a:r>
              <a:rPr lang="en-US" dirty="0" smtClean="0"/>
              <a:t>Disadvantages</a:t>
            </a:r>
            <a:endParaRPr lang="en-US" dirty="0"/>
          </a:p>
        </p:txBody>
      </p:sp>
      <p:sp>
        <p:nvSpPr>
          <p:cNvPr id="6" name="Content Placeholder 5"/>
          <p:cNvSpPr>
            <a:spLocks noGrp="1"/>
          </p:cNvSpPr>
          <p:nvPr>
            <p:ph sz="quarter" idx="4"/>
          </p:nvPr>
        </p:nvSpPr>
        <p:spPr/>
        <p:txBody>
          <a:bodyPr>
            <a:normAutofit fontScale="92500" lnSpcReduction="10000"/>
          </a:bodyPr>
          <a:lstStyle/>
          <a:p>
            <a:r>
              <a:rPr lang="en-US" dirty="0" smtClean="0"/>
              <a:t>Costs a lot of money</a:t>
            </a:r>
          </a:p>
          <a:p>
            <a:r>
              <a:rPr lang="en-US" dirty="0" smtClean="0"/>
              <a:t>Can make humans lazier</a:t>
            </a:r>
          </a:p>
          <a:p>
            <a:r>
              <a:rPr lang="en-US" dirty="0" smtClean="0"/>
              <a:t>Takes over peoples jobs leading to unemployment</a:t>
            </a:r>
          </a:p>
          <a:p>
            <a:r>
              <a:rPr lang="en-US" dirty="0" smtClean="0"/>
              <a:t>Can lead to damages if given to the </a:t>
            </a:r>
            <a:r>
              <a:rPr lang="en-US" smtClean="0"/>
              <a:t>wrong people</a:t>
            </a:r>
            <a:endParaRPr lang="en-US" dirty="0"/>
          </a:p>
        </p:txBody>
      </p:sp>
    </p:spTree>
    <p:extLst>
      <p:ext uri="{BB962C8B-B14F-4D97-AF65-F5344CB8AC3E}">
        <p14:creationId xmlns:p14="http://schemas.microsoft.com/office/powerpoint/2010/main" val="13397257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9537" y="1305399"/>
            <a:ext cx="9905999" cy="3541714"/>
          </a:xfrm>
        </p:spPr>
        <p:txBody>
          <a:bodyPr/>
          <a:lstStyle/>
          <a:p>
            <a:pPr marL="0" indent="0">
              <a:buNone/>
            </a:pPr>
            <a:r>
              <a:rPr lang="en-US" dirty="0"/>
              <a:t>A</a:t>
            </a:r>
            <a:r>
              <a:rPr lang="en-US" dirty="0" smtClean="0"/>
              <a:t>t the end we can all agree that life without artificial intelligence would be different and for some people it would be harder, because AI is very useful in a daily basis </a:t>
            </a:r>
            <a:r>
              <a:rPr lang="en-US" dirty="0" smtClean="0">
                <a:hlinkClick r:id="rId2" action="ppaction://hlinksldjump"/>
              </a:rPr>
              <a:t>(slide 4)</a:t>
            </a:r>
            <a:r>
              <a:rPr lang="en-US" dirty="0" smtClean="0"/>
              <a:t> even though it has disadvantages.</a:t>
            </a:r>
          </a:p>
          <a:p>
            <a:pPr marL="0" indent="0">
              <a:buNone/>
            </a:pPr>
            <a:endParaRPr lang="en-US" dirty="0"/>
          </a:p>
          <a:p>
            <a:pPr marL="0" indent="0">
              <a:buNone/>
            </a:pPr>
            <a:endParaRPr lang="en-US" dirty="0"/>
          </a:p>
        </p:txBody>
      </p:sp>
      <p:sp>
        <p:nvSpPr>
          <p:cNvPr id="4" name="Rectangle 3"/>
          <p:cNvSpPr/>
          <p:nvPr/>
        </p:nvSpPr>
        <p:spPr>
          <a:xfrm>
            <a:off x="1552099" y="2981253"/>
            <a:ext cx="9060873" cy="1107996"/>
          </a:xfrm>
          <a:prstGeom prst="rect">
            <a:avLst/>
          </a:prstGeom>
          <a:noFill/>
        </p:spPr>
        <p:txBody>
          <a:bodyPr wrap="square" lIns="91440" tIns="45720" rIns="91440" bIns="45720">
            <a:spAutoFit/>
          </a:bodyPr>
          <a:lstStyle/>
          <a:p>
            <a:pPr algn="ctr"/>
            <a:r>
              <a:rPr lang="en-US" sz="6600" b="0" cap="none" spc="0" dirty="0" smtClean="0">
                <a:ln w="0"/>
                <a:effectLst/>
              </a:rPr>
              <a:t>Thank you for listening</a:t>
            </a:r>
            <a:endParaRPr lang="en-US" sz="6600" b="0" cap="none" spc="0" dirty="0">
              <a:ln w="0"/>
              <a:effectLst/>
            </a:endParaRPr>
          </a:p>
        </p:txBody>
      </p:sp>
    </p:spTree>
    <p:extLst>
      <p:ext uri="{BB962C8B-B14F-4D97-AF65-F5344CB8AC3E}">
        <p14:creationId xmlns:p14="http://schemas.microsoft.com/office/powerpoint/2010/main" val="33882901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AC41CBB0-BAA0-4983-8F2B-E10AF3358DA8}">
  <ds:schemaRefs>
    <ds:schemaRef ds:uri="http://schemas.microsoft.com/office/infopath/2007/PartnerControls"/>
    <ds:schemaRef ds:uri="http://www.w3.org/XML/1998/namespace"/>
    <ds:schemaRef ds:uri="16c05727-aa75-4e4a-9b5f-8a80a1165891"/>
    <ds:schemaRef ds:uri="http://schemas.microsoft.com/office/2006/documentManagement/types"/>
    <ds:schemaRef ds:uri="http://schemas.openxmlformats.org/package/2006/metadata/core-properties"/>
    <ds:schemaRef ds:uri="http://purl.org/dc/elements/1.1/"/>
    <ds:schemaRef ds:uri="71af3243-3dd4-4a8d-8c0d-dd76da1f02a5"/>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Circuit design</Template>
  <TotalTime>0</TotalTime>
  <Words>206</Words>
  <Application>Microsoft Office PowerPoint</Application>
  <PresentationFormat>Widescreen</PresentationFormat>
  <Paragraphs>24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Trebuchet MS</vt:lpstr>
      <vt:lpstr>Tw Cen MT</vt:lpstr>
      <vt:lpstr>Circuit</vt:lpstr>
      <vt:lpstr>THE WORLD OF ARTIFICIAL INTELLIGANCE.</vt:lpstr>
      <vt:lpstr>What is artificial intelligence?</vt:lpstr>
      <vt:lpstr>History of AI</vt:lpstr>
      <vt:lpstr>There are a lot of good uses for ai here are some of the most important:</vt:lpstr>
      <vt:lpstr>advantages and disadvantages of ai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2023-02-04T17:05:45Z</dcterms:created>
  <dcterms:modified xsi:type="dcterms:W3CDTF">2023-02-08T12:35:13Z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