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632DC-7A10-4B5C-BD80-D1A259F4E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FA42F-C576-4BB8-AB4A-9BEBDE36F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B56E8-F5C2-4214-A17E-72E614E7E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C6B1A-D7B6-4824-A6F7-6D1DFC5F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151E-BD2A-410E-A8B1-C42454B00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5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92FEF-69AD-4734-A23D-FA7113B3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1C851-2131-44E2-8CA5-51F202E80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B9E12-C115-4093-BB81-0DB70164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F6957-6D9A-42A5-BF55-E50951953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88BA8-E302-40B3-BFEE-189F448F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54A28-C3A7-431F-97C8-C03EAC91A1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40ADD-D174-4AE2-ACE8-6D44C4EAD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E69B5-4FED-4B35-9DC7-38C3893F4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ECA1F-99C1-44A3-8105-3E219346F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8E0F-A759-4401-90FA-828C19BC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1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C6B0-33CB-4D9A-962F-3D3B2E95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40EE1-479E-4F00-B3F4-EC68B3300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FE7AB-6F0F-433B-A17E-D601BD31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A934D-E15B-4F3E-9E38-27DE913F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425C4-A505-477C-BE62-4E1BBB8B2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8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AFA7-CEC4-4C1F-AAE9-F8A47D1AD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52A05-3B5A-4A30-866F-7FF3EC768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0B05C-59D0-4CB9-9919-7DAA9FD8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7503E-97B3-4690-902B-58FFF2B2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569B1-B562-48EE-B670-0ADD18E5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5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F067-40C2-43A5-8791-86014522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80128-C6C2-4245-85EA-A68FE4703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185EF-66AE-4490-8D0C-02B1430D2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A6B06-4C69-433D-A800-12C5CE1B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687BD-262C-4E5F-A97D-F2F133C3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451DE-0651-4DDA-AD39-EDBF1393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72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2DD1C-A588-4C24-8169-78D232C9D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F0533-C8EB-459A-8D04-65C57471F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2D437-92B1-4461-B411-D0566E4E0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AD1179-C3D8-4EEB-92A2-53C7A809C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3CFFB-1088-4859-9F78-6DD78FA88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4FE18-5F01-440D-8590-3807A62E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C4396B-5F29-4867-B916-E82B797C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B4864F-C218-4C6E-ABDC-01098206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67CBB-8995-494E-88AF-CF08A7C7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EA7DB-AC12-4BC7-9C1A-C8A0488A3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2404E-6262-4ABA-B847-2AD9892BA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968015-9112-4D8D-8923-0E0791E1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AA7552-3FB6-42F6-87C2-64A2589E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E8458A-B5B4-4D1C-B780-071C0C729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7822A-EB59-4890-A613-08B7ED93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1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96CE4-548C-4004-8910-3CAF8F377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EE0B2-171A-422E-AE4D-9C743996C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D4F86-FE58-4050-94BD-5FD3D1AF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FBC72-4ADA-441E-8200-C090D2F2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ECAAE-0CFB-48DD-9ECC-F44D4D4DE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B939B-19B5-42AD-98F2-4E80235D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6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B052-DAF8-4852-B4EC-462DC94B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4D6760-4D63-4968-BC5F-188EDE88A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D64215-8A9C-4629-89C1-8BE39B364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FE575-579B-44FC-866E-5A76EF94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74A54-E207-41C0-9B52-2F58758E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987BF-C31E-408F-A785-155028A36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0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F39289-57E9-4820-ACFE-9AA69FE7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018A1-513D-4C47-B4BE-B6B91A6BE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9EBD7-D28C-43FB-B88E-99ADFA5F5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DE95-D00E-41BA-8115-965EEF84785F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3A738-548D-4937-9696-1D1FCAA7B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ADD30-B104-4EF8-BBD6-402D456D1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273E3-58F8-4971-A24D-118F7566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0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hat.openai.com/ch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F273A-D444-41B9-832B-5931130C86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53740"/>
                </a:solidFill>
                <a:effectLst/>
                <a:latin typeface="ColfaxAI"/>
              </a:rPr>
              <a:t>Simulations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4A1B24-3FD5-4232-A257-897E0555C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Rakan Nahhas</a:t>
            </a:r>
          </a:p>
        </p:txBody>
      </p:sp>
    </p:spTree>
    <p:extLst>
      <p:ext uri="{BB962C8B-B14F-4D97-AF65-F5344CB8AC3E}">
        <p14:creationId xmlns:p14="http://schemas.microsoft.com/office/powerpoint/2010/main" val="377867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063BB-6D25-42EF-B554-328B19C8F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56658"/>
            <a:ext cx="10515600" cy="1325563"/>
          </a:xfrm>
        </p:spPr>
        <p:txBody>
          <a:bodyPr/>
          <a:lstStyle/>
          <a:p>
            <a:r>
              <a:rPr lang="en-US" sz="6000" dirty="0">
                <a:solidFill>
                  <a:srgbClr val="353740"/>
                </a:solidFill>
                <a:latin typeface="ColfaxAI"/>
              </a:rPr>
              <a:t>What are simulations?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91C7F-E563-4EFA-A2C5-352F04B2E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825624"/>
            <a:ext cx="877146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Simulations allow us to experiment with different scenarios and test different options in a controlled environment.</a:t>
            </a:r>
          </a:p>
          <a:p>
            <a:pPr marL="0" indent="0">
              <a:buNone/>
            </a:pPr>
            <a:endParaRPr lang="en-US" dirty="0">
              <a:solidFill>
                <a:srgbClr val="353740"/>
              </a:solidFill>
              <a:latin typeface="ColfaxAI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Simulations are used in a variety of fields including engineering, science, finance, and medicine.</a:t>
            </a:r>
          </a:p>
          <a:p>
            <a:pPr marL="0" indent="0">
              <a:buNone/>
            </a:pPr>
            <a:endParaRPr lang="en-US" dirty="0">
              <a:solidFill>
                <a:srgbClr val="353740"/>
              </a:solidFill>
              <a:latin typeface="ColfaxAI"/>
              <a:ea typeface="+mj-ea"/>
              <a:cs typeface="+mj-c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610031-1167-4DF1-8389-DC9D3A453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796" y="1825624"/>
            <a:ext cx="4040804" cy="453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896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FF3B1-04B9-47DE-A8EC-C4F1AB1E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65" y="314325"/>
            <a:ext cx="10515600" cy="1325563"/>
          </a:xfrm>
        </p:spPr>
        <p:txBody>
          <a:bodyPr/>
          <a:lstStyle/>
          <a:p>
            <a:r>
              <a:rPr lang="en-US" sz="6000" dirty="0">
                <a:solidFill>
                  <a:srgbClr val="353740"/>
                </a:solidFill>
                <a:latin typeface="ColfaxAI"/>
              </a:rPr>
              <a:t>Examples of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1E01A-6128-46CD-A894-72C5B9B09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65" y="1867958"/>
            <a:ext cx="10515600" cy="4351338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Engineering: Simulating the flow of fluid in pipes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Science: Simulating the movement of planets in a solar system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Finance: Simulating market trends and stock prices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Medicine: Simulating the effects of a new drug on the human body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24E116-009E-45F2-980F-42FB2D7E0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3200"/>
            <a:ext cx="2477325" cy="2947909"/>
          </a:xfrm>
          <a:prstGeom prst="rect">
            <a:avLst/>
          </a:prstGeom>
        </p:spPr>
      </p:pic>
      <p:sp>
        <p:nvSpPr>
          <p:cNvPr id="6" name="AutoShape 2" descr="Planet Vector SVG Icon (28) - SVG Repo">
            <a:extLst>
              <a:ext uri="{FF2B5EF4-FFF2-40B4-BE49-F238E27FC236}">
                <a16:creationId xmlns:a16="http://schemas.microsoft.com/office/drawing/2014/main" id="{A905CBDE-B90A-47AC-8285-257A750749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267" y="533475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C51878-5448-4AC4-AD49-88C64F155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9291" y="4007787"/>
            <a:ext cx="2590799" cy="2590799"/>
          </a:xfrm>
          <a:prstGeom prst="rect">
            <a:avLst/>
          </a:prstGeom>
        </p:spPr>
      </p:pic>
      <p:pic>
        <p:nvPicPr>
          <p:cNvPr id="2056" name="Picture 8" descr="Premium Vector | Stock exchange data concept | Stock exchange, Stock  market, Stock market courses">
            <a:extLst>
              <a:ext uri="{FF2B5EF4-FFF2-40B4-BE49-F238E27FC236}">
                <a16:creationId xmlns:a16="http://schemas.microsoft.com/office/drawing/2014/main" id="{9BEB65C4-AD1C-4485-BCA2-634B614129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5" t="6422" r="5505" b="4022"/>
          <a:stretch/>
        </p:blipFill>
        <p:spPr bwMode="auto">
          <a:xfrm>
            <a:off x="5777674" y="4007787"/>
            <a:ext cx="2590799" cy="267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2A7FE99E-A3C6-4375-9501-B1E3D61BA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3533472"/>
            <a:ext cx="3602564" cy="3602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50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D054B-E4A2-4127-965F-BC6C6D91B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335" y="334433"/>
            <a:ext cx="10515600" cy="1325563"/>
          </a:xfrm>
        </p:spPr>
        <p:txBody>
          <a:bodyPr/>
          <a:lstStyle/>
          <a:p>
            <a:r>
              <a:rPr lang="en-US" sz="6000" dirty="0">
                <a:solidFill>
                  <a:srgbClr val="353740"/>
                </a:solidFill>
                <a:latin typeface="ColfaxAI"/>
              </a:rPr>
              <a:t>Advantages of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728C-578D-457E-A8C3-EDEAB0F0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335" y="1817158"/>
            <a:ext cx="7238998" cy="4351338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Cost-effective: Simulations are often less expensive than real-world testing.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Safe: Simulations allow us to test dangerous or harmful scenarios without putting people at risk.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Time-saving: Simulations can be run much faster than real-world tests, allowing us to gather data and make decisions quickly.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84" name="Picture 12" descr="Save time - Free hands and gestures icons">
            <a:extLst>
              <a:ext uri="{FF2B5EF4-FFF2-40B4-BE49-F238E27FC236}">
                <a16:creationId xmlns:a16="http://schemas.microsoft.com/office/drawing/2014/main" id="{CEA91F04-E034-41E4-ABEB-70C13589F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1774" flipH="1">
            <a:off x="9086072" y="158131"/>
            <a:ext cx="3073400" cy="30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Lock Png Icon #33758 - Free Icons Library">
            <a:extLst>
              <a:ext uri="{FF2B5EF4-FFF2-40B4-BE49-F238E27FC236}">
                <a16:creationId xmlns:a16="http://schemas.microsoft.com/office/drawing/2014/main" id="{FC3ECA66-4F34-4C8B-BBDF-B34CB01D3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784" y="3492298"/>
            <a:ext cx="2689277" cy="322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EBDE5-250B-4E8B-BF45-DA74F3318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66" y="339725"/>
            <a:ext cx="10515600" cy="1325563"/>
          </a:xfrm>
        </p:spPr>
        <p:txBody>
          <a:bodyPr/>
          <a:lstStyle/>
          <a:p>
            <a:r>
              <a:rPr lang="en-US" sz="6000" dirty="0">
                <a:solidFill>
                  <a:srgbClr val="353740"/>
                </a:solidFill>
                <a:latin typeface="ColfaxAI"/>
              </a:rPr>
              <a:t>Disadvantages of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A0945-6D07-4477-8401-73A645D25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66" y="1825625"/>
            <a:ext cx="11548534" cy="4351338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Limited accuracy: Simulations can only be as accurate as the model used to represent the real-world system.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Complexity: Simulations can be complex and difficult to understand, especially for those without specialized training.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53740"/>
                </a:solidFill>
                <a:latin typeface="ColfaxAI"/>
                <a:ea typeface="+mj-ea"/>
                <a:cs typeface="+mj-cs"/>
              </a:rPr>
              <a:t>Limited scope: Simulations are limited by the data and information available and may not be representative of all real-world scenarios.</a:t>
            </a:r>
          </a:p>
          <a:p>
            <a:endParaRPr lang="en-US" dirty="0"/>
          </a:p>
        </p:txBody>
      </p:sp>
      <p:pic>
        <p:nvPicPr>
          <p:cNvPr id="4098" name="Picture 2" descr="Person scientist people artificial intelligence vector concept  illustration. Character target check AI laboratory science. Experiment lab  working job. Smart business team human discovery art 10880383 Vector Art at  Vecteezy">
            <a:extLst>
              <a:ext uri="{FF2B5EF4-FFF2-40B4-BE49-F238E27FC236}">
                <a16:creationId xmlns:a16="http://schemas.microsoft.com/office/drawing/2014/main" id="{B7117E14-4F48-4C35-9009-58E824F8D5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1" r="186" b="6481"/>
          <a:stretch/>
        </p:blipFill>
        <p:spPr bwMode="auto">
          <a:xfrm>
            <a:off x="1786467" y="4411134"/>
            <a:ext cx="8619066" cy="248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528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3DE869B-3033-4D5F-80C8-D07056841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6182"/>
            <a:ext cx="4224977" cy="48018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F7EFB9-A2EA-4EA5-915C-8BE4BC7CC7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6805"/>
          <a:stretch/>
        </p:blipFill>
        <p:spPr>
          <a:xfrm>
            <a:off x="4224977" y="3090879"/>
            <a:ext cx="5020625" cy="37671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F6842E-CF81-40E2-B21D-4B043EB47FD3}"/>
              </a:ext>
            </a:extLst>
          </p:cNvPr>
          <p:cNvSpPr txBox="1"/>
          <p:nvPr/>
        </p:nvSpPr>
        <p:spPr>
          <a:xfrm>
            <a:off x="440267" y="228600"/>
            <a:ext cx="1115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power point was made by the ai chat </a:t>
            </a:r>
            <a:r>
              <a:rPr lang="en-US" dirty="0" err="1"/>
              <a:t>gpt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45F223-6DEB-4CE5-81D5-05D602A0277D}"/>
              </a:ext>
            </a:extLst>
          </p:cNvPr>
          <p:cNvSpPr txBox="1"/>
          <p:nvPr/>
        </p:nvSpPr>
        <p:spPr>
          <a:xfrm>
            <a:off x="440267" y="95772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https://chat.openai.com/chat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4132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220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ColfaxAI</vt:lpstr>
      <vt:lpstr>Office Theme</vt:lpstr>
      <vt:lpstr>Simulations</vt:lpstr>
      <vt:lpstr>What are simulations?</vt:lpstr>
      <vt:lpstr>Examples of simulations</vt:lpstr>
      <vt:lpstr>Advantages of simulations</vt:lpstr>
      <vt:lpstr>Disadvantages of simulations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Simulations</dc:title>
  <dc:creator>Rakan nahhas</dc:creator>
  <cp:lastModifiedBy>Rakan nahhas</cp:lastModifiedBy>
  <cp:revision>6</cp:revision>
  <dcterms:created xsi:type="dcterms:W3CDTF">2023-02-08T11:34:13Z</dcterms:created>
  <dcterms:modified xsi:type="dcterms:W3CDTF">2023-02-08T12:20:38Z</dcterms:modified>
</cp:coreProperties>
</file>