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0" r:id="rId7"/>
    <p:sldId id="261"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96423B3B-8575-4A7F-9963-0798969CE44E}" type="datetimeFigureOut">
              <a:rPr lang="en-US" smtClean="0"/>
              <a:t>2/6/2023</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72ABACCA-093C-4E4A-8EEE-CC3F442C5A7B}" type="slidenum">
              <a:rPr lang="en-US" smtClean="0"/>
              <a:t>‹#›</a:t>
            </a:fld>
            <a:endParaRPr lang="en-US"/>
          </a:p>
        </p:txBody>
      </p:sp>
    </p:spTree>
    <p:extLst>
      <p:ext uri="{BB962C8B-B14F-4D97-AF65-F5344CB8AC3E}">
        <p14:creationId xmlns:p14="http://schemas.microsoft.com/office/powerpoint/2010/main" val="509453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6423B3B-8575-4A7F-9963-0798969CE44E}" type="datetimeFigureOut">
              <a:rPr lang="en-US" smtClean="0"/>
              <a:t>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BACCA-093C-4E4A-8EEE-CC3F442C5A7B}" type="slidenum">
              <a:rPr lang="en-US" smtClean="0"/>
              <a:t>‹#›</a:t>
            </a:fld>
            <a:endParaRPr lang="en-US"/>
          </a:p>
        </p:txBody>
      </p:sp>
    </p:spTree>
    <p:extLst>
      <p:ext uri="{BB962C8B-B14F-4D97-AF65-F5344CB8AC3E}">
        <p14:creationId xmlns:p14="http://schemas.microsoft.com/office/powerpoint/2010/main" val="2874949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6423B3B-8575-4A7F-9963-0798969CE44E}" type="datetimeFigureOut">
              <a:rPr lang="en-US" smtClean="0"/>
              <a:t>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BACCA-093C-4E4A-8EEE-CC3F442C5A7B}" type="slidenum">
              <a:rPr lang="en-US" smtClean="0"/>
              <a:t>‹#›</a:t>
            </a:fld>
            <a:endParaRPr lang="en-US"/>
          </a:p>
        </p:txBody>
      </p:sp>
    </p:spTree>
    <p:extLst>
      <p:ext uri="{BB962C8B-B14F-4D97-AF65-F5344CB8AC3E}">
        <p14:creationId xmlns:p14="http://schemas.microsoft.com/office/powerpoint/2010/main" val="1047637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6423B3B-8575-4A7F-9963-0798969CE44E}" type="datetimeFigureOut">
              <a:rPr lang="en-US" smtClean="0"/>
              <a:t>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BACCA-093C-4E4A-8EEE-CC3F442C5A7B}"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815437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6423B3B-8575-4A7F-9963-0798969CE44E}" type="datetimeFigureOut">
              <a:rPr lang="en-US" smtClean="0"/>
              <a:t>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BACCA-093C-4E4A-8EEE-CC3F442C5A7B}" type="slidenum">
              <a:rPr lang="en-US" smtClean="0"/>
              <a:t>‹#›</a:t>
            </a:fld>
            <a:endParaRPr lang="en-US"/>
          </a:p>
        </p:txBody>
      </p:sp>
    </p:spTree>
    <p:extLst>
      <p:ext uri="{BB962C8B-B14F-4D97-AF65-F5344CB8AC3E}">
        <p14:creationId xmlns:p14="http://schemas.microsoft.com/office/powerpoint/2010/main" val="21049440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96423B3B-8575-4A7F-9963-0798969CE44E}" type="datetimeFigureOut">
              <a:rPr lang="en-US" smtClean="0"/>
              <a:t>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ABACCA-093C-4E4A-8EEE-CC3F442C5A7B}" type="slidenum">
              <a:rPr lang="en-US" smtClean="0"/>
              <a:t>‹#›</a:t>
            </a:fld>
            <a:endParaRPr lang="en-US"/>
          </a:p>
        </p:txBody>
      </p:sp>
    </p:spTree>
    <p:extLst>
      <p:ext uri="{BB962C8B-B14F-4D97-AF65-F5344CB8AC3E}">
        <p14:creationId xmlns:p14="http://schemas.microsoft.com/office/powerpoint/2010/main" val="39389104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96423B3B-8575-4A7F-9963-0798969CE44E}" type="datetimeFigureOut">
              <a:rPr lang="en-US" smtClean="0"/>
              <a:t>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ABACCA-093C-4E4A-8EEE-CC3F442C5A7B}" type="slidenum">
              <a:rPr lang="en-US" smtClean="0"/>
              <a:t>‹#›</a:t>
            </a:fld>
            <a:endParaRPr lang="en-US"/>
          </a:p>
        </p:txBody>
      </p:sp>
    </p:spTree>
    <p:extLst>
      <p:ext uri="{BB962C8B-B14F-4D97-AF65-F5344CB8AC3E}">
        <p14:creationId xmlns:p14="http://schemas.microsoft.com/office/powerpoint/2010/main" val="38405533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423B3B-8575-4A7F-9963-0798969CE44E}" type="datetimeFigureOut">
              <a:rPr lang="en-US" smtClean="0"/>
              <a:t>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BACCA-093C-4E4A-8EEE-CC3F442C5A7B}" type="slidenum">
              <a:rPr lang="en-US" smtClean="0"/>
              <a:t>‹#›</a:t>
            </a:fld>
            <a:endParaRPr lang="en-US"/>
          </a:p>
        </p:txBody>
      </p:sp>
    </p:spTree>
    <p:extLst>
      <p:ext uri="{BB962C8B-B14F-4D97-AF65-F5344CB8AC3E}">
        <p14:creationId xmlns:p14="http://schemas.microsoft.com/office/powerpoint/2010/main" val="4644481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423B3B-8575-4A7F-9963-0798969CE44E}" type="datetimeFigureOut">
              <a:rPr lang="en-US" smtClean="0"/>
              <a:t>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BACCA-093C-4E4A-8EEE-CC3F442C5A7B}" type="slidenum">
              <a:rPr lang="en-US" smtClean="0"/>
              <a:t>‹#›</a:t>
            </a:fld>
            <a:endParaRPr lang="en-US"/>
          </a:p>
        </p:txBody>
      </p:sp>
    </p:spTree>
    <p:extLst>
      <p:ext uri="{BB962C8B-B14F-4D97-AF65-F5344CB8AC3E}">
        <p14:creationId xmlns:p14="http://schemas.microsoft.com/office/powerpoint/2010/main" val="3791518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423B3B-8575-4A7F-9963-0798969CE44E}" type="datetimeFigureOut">
              <a:rPr lang="en-US" smtClean="0"/>
              <a:t>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BACCA-093C-4E4A-8EEE-CC3F442C5A7B}" type="slidenum">
              <a:rPr lang="en-US" smtClean="0"/>
              <a:t>‹#›</a:t>
            </a:fld>
            <a:endParaRPr lang="en-US"/>
          </a:p>
        </p:txBody>
      </p:sp>
    </p:spTree>
    <p:extLst>
      <p:ext uri="{BB962C8B-B14F-4D97-AF65-F5344CB8AC3E}">
        <p14:creationId xmlns:p14="http://schemas.microsoft.com/office/powerpoint/2010/main" val="2345361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423B3B-8575-4A7F-9963-0798969CE44E}" type="datetimeFigureOut">
              <a:rPr lang="en-US" smtClean="0"/>
              <a:t>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BACCA-093C-4E4A-8EEE-CC3F442C5A7B}" type="slidenum">
              <a:rPr lang="en-US" smtClean="0"/>
              <a:t>‹#›</a:t>
            </a:fld>
            <a:endParaRPr lang="en-US"/>
          </a:p>
        </p:txBody>
      </p:sp>
    </p:spTree>
    <p:extLst>
      <p:ext uri="{BB962C8B-B14F-4D97-AF65-F5344CB8AC3E}">
        <p14:creationId xmlns:p14="http://schemas.microsoft.com/office/powerpoint/2010/main" val="166516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423B3B-8575-4A7F-9963-0798969CE44E}" type="datetimeFigureOut">
              <a:rPr lang="en-US" smtClean="0"/>
              <a:t>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BACCA-093C-4E4A-8EEE-CC3F442C5A7B}" type="slidenum">
              <a:rPr lang="en-US" smtClean="0"/>
              <a:t>‹#›</a:t>
            </a:fld>
            <a:endParaRPr lang="en-US"/>
          </a:p>
        </p:txBody>
      </p:sp>
    </p:spTree>
    <p:extLst>
      <p:ext uri="{BB962C8B-B14F-4D97-AF65-F5344CB8AC3E}">
        <p14:creationId xmlns:p14="http://schemas.microsoft.com/office/powerpoint/2010/main" val="274945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423B3B-8575-4A7F-9963-0798969CE44E}" type="datetimeFigureOut">
              <a:rPr lang="en-US" smtClean="0"/>
              <a:t>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ABACCA-093C-4E4A-8EEE-CC3F442C5A7B}" type="slidenum">
              <a:rPr lang="en-US" smtClean="0"/>
              <a:t>‹#›</a:t>
            </a:fld>
            <a:endParaRPr lang="en-US"/>
          </a:p>
        </p:txBody>
      </p:sp>
    </p:spTree>
    <p:extLst>
      <p:ext uri="{BB962C8B-B14F-4D97-AF65-F5344CB8AC3E}">
        <p14:creationId xmlns:p14="http://schemas.microsoft.com/office/powerpoint/2010/main" val="186883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423B3B-8575-4A7F-9963-0798969CE44E}" type="datetimeFigureOut">
              <a:rPr lang="en-US" smtClean="0"/>
              <a:t>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ABACCA-093C-4E4A-8EEE-CC3F442C5A7B}" type="slidenum">
              <a:rPr lang="en-US" smtClean="0"/>
              <a:t>‹#›</a:t>
            </a:fld>
            <a:endParaRPr lang="en-US"/>
          </a:p>
        </p:txBody>
      </p:sp>
    </p:spTree>
    <p:extLst>
      <p:ext uri="{BB962C8B-B14F-4D97-AF65-F5344CB8AC3E}">
        <p14:creationId xmlns:p14="http://schemas.microsoft.com/office/powerpoint/2010/main" val="4281551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423B3B-8575-4A7F-9963-0798969CE44E}" type="datetimeFigureOut">
              <a:rPr lang="en-US" smtClean="0"/>
              <a:t>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ABACCA-093C-4E4A-8EEE-CC3F442C5A7B}" type="slidenum">
              <a:rPr lang="en-US" smtClean="0"/>
              <a:t>‹#›</a:t>
            </a:fld>
            <a:endParaRPr lang="en-US"/>
          </a:p>
        </p:txBody>
      </p:sp>
    </p:spTree>
    <p:extLst>
      <p:ext uri="{BB962C8B-B14F-4D97-AF65-F5344CB8AC3E}">
        <p14:creationId xmlns:p14="http://schemas.microsoft.com/office/powerpoint/2010/main" val="579951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6423B3B-8575-4A7F-9963-0798969CE44E}" type="datetimeFigureOut">
              <a:rPr lang="en-US" smtClean="0"/>
              <a:t>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BACCA-093C-4E4A-8EEE-CC3F442C5A7B}" type="slidenum">
              <a:rPr lang="en-US" smtClean="0"/>
              <a:t>‹#›</a:t>
            </a:fld>
            <a:endParaRPr lang="en-US"/>
          </a:p>
        </p:txBody>
      </p:sp>
    </p:spTree>
    <p:extLst>
      <p:ext uri="{BB962C8B-B14F-4D97-AF65-F5344CB8AC3E}">
        <p14:creationId xmlns:p14="http://schemas.microsoft.com/office/powerpoint/2010/main" val="2922145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6423B3B-8575-4A7F-9963-0798969CE44E}" type="datetimeFigureOut">
              <a:rPr lang="en-US" smtClean="0"/>
              <a:t>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BACCA-093C-4E4A-8EEE-CC3F442C5A7B}" type="slidenum">
              <a:rPr lang="en-US" smtClean="0"/>
              <a:t>‹#›</a:t>
            </a:fld>
            <a:endParaRPr lang="en-US"/>
          </a:p>
        </p:txBody>
      </p:sp>
    </p:spTree>
    <p:extLst>
      <p:ext uri="{BB962C8B-B14F-4D97-AF65-F5344CB8AC3E}">
        <p14:creationId xmlns:p14="http://schemas.microsoft.com/office/powerpoint/2010/main" val="940826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6423B3B-8575-4A7F-9963-0798969CE44E}" type="datetimeFigureOut">
              <a:rPr lang="en-US" smtClean="0"/>
              <a:t>2/6/2023</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2ABACCA-093C-4E4A-8EEE-CC3F442C5A7B}" type="slidenum">
              <a:rPr lang="en-US" smtClean="0"/>
              <a:t>‹#›</a:t>
            </a:fld>
            <a:endParaRPr lang="en-US"/>
          </a:p>
        </p:txBody>
      </p:sp>
    </p:spTree>
    <p:extLst>
      <p:ext uri="{BB962C8B-B14F-4D97-AF65-F5344CB8AC3E}">
        <p14:creationId xmlns:p14="http://schemas.microsoft.com/office/powerpoint/2010/main" val="6810255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marxentlabs.com/what-is-virtual-reality/" TargetMode="External"/><Relationship Id="rId2" Type="http://schemas.openxmlformats.org/officeDocument/2006/relationships/hyperlink" Target="https://www.trio.dev/blog/virtual-reality-applications" TargetMode="External"/><Relationship Id="rId1" Type="http://schemas.openxmlformats.org/officeDocument/2006/relationships/slideLayout" Target="../slideLayouts/slideLayout2.xml"/><Relationship Id="rId4" Type="http://schemas.openxmlformats.org/officeDocument/2006/relationships/hyperlink" Target="https://www.techtarget.com/whatis/definition/virtual-realit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Virtual</a:t>
            </a:r>
            <a:r>
              <a:rPr lang="en-US" dirty="0" smtClean="0"/>
              <a:t> </a:t>
            </a:r>
            <a:r>
              <a:rPr lang="en-US" b="1" dirty="0" smtClean="0"/>
              <a:t>reality</a:t>
            </a:r>
            <a:r>
              <a:rPr lang="en-US" dirty="0" smtClean="0"/>
              <a:t> </a:t>
            </a:r>
            <a:endParaRPr lang="en-US" dirty="0"/>
          </a:p>
        </p:txBody>
      </p:sp>
      <p:sp>
        <p:nvSpPr>
          <p:cNvPr id="3" name="Subtitle 2"/>
          <p:cNvSpPr>
            <a:spLocks noGrp="1"/>
          </p:cNvSpPr>
          <p:nvPr>
            <p:ph type="subTitle" idx="1"/>
          </p:nvPr>
        </p:nvSpPr>
        <p:spPr/>
        <p:txBody>
          <a:bodyPr/>
          <a:lstStyle/>
          <a:p>
            <a:r>
              <a:rPr lang="en-US" dirty="0" smtClean="0"/>
              <a:t>By Sami Abbasi 8H</a:t>
            </a:r>
            <a:endParaRPr lang="en-US" dirty="0"/>
          </a:p>
        </p:txBody>
      </p:sp>
    </p:spTree>
    <p:extLst>
      <p:ext uri="{BB962C8B-B14F-4D97-AF65-F5344CB8AC3E}">
        <p14:creationId xmlns:p14="http://schemas.microsoft.com/office/powerpoint/2010/main" val="35697620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Virtual reality?</a:t>
            </a:r>
            <a:endParaRPr lang="en-US" dirty="0"/>
          </a:p>
        </p:txBody>
      </p:sp>
      <p:sp>
        <p:nvSpPr>
          <p:cNvPr id="3" name="Content Placeholder 2"/>
          <p:cNvSpPr>
            <a:spLocks noGrp="1"/>
          </p:cNvSpPr>
          <p:nvPr>
            <p:ph idx="1"/>
          </p:nvPr>
        </p:nvSpPr>
        <p:spPr>
          <a:xfrm>
            <a:off x="1141412" y="2249487"/>
            <a:ext cx="9905999" cy="4045296"/>
          </a:xfrm>
        </p:spPr>
        <p:txBody>
          <a:bodyPr>
            <a:noAutofit/>
          </a:bodyPr>
          <a:lstStyle/>
          <a:p>
            <a:pPr marL="0" indent="0">
              <a:buNone/>
            </a:pPr>
            <a:r>
              <a:rPr lang="en-US" dirty="0" smtClean="0"/>
              <a:t>Virtual reality is a simulated 3D environment that enables users to explore and interact with a virtual surrounding in a way that approximates reality, as it is perceived through the users' senses.</a:t>
            </a:r>
          </a:p>
          <a:p>
            <a:pPr marL="0" indent="0">
              <a:buNone/>
            </a:pPr>
            <a:endParaRPr lang="en-US" dirty="0"/>
          </a:p>
          <a:p>
            <a:pPr marL="0" indent="0">
              <a:buNone/>
            </a:pPr>
            <a:r>
              <a:rPr lang="en-US" dirty="0" smtClean="0"/>
              <a:t> The environment is created with computer hardware and software, although users might also need to wear devices such as helmets or goggles to interact with the environment. The more deeply users can immerse themselves in a VR environment and block out their physical surroundings.</a:t>
            </a:r>
            <a:endParaRPr lang="en-US" dirty="0"/>
          </a:p>
        </p:txBody>
      </p:sp>
    </p:spTree>
    <p:extLst>
      <p:ext uri="{BB962C8B-B14F-4D97-AF65-F5344CB8AC3E}">
        <p14:creationId xmlns:p14="http://schemas.microsoft.com/office/powerpoint/2010/main" val="188548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are the main types of virtual reality?</a:t>
            </a:r>
            <a:br>
              <a:rPr lang="en-US" b="1" dirty="0" smtClean="0"/>
            </a:br>
            <a:endParaRPr lang="en-US" b="1" dirty="0"/>
          </a:p>
        </p:txBody>
      </p:sp>
      <p:sp>
        <p:nvSpPr>
          <p:cNvPr id="3" name="Content Placeholder 2"/>
          <p:cNvSpPr>
            <a:spLocks noGrp="1"/>
          </p:cNvSpPr>
          <p:nvPr>
            <p:ph idx="1"/>
          </p:nvPr>
        </p:nvSpPr>
        <p:spPr/>
        <p:txBody>
          <a:bodyPr>
            <a:normAutofit fontScale="92500" lnSpcReduction="10000"/>
          </a:bodyPr>
          <a:lstStyle/>
          <a:p>
            <a:r>
              <a:rPr lang="en-US" sz="3200" b="1" dirty="0" smtClean="0"/>
              <a:t>Non-immersive</a:t>
            </a:r>
            <a:r>
              <a:rPr lang="en-US" dirty="0"/>
              <a:t>:</a:t>
            </a:r>
            <a:r>
              <a:rPr lang="en-US" dirty="0" smtClean="0"/>
              <a:t> </a:t>
            </a:r>
            <a:r>
              <a:rPr lang="en-US" sz="2600" dirty="0" smtClean="0"/>
              <a:t>This type of VR typically refers to a 3D simulated environment that's acquired through a computer screen.</a:t>
            </a:r>
          </a:p>
          <a:p>
            <a:r>
              <a:rPr lang="en-US" sz="3200" b="1" dirty="0" smtClean="0"/>
              <a:t>Semi-immersive</a:t>
            </a:r>
            <a:r>
              <a:rPr lang="en-US" sz="2600" dirty="0"/>
              <a:t>:</a:t>
            </a:r>
            <a:r>
              <a:rPr lang="en-US" sz="2600" dirty="0" smtClean="0"/>
              <a:t> This type of VR offers a partial virtual experience that's accessed through a computer screen or some type of glasses or headset.</a:t>
            </a:r>
          </a:p>
          <a:p>
            <a:r>
              <a:rPr lang="en-US" sz="3200" b="1" dirty="0" smtClean="0"/>
              <a:t>Fully immersive</a:t>
            </a:r>
            <a:r>
              <a:rPr lang="en-US" dirty="0"/>
              <a:t>:</a:t>
            </a:r>
            <a:r>
              <a:rPr lang="en-US" dirty="0" smtClean="0"/>
              <a:t> </a:t>
            </a:r>
            <a:r>
              <a:rPr lang="en-US" sz="2600" dirty="0" smtClean="0"/>
              <a:t>This type of VR delivers the greatest level of virtual reality, completely submerging the user in the simulated 3D world with glover, treadmills, gaming, healthcare</a:t>
            </a:r>
          </a:p>
        </p:txBody>
      </p:sp>
    </p:spTree>
    <p:extLst>
      <p:ext uri="{BB962C8B-B14F-4D97-AF65-F5344CB8AC3E}">
        <p14:creationId xmlns:p14="http://schemas.microsoft.com/office/powerpoint/2010/main" val="33524311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are </a:t>
            </a:r>
            <a:r>
              <a:rPr lang="en-US" b="1" dirty="0"/>
              <a:t>t</a:t>
            </a:r>
            <a:r>
              <a:rPr lang="en-US" b="1" dirty="0" smtClean="0"/>
              <a:t>he uses of virtual reality?</a:t>
            </a:r>
            <a:endParaRPr lang="en-US" b="1" dirty="0"/>
          </a:p>
        </p:txBody>
      </p:sp>
      <p:sp>
        <p:nvSpPr>
          <p:cNvPr id="3" name="Content Placeholder 2"/>
          <p:cNvSpPr>
            <a:spLocks noGrp="1"/>
          </p:cNvSpPr>
          <p:nvPr>
            <p:ph idx="1"/>
          </p:nvPr>
        </p:nvSpPr>
        <p:spPr/>
        <p:txBody>
          <a:bodyPr>
            <a:normAutofit fontScale="77500" lnSpcReduction="20000"/>
          </a:bodyPr>
          <a:lstStyle/>
          <a:p>
            <a:r>
              <a:rPr lang="en-US" sz="3500" b="1" dirty="0" smtClean="0"/>
              <a:t>Training</a:t>
            </a:r>
            <a:r>
              <a:rPr lang="en-US" sz="3200" b="1" dirty="0" smtClean="0"/>
              <a:t>: </a:t>
            </a:r>
            <a:r>
              <a:rPr lang="en-US" sz="2800" dirty="0" smtClean="0"/>
              <a:t>VR makes it possible to train personnel safely, efficiently and cost-effectively.</a:t>
            </a:r>
          </a:p>
          <a:p>
            <a:pPr marL="0" indent="0">
              <a:buNone/>
            </a:pPr>
            <a:endParaRPr lang="en-US" dirty="0" smtClean="0"/>
          </a:p>
          <a:p>
            <a:r>
              <a:rPr lang="en-US" sz="3900" b="1" dirty="0" smtClean="0"/>
              <a:t>Education</a:t>
            </a:r>
            <a:r>
              <a:rPr lang="en-US" sz="3200" b="1" dirty="0" smtClean="0"/>
              <a:t>: </a:t>
            </a:r>
            <a:r>
              <a:rPr lang="en-US" sz="2800" dirty="0" smtClean="0"/>
              <a:t>VR offers educational institutions new technique for teaching and learning</a:t>
            </a:r>
            <a:r>
              <a:rPr lang="en-US" dirty="0" smtClean="0"/>
              <a:t>.</a:t>
            </a:r>
          </a:p>
          <a:p>
            <a:pPr marL="0" indent="0">
              <a:buNone/>
            </a:pPr>
            <a:endParaRPr lang="en-US" dirty="0" smtClean="0"/>
          </a:p>
          <a:p>
            <a:r>
              <a:rPr lang="en-US" sz="3900" b="1" dirty="0" smtClean="0"/>
              <a:t>Healthcare</a:t>
            </a:r>
            <a:r>
              <a:rPr lang="en-US" sz="3200" b="1" dirty="0" smtClean="0"/>
              <a:t>: </a:t>
            </a:r>
            <a:r>
              <a:rPr lang="en-US" sz="2800" dirty="0" smtClean="0"/>
              <a:t>VR has the potential to advantages individuals across the healthcare industry, including patients, practitioners and researchers.</a:t>
            </a:r>
            <a:endParaRPr lang="en-US" sz="2800" dirty="0"/>
          </a:p>
        </p:txBody>
      </p:sp>
    </p:spTree>
    <p:extLst>
      <p:ext uri="{BB962C8B-B14F-4D97-AF65-F5344CB8AC3E}">
        <p14:creationId xmlns:p14="http://schemas.microsoft.com/office/powerpoint/2010/main" val="15075376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0"/>
            <a:ext cx="9905999" cy="5791201"/>
          </a:xfrm>
        </p:spPr>
        <p:txBody>
          <a:bodyPr/>
          <a:lstStyle/>
          <a:p>
            <a:r>
              <a:rPr lang="en-US" sz="3000" b="1" dirty="0" smtClean="0"/>
              <a:t>Architecture:</a:t>
            </a:r>
            <a:r>
              <a:rPr lang="en-US" dirty="0" smtClean="0"/>
              <a:t> </a:t>
            </a:r>
            <a:r>
              <a:rPr lang="en-US" dirty="0"/>
              <a:t>Using VR, architects can not only envision what they’re </a:t>
            </a:r>
            <a:r>
              <a:rPr lang="en-US" dirty="0" smtClean="0"/>
              <a:t>building </a:t>
            </a:r>
            <a:r>
              <a:rPr lang="en-US" dirty="0"/>
              <a:t>but understand how it feels as well. </a:t>
            </a:r>
            <a:endParaRPr lang="en-US" dirty="0" smtClean="0"/>
          </a:p>
          <a:p>
            <a:r>
              <a:rPr lang="en-US" sz="3000" b="1" dirty="0" smtClean="0"/>
              <a:t>Automotive: </a:t>
            </a:r>
            <a:r>
              <a:rPr lang="en-US" dirty="0" smtClean="0"/>
              <a:t>VR </a:t>
            </a:r>
            <a:r>
              <a:rPr lang="en-US" dirty="0"/>
              <a:t>helps car manufacturers in analyzing road scenarios and </a:t>
            </a:r>
            <a:r>
              <a:rPr lang="en-US" dirty="0" smtClean="0"/>
              <a:t>conduct the way cars move in the road.</a:t>
            </a:r>
          </a:p>
          <a:p>
            <a:r>
              <a:rPr lang="en-US" sz="3000" b="1" dirty="0"/>
              <a:t>Occupational </a:t>
            </a:r>
            <a:r>
              <a:rPr lang="en-US" sz="3000" b="1" dirty="0" smtClean="0"/>
              <a:t>Safety: </a:t>
            </a:r>
            <a:r>
              <a:rPr lang="en-US" dirty="0" smtClean="0"/>
              <a:t>Occupational </a:t>
            </a:r>
            <a:r>
              <a:rPr lang="en-US" dirty="0"/>
              <a:t>safety and health (OSH) is a concern for workplaces with machinery or natural hazards. </a:t>
            </a:r>
          </a:p>
        </p:txBody>
      </p:sp>
    </p:spTree>
    <p:extLst>
      <p:ext uri="{BB962C8B-B14F-4D97-AF65-F5344CB8AC3E}">
        <p14:creationId xmlns:p14="http://schemas.microsoft.com/office/powerpoint/2010/main" val="15785577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Augmented </a:t>
            </a:r>
            <a:r>
              <a:rPr lang="en-US" b="1" dirty="0" smtClean="0"/>
              <a:t>reality</a:t>
            </a:r>
            <a:endParaRPr lang="en-US" b="1" dirty="0"/>
          </a:p>
        </p:txBody>
      </p:sp>
      <p:sp>
        <p:nvSpPr>
          <p:cNvPr id="3" name="Content Placeholder 2"/>
          <p:cNvSpPr>
            <a:spLocks noGrp="1"/>
          </p:cNvSpPr>
          <p:nvPr>
            <p:ph idx="1"/>
          </p:nvPr>
        </p:nvSpPr>
        <p:spPr/>
        <p:txBody>
          <a:bodyPr/>
          <a:lstStyle/>
          <a:p>
            <a:r>
              <a:rPr lang="en-US" dirty="0"/>
              <a:t>Augmented reality also is sometimes referred to as a type of virtual reality, although many would argue that it is a separate but related field. With augmented reality, virtual simulations are overlaid onto real-world environments in order to enhance or augment those environments. For example, a furniture retailer might provide an app that enables users to point their phones at a room and visualize what a new chair or table might look like in that setting.</a:t>
            </a:r>
          </a:p>
          <a:p>
            <a:endParaRPr lang="en-US" dirty="0"/>
          </a:p>
          <a:p>
            <a:endParaRPr lang="en-US" dirty="0"/>
          </a:p>
        </p:txBody>
      </p:sp>
    </p:spTree>
    <p:extLst>
      <p:ext uri="{BB962C8B-B14F-4D97-AF65-F5344CB8AC3E}">
        <p14:creationId xmlns:p14="http://schemas.microsoft.com/office/powerpoint/2010/main" val="9764863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t>What’s the Difference Between Virtual Reality and Augmented Reality?</a:t>
            </a:r>
            <a:br>
              <a:rPr lang="en-US" b="1" dirty="0"/>
            </a:br>
            <a:endParaRPr lang="en-US" b="1" dirty="0"/>
          </a:p>
        </p:txBody>
      </p:sp>
      <p:sp>
        <p:nvSpPr>
          <p:cNvPr id="3" name="Content Placeholder 2"/>
          <p:cNvSpPr>
            <a:spLocks noGrp="1"/>
          </p:cNvSpPr>
          <p:nvPr>
            <p:ph idx="1"/>
          </p:nvPr>
        </p:nvSpPr>
        <p:spPr/>
        <p:txBody>
          <a:bodyPr/>
          <a:lstStyle/>
          <a:p>
            <a:r>
              <a:rPr lang="en-US" dirty="0"/>
              <a:t>Virtual reality (VR) is an all-enveloping artificial and fully immersive experience that obscures the natural world. Augmented reality (AR) enhances users’ real-world views with digital overlays that incorporate artificial objects.</a:t>
            </a:r>
          </a:p>
          <a:p>
            <a:endParaRPr lang="en-US" dirty="0"/>
          </a:p>
          <a:p>
            <a:endParaRPr lang="en-US" dirty="0"/>
          </a:p>
        </p:txBody>
      </p:sp>
    </p:spTree>
    <p:extLst>
      <p:ext uri="{BB962C8B-B14F-4D97-AF65-F5344CB8AC3E}">
        <p14:creationId xmlns:p14="http://schemas.microsoft.com/office/powerpoint/2010/main" val="29878951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0088" y="543339"/>
            <a:ext cx="10318542" cy="5857462"/>
          </a:xfrm>
        </p:spPr>
        <p:txBody>
          <a:bodyPr/>
          <a:lstStyle/>
          <a:p>
            <a:r>
              <a:rPr lang="en-US" dirty="0">
                <a:hlinkClick r:id="rId2"/>
              </a:rPr>
              <a:t>https://</a:t>
            </a:r>
            <a:r>
              <a:rPr lang="en-US" dirty="0" smtClean="0">
                <a:hlinkClick r:id="rId2"/>
              </a:rPr>
              <a:t>www.trio.dev/blog/virtual-reality-applications</a:t>
            </a:r>
            <a:r>
              <a:rPr lang="en-US" dirty="0" smtClean="0"/>
              <a:t>  </a:t>
            </a:r>
          </a:p>
          <a:p>
            <a:r>
              <a:rPr lang="en-US" dirty="0">
                <a:hlinkClick r:id="rId3"/>
              </a:rPr>
              <a:t>https://www.marxentlabs.com/what-is-virtual-reality</a:t>
            </a:r>
            <a:r>
              <a:rPr lang="en-US" dirty="0" smtClean="0">
                <a:hlinkClick r:id="rId3"/>
              </a:rPr>
              <a:t>/</a:t>
            </a:r>
            <a:r>
              <a:rPr lang="en-US" dirty="0" smtClean="0"/>
              <a:t>  </a:t>
            </a:r>
          </a:p>
          <a:p>
            <a:r>
              <a:rPr lang="en-US" dirty="0">
                <a:hlinkClick r:id="rId4"/>
              </a:rPr>
              <a:t>https://</a:t>
            </a:r>
            <a:r>
              <a:rPr lang="en-US" dirty="0" smtClean="0">
                <a:hlinkClick r:id="rId4"/>
              </a:rPr>
              <a:t>www.techtarget.com/whatis/definition/virtual-reality</a:t>
            </a:r>
            <a:r>
              <a:rPr lang="en-US" dirty="0" smtClean="0"/>
              <a:t> </a:t>
            </a:r>
            <a:endParaRPr lang="en-US" dirty="0"/>
          </a:p>
        </p:txBody>
      </p:sp>
    </p:spTree>
    <p:extLst>
      <p:ext uri="{BB962C8B-B14F-4D97-AF65-F5344CB8AC3E}">
        <p14:creationId xmlns:p14="http://schemas.microsoft.com/office/powerpoint/2010/main" val="31133790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2671</TotalTime>
  <Words>440</Words>
  <Application>Microsoft Office PowerPoint</Application>
  <PresentationFormat>Widescreen</PresentationFormat>
  <Paragraphs>26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Tw Cen MT</vt:lpstr>
      <vt:lpstr>Circuit</vt:lpstr>
      <vt:lpstr>Virtual reality </vt:lpstr>
      <vt:lpstr>What is Virtual reality?</vt:lpstr>
      <vt:lpstr>What are the main types of virtual reality? </vt:lpstr>
      <vt:lpstr>What are the uses of virtual reality?</vt:lpstr>
      <vt:lpstr>PowerPoint Presentation</vt:lpstr>
      <vt:lpstr>Augmented reality</vt:lpstr>
      <vt:lpstr>What’s the Difference Between Virtual Reality and Augmented Reality?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reality</dc:title>
  <dc:creator>user</dc:creator>
  <cp:lastModifiedBy>user</cp:lastModifiedBy>
  <cp:revision>15</cp:revision>
  <dcterms:created xsi:type="dcterms:W3CDTF">2023-02-06T15:22:29Z</dcterms:created>
  <dcterms:modified xsi:type="dcterms:W3CDTF">2023-02-08T11:53:43Z</dcterms:modified>
</cp:coreProperties>
</file>