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30E1597-5A67-4513-BD5F-CC64B06AC97B}" type="datetimeFigureOut">
              <a:rPr lang="en-US" smtClean="0"/>
              <a:t>08/02/2023</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E80AB94-18D6-42B0-99E8-B0DCAB8A4325}"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0E1597-5A67-4513-BD5F-CC64B06AC97B}" type="datetimeFigureOut">
              <a:rPr lang="en-US" smtClean="0"/>
              <a:t>08/02/2023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80AB94-18D6-42B0-99E8-B0DCAB8A432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6E80AB94-18D6-42B0-99E8-B0DCAB8A4325}"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0E1597-5A67-4513-BD5F-CC64B06AC97B}" type="datetimeFigureOut">
              <a:rPr lang="en-US" smtClean="0"/>
              <a:t>08/02/2023</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30E1597-5A67-4513-BD5F-CC64B06AC97B}" type="datetimeFigureOut">
              <a:rPr lang="en-US" smtClean="0"/>
              <a:t>08/02/2023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6E80AB94-18D6-42B0-99E8-B0DCAB8A4325}"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30E1597-5A67-4513-BD5F-CC64B06AC97B}" type="datetimeFigureOut">
              <a:rPr lang="en-US" smtClean="0"/>
              <a:t>08/02/2023</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E80AB94-18D6-42B0-99E8-B0DCAB8A4325}"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30E1597-5A67-4513-BD5F-CC64B06AC97B}" type="datetimeFigureOut">
              <a:rPr lang="en-US" smtClean="0"/>
              <a:t>08/02/2023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80AB94-18D6-42B0-99E8-B0DCAB8A4325}"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30E1597-5A67-4513-BD5F-CC64B06AC97B}" type="datetimeFigureOut">
              <a:rPr lang="en-US" smtClean="0"/>
              <a:t>08/02/2023</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6E80AB94-18D6-42B0-99E8-B0DCAB8A4325}"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30E1597-5A67-4513-BD5F-CC64B06AC97B}" type="datetimeFigureOut">
              <a:rPr lang="en-US" smtClean="0"/>
              <a:t>08/02/2023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6E80AB94-18D6-42B0-99E8-B0DCAB8A432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30E1597-5A67-4513-BD5F-CC64B06AC97B}" type="datetimeFigureOut">
              <a:rPr lang="en-US" smtClean="0"/>
              <a:t>08/02/2023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E80AB94-18D6-42B0-99E8-B0DCAB8A432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E80AB94-18D6-42B0-99E8-B0DCAB8A4325}"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30E1597-5A67-4513-BD5F-CC64B06AC97B}" type="datetimeFigureOut">
              <a:rPr lang="en-US" smtClean="0"/>
              <a:t>08/02/2023</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6E80AB94-18D6-42B0-99E8-B0DCAB8A4325}"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30E1597-5A67-4513-BD5F-CC64B06AC97B}" type="datetimeFigureOut">
              <a:rPr lang="en-US" smtClean="0"/>
              <a:t>08/02/2023</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30E1597-5A67-4513-BD5F-CC64B06AC97B}" type="datetimeFigureOut">
              <a:rPr lang="en-US" smtClean="0"/>
              <a:t>08/02/2023</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E80AB94-18D6-42B0-99E8-B0DCAB8A4325}"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By: Christina Batshone</a:t>
            </a:r>
          </a:p>
          <a:p>
            <a:r>
              <a:rPr lang="en-US" dirty="0" smtClean="0"/>
              <a:t>Grade: 8D</a:t>
            </a:r>
            <a:endParaRPr lang="en-US" dirty="0"/>
          </a:p>
        </p:txBody>
      </p:sp>
      <p:sp>
        <p:nvSpPr>
          <p:cNvPr id="2" name="Title 1"/>
          <p:cNvSpPr>
            <a:spLocks noGrp="1"/>
          </p:cNvSpPr>
          <p:nvPr>
            <p:ph type="ctrTitle"/>
          </p:nvPr>
        </p:nvSpPr>
        <p:spPr/>
        <p:txBody>
          <a:bodyPr/>
          <a:lstStyle/>
          <a:p>
            <a:r>
              <a:rPr lang="en-US" dirty="0" smtClean="0"/>
              <a:t>Virtual Reality</a:t>
            </a:r>
            <a:endParaRPr lang="en-US" dirty="0"/>
          </a:p>
        </p:txBody>
      </p:sp>
    </p:spTree>
    <p:extLst>
      <p:ext uri="{BB962C8B-B14F-4D97-AF65-F5344CB8AC3E}">
        <p14:creationId xmlns:p14="http://schemas.microsoft.com/office/powerpoint/2010/main" val="1504926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sz="quarter" idx="1"/>
          </p:nvPr>
        </p:nvSpPr>
        <p:spPr/>
        <p:txBody>
          <a:bodyPr>
            <a:normAutofit/>
          </a:bodyPr>
          <a:lstStyle/>
          <a:p>
            <a:r>
              <a:rPr lang="en-US" sz="2800" dirty="0" smtClean="0"/>
              <a:t>Virtual reality is the use of computer technology to generate stimulated worlds. Virtual reality replaces  a normal screen device into a three-dimensional experience, which immerses in the users to make them interact with 3d worlds.</a:t>
            </a:r>
            <a:endParaRPr lang="en-US" sz="2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267200"/>
            <a:ext cx="2765580" cy="20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4585" y="4267200"/>
            <a:ext cx="2680815" cy="20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4181" y="4266844"/>
            <a:ext cx="3240404" cy="2099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6603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created virtual reality?</a:t>
            </a:r>
            <a:endParaRPr lang="en-US" dirty="0"/>
          </a:p>
        </p:txBody>
      </p:sp>
      <p:sp>
        <p:nvSpPr>
          <p:cNvPr id="3" name="Content Placeholder 2"/>
          <p:cNvSpPr>
            <a:spLocks noGrp="1"/>
          </p:cNvSpPr>
          <p:nvPr>
            <p:ph sz="quarter" idx="1"/>
          </p:nvPr>
        </p:nvSpPr>
        <p:spPr/>
        <p:txBody>
          <a:bodyPr/>
          <a:lstStyle/>
          <a:p>
            <a:r>
              <a:rPr lang="en-US" dirty="0"/>
              <a:t>Ivan </a:t>
            </a:r>
            <a:r>
              <a:rPr lang="en-US" dirty="0" smtClean="0"/>
              <a:t>Sutherland created virtual reality in the century 1965, he was a </a:t>
            </a:r>
            <a:r>
              <a:rPr lang="en-US" dirty="0"/>
              <a:t>computer scientist, presented his vision of the Ultimate Display. </a:t>
            </a:r>
            <a:r>
              <a:rPr lang="en-US" dirty="0" smtClean="0"/>
              <a:t>In </a:t>
            </a:r>
            <a:r>
              <a:rPr lang="en-US" dirty="0"/>
              <a:t>the mid-1980s </a:t>
            </a:r>
            <a:r>
              <a:rPr lang="en-US" dirty="0" smtClean="0"/>
              <a:t>Jaron Lanier started developing the features, gears, gloves and goggles. Thats when he started using the term “virtual reality”. </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114800"/>
            <a:ext cx="30099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114800"/>
            <a:ext cx="3016827"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0762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was virtual reality created?</a:t>
            </a:r>
            <a:endParaRPr lang="en-US" dirty="0"/>
          </a:p>
        </p:txBody>
      </p:sp>
      <p:sp>
        <p:nvSpPr>
          <p:cNvPr id="3" name="Content Placeholder 2"/>
          <p:cNvSpPr>
            <a:spLocks noGrp="1"/>
          </p:cNvSpPr>
          <p:nvPr>
            <p:ph sz="quarter" idx="1"/>
          </p:nvPr>
        </p:nvSpPr>
        <p:spPr/>
        <p:txBody>
          <a:bodyPr/>
          <a:lstStyle/>
          <a:p>
            <a:r>
              <a:rPr lang="en-US" dirty="0" smtClean="0"/>
              <a:t>device was made to help with military to help track systems linked to cameras, as well as the VR lets users explore and interact with virtual surroundings, as it perceives through users senses.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86200"/>
            <a:ext cx="3505200" cy="228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872593"/>
            <a:ext cx="3505200" cy="229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1981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virtual reality</a:t>
            </a:r>
            <a:endParaRPr lang="en-US" dirty="0"/>
          </a:p>
        </p:txBody>
      </p:sp>
      <p:sp>
        <p:nvSpPr>
          <p:cNvPr id="3" name="Content Placeholder 2"/>
          <p:cNvSpPr>
            <a:spLocks noGrp="1"/>
          </p:cNvSpPr>
          <p:nvPr>
            <p:ph sz="quarter" idx="1"/>
          </p:nvPr>
        </p:nvSpPr>
        <p:spPr/>
        <p:txBody>
          <a:bodyPr>
            <a:normAutofit/>
          </a:bodyPr>
          <a:lstStyle/>
          <a:p>
            <a:r>
              <a:rPr lang="en-US" sz="1800" dirty="0"/>
              <a:t>Virtual reality helps in exploring places </a:t>
            </a:r>
            <a:r>
              <a:rPr lang="en-US" sz="1800" dirty="0" smtClean="0"/>
              <a:t>without </a:t>
            </a:r>
            <a:r>
              <a:rPr lang="en-US" sz="1800" dirty="0"/>
              <a:t>actually being </a:t>
            </a:r>
            <a:r>
              <a:rPr lang="en-US" sz="1800" dirty="0" smtClean="0"/>
              <a:t>there.</a:t>
            </a:r>
          </a:p>
          <a:p>
            <a:endParaRPr lang="en-US" sz="1800" dirty="0" smtClean="0"/>
          </a:p>
          <a:p>
            <a:r>
              <a:rPr lang="en-US" sz="1800" dirty="0" smtClean="0"/>
              <a:t>Improves the education system.</a:t>
            </a:r>
          </a:p>
          <a:p>
            <a:endParaRPr lang="en-US" sz="1800" dirty="0"/>
          </a:p>
          <a:p>
            <a:r>
              <a:rPr lang="en-US" sz="1800" dirty="0"/>
              <a:t>It creates a realistic </a:t>
            </a:r>
            <a:r>
              <a:rPr lang="en-US" sz="1800" dirty="0" smtClean="0"/>
              <a:t>world.</a:t>
            </a:r>
          </a:p>
          <a:p>
            <a:endParaRPr lang="en-US" sz="1800" dirty="0"/>
          </a:p>
          <a:p>
            <a:r>
              <a:rPr lang="en-US" sz="1800" dirty="0" smtClean="0"/>
              <a:t>Helps in providing knowledge.</a:t>
            </a:r>
          </a:p>
          <a:p>
            <a:endParaRPr lang="en-US" sz="1800" dirty="0"/>
          </a:p>
          <a:p>
            <a:r>
              <a:rPr lang="en-US" sz="1800" dirty="0"/>
              <a:t>Increases interest and engagement toward a </a:t>
            </a:r>
            <a:r>
              <a:rPr lang="en-US" sz="1800" dirty="0" smtClean="0"/>
              <a:t>subject.</a:t>
            </a:r>
          </a:p>
          <a:p>
            <a:endParaRPr lang="en-US" sz="1800" dirty="0"/>
          </a:p>
          <a:p>
            <a:r>
              <a:rPr lang="en-US" sz="1800" dirty="0" smtClean="0"/>
              <a:t>Makes people experience different realities of life.</a:t>
            </a:r>
            <a:endParaRPr lang="en-US" sz="1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209800"/>
            <a:ext cx="2362200" cy="157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781800" y="3505200"/>
            <a:ext cx="2118400" cy="2767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590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 of virtual reality</a:t>
            </a:r>
            <a:endParaRPr lang="en-US" dirty="0"/>
          </a:p>
        </p:txBody>
      </p:sp>
      <p:sp>
        <p:nvSpPr>
          <p:cNvPr id="3" name="Content Placeholder 2"/>
          <p:cNvSpPr>
            <a:spLocks noGrp="1"/>
          </p:cNvSpPr>
          <p:nvPr>
            <p:ph sz="quarter" idx="1"/>
          </p:nvPr>
        </p:nvSpPr>
        <p:spPr/>
        <p:txBody>
          <a:bodyPr>
            <a:normAutofit/>
          </a:bodyPr>
          <a:lstStyle/>
          <a:p>
            <a:r>
              <a:rPr lang="en-US" sz="2000" dirty="0"/>
              <a:t>Implementation is </a:t>
            </a:r>
            <a:r>
              <a:rPr lang="en-US" sz="2000" dirty="0" smtClean="0"/>
              <a:t>expensive.</a:t>
            </a:r>
          </a:p>
          <a:p>
            <a:endParaRPr lang="en-US" sz="2000" dirty="0"/>
          </a:p>
          <a:p>
            <a:r>
              <a:rPr lang="en-US" sz="2000" dirty="0"/>
              <a:t>Only develop technical skills no interaction is </a:t>
            </a:r>
            <a:r>
              <a:rPr lang="en-US" sz="2000" dirty="0" smtClean="0"/>
              <a:t>there.</a:t>
            </a:r>
          </a:p>
          <a:p>
            <a:endParaRPr lang="en-US" sz="2000" dirty="0"/>
          </a:p>
          <a:p>
            <a:r>
              <a:rPr lang="en-US" sz="2000" dirty="0" smtClean="0"/>
              <a:t>You can get easily addicted to virtual reality.</a:t>
            </a:r>
          </a:p>
          <a:p>
            <a:endParaRPr lang="en-US" sz="2000" dirty="0"/>
          </a:p>
          <a:p>
            <a:r>
              <a:rPr lang="en-US" sz="2000" dirty="0"/>
              <a:t>Not engaged in the real </a:t>
            </a:r>
            <a:r>
              <a:rPr lang="en-US" sz="2000" dirty="0" smtClean="0"/>
              <a:t>world.</a:t>
            </a:r>
          </a:p>
          <a:p>
            <a:endParaRPr lang="en-US" sz="2000" dirty="0"/>
          </a:p>
          <a:p>
            <a:r>
              <a:rPr lang="en-US" sz="2000" dirty="0" smtClean="0"/>
              <a:t>Psychological damage.</a:t>
            </a:r>
          </a:p>
          <a:p>
            <a:endParaRPr lang="en-US" sz="2000" dirty="0"/>
          </a:p>
          <a:p>
            <a:r>
              <a:rPr lang="en-US" sz="2000" dirty="0"/>
              <a:t>Impact on the real human </a:t>
            </a:r>
            <a:r>
              <a:rPr lang="en-US" sz="2000" dirty="0" smtClean="0"/>
              <a:t>body.</a:t>
            </a:r>
            <a:endParaRPr lang="en-US" sz="20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27089" y="4614430"/>
            <a:ext cx="3005667" cy="169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7089" y="2803597"/>
            <a:ext cx="3005667" cy="1810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8002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about virtual reality</a:t>
            </a:r>
            <a:endParaRPr lang="en-US" dirty="0"/>
          </a:p>
        </p:txBody>
      </p:sp>
      <p:sp>
        <p:nvSpPr>
          <p:cNvPr id="3" name="Content Placeholder 2"/>
          <p:cNvSpPr>
            <a:spLocks noGrp="1"/>
          </p:cNvSpPr>
          <p:nvPr>
            <p:ph sz="quarter" idx="1"/>
          </p:nvPr>
        </p:nvSpPr>
        <p:spPr/>
        <p:txBody>
          <a:bodyPr/>
          <a:lstStyle/>
          <a:p>
            <a:r>
              <a:rPr lang="en-US" dirty="0" smtClean="0"/>
              <a:t>Virtual reality can be a great experience in our lives, it can enhance learning skills and more! Too much of virtual reality can be a problem where you could get addicted and may never want to leave the stimulated world.</a:t>
            </a: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86200"/>
            <a:ext cx="42672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909" y="3886200"/>
            <a:ext cx="42672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855710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106</TotalTime>
  <Words>283</Words>
  <Application>Microsoft Office PowerPoint</Application>
  <PresentationFormat>On-screen Show (4:3)</PresentationFormat>
  <Paragraphs>35</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Civic</vt:lpstr>
      <vt:lpstr>Virtual Reality</vt:lpstr>
      <vt:lpstr>Introduction </vt:lpstr>
      <vt:lpstr>Who created virtual reality?</vt:lpstr>
      <vt:lpstr>Why was virtual reality created?</vt:lpstr>
      <vt:lpstr>Advantages of virtual reality</vt:lpstr>
      <vt:lpstr>Disadvantages of virtual reality</vt:lpstr>
      <vt:lpstr>Conclusion about virtual reality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Reality</dc:title>
  <dc:creator>admin</dc:creator>
  <cp:lastModifiedBy>admin</cp:lastModifiedBy>
  <cp:revision>11</cp:revision>
  <dcterms:created xsi:type="dcterms:W3CDTF">2023-02-08T10:42:34Z</dcterms:created>
  <dcterms:modified xsi:type="dcterms:W3CDTF">2023-02-08T12:28:52Z</dcterms:modified>
</cp:coreProperties>
</file>