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0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7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6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27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5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0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2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7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D1E6E3A-0F77-41F7-9064-AB2DBBC62323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34D8F3E-B7C1-426F-83C6-3BF99817E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85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rprovision.com/how-does-virtual-reality-work-a-beginners-guide/" TargetMode="External"/><Relationship Id="rId2" Type="http://schemas.openxmlformats.org/officeDocument/2006/relationships/hyperlink" Target="https://www.gloveonevr.com/virtual-reality-in-classroom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annica.com/technology/virtual-reality" TargetMode="External"/><Relationship Id="rId4" Type="http://schemas.openxmlformats.org/officeDocument/2006/relationships/hyperlink" Target="https://www.lawtechnologytoday.org/2021/01/what-are-the-harmful-effects-of-virtual-realit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Reality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Selena qubain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0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 Reality?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virtual reality (VR), </a:t>
            </a:r>
            <a:r>
              <a:rPr lang="en-US" sz="2800" dirty="0" smtClean="0"/>
              <a:t>is the </a:t>
            </a:r>
            <a:r>
              <a:rPr lang="en-US" sz="2800" dirty="0"/>
              <a:t>use of computer modeling and simulation </a:t>
            </a:r>
            <a:r>
              <a:rPr lang="en-US" sz="2800" dirty="0" smtClean="0"/>
              <a:t>that allows a </a:t>
            </a:r>
            <a:r>
              <a:rPr lang="en-US" sz="2800" dirty="0"/>
              <a:t>person to interact </a:t>
            </a:r>
            <a:r>
              <a:rPr lang="en-US" sz="2800" dirty="0" smtClean="0"/>
              <a:t>with sensory </a:t>
            </a:r>
            <a:r>
              <a:rPr lang="en-US" sz="2800" dirty="0"/>
              <a:t>environment. VR applications immerse the user in a computer-generated environment that simulates reality through the use of interactive </a:t>
            </a:r>
            <a:r>
              <a:rPr lang="en-US" sz="2800" dirty="0" smtClean="0"/>
              <a:t>devices.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170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virtual Reality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VR works by tricking your brain. The headsets create a </a:t>
            </a:r>
            <a:r>
              <a:rPr lang="en-US" sz="2800" dirty="0" smtClean="0"/>
              <a:t>virtual </a:t>
            </a:r>
            <a:r>
              <a:rPr lang="en-US" sz="2800" dirty="0"/>
              <a:t>environment. A virtual reality </a:t>
            </a:r>
            <a:r>
              <a:rPr lang="en-US" sz="2800" dirty="0" smtClean="0"/>
              <a:t>headset, blurs </a:t>
            </a:r>
            <a:r>
              <a:rPr lang="en-US" sz="2800" dirty="0"/>
              <a:t>the </a:t>
            </a:r>
            <a:r>
              <a:rPr lang="en-US" sz="2800" dirty="0" smtClean="0"/>
              <a:t>division </a:t>
            </a:r>
            <a:r>
              <a:rPr lang="en-US" sz="2800" dirty="0"/>
              <a:t>between your actual surroundings and the images on the screen. Everywhere you look, </a:t>
            </a:r>
            <a:r>
              <a:rPr lang="en-US" sz="2800" dirty="0" smtClean="0"/>
              <a:t>this image will follow you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000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there any danger using </a:t>
            </a:r>
            <a:r>
              <a:rPr lang="en-US" dirty="0" err="1" smtClean="0"/>
              <a:t>vr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There are a few users who damaged their </a:t>
            </a:r>
            <a:r>
              <a:rPr lang="en-US" sz="2800" dirty="0"/>
              <a:t>vision, disorientation, and even seizures. In addition to this, using VR carries a very real risk of injury. Players have suffered from broken bones, torn ligaments, and even electric shocks.</a:t>
            </a:r>
          </a:p>
        </p:txBody>
      </p:sp>
    </p:spTree>
    <p:extLst>
      <p:ext uri="{BB962C8B-B14F-4D97-AF65-F5344CB8AC3E}">
        <p14:creationId xmlns:p14="http://schemas.microsoft.com/office/powerpoint/2010/main" val="363896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virtual Reality being used for education?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Elementary schools, middle schools, high schools and even </a:t>
            </a:r>
            <a:r>
              <a:rPr lang="en-US" sz="2800" dirty="0" smtClean="0"/>
              <a:t>universities can use VR. </a:t>
            </a:r>
            <a:r>
              <a:rPr lang="en-US" sz="2800" dirty="0"/>
              <a:t>Students of all ages can benefit from experiencing things in a </a:t>
            </a:r>
            <a:r>
              <a:rPr lang="en-US" sz="2800" dirty="0" smtClean="0"/>
              <a:t>more than one way. </a:t>
            </a:r>
            <a:r>
              <a:rPr lang="en-US" sz="2800" dirty="0"/>
              <a:t>Virtual reality can enhance learning and bring field trips directly to the classroom.</a:t>
            </a:r>
          </a:p>
        </p:txBody>
      </p:sp>
    </p:spTree>
    <p:extLst>
      <p:ext uri="{BB962C8B-B14F-4D97-AF65-F5344CB8AC3E}">
        <p14:creationId xmlns:p14="http://schemas.microsoft.com/office/powerpoint/2010/main" val="304290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www.gloveonevr.com/virtual-reality-in-classrooms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https://www.vrprovision.com/how-does-virtual-reality-work-a-beginners-guide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https://www.lawtechnologytoday.org/2021/01/what-are-the-harmful-effects-of-virtual-reality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www.britannica.com/technology/virtual-reality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2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42</TotalTime>
  <Words>225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</vt:lpstr>
      <vt:lpstr>Banded</vt:lpstr>
      <vt:lpstr>Virtual Reality</vt:lpstr>
      <vt:lpstr>What is virtual Reality?</vt:lpstr>
      <vt:lpstr>How does virtual Reality work?</vt:lpstr>
      <vt:lpstr>Are there any danger using vr?</vt:lpstr>
      <vt:lpstr>Why are virtual Reality being used for education?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</dc:title>
  <dc:creator>Admin</dc:creator>
  <cp:lastModifiedBy>Admin</cp:lastModifiedBy>
  <cp:revision>4</cp:revision>
  <dcterms:created xsi:type="dcterms:W3CDTF">2023-02-08T10:26:20Z</dcterms:created>
  <dcterms:modified xsi:type="dcterms:W3CDTF">2023-02-08T11:08:57Z</dcterms:modified>
</cp:coreProperties>
</file>