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72" d="100"/>
          <a:sy n="72" d="100"/>
        </p:scale>
        <p:origin x="60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33EF2-0BE6-44E2-A0D2-7000CDA60BC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A85405A-E3DD-42B3-92BB-FA873E60324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D4AAFEF-8948-4FAD-8971-E50EF9301339}"/>
              </a:ext>
            </a:extLst>
          </p:cNvPr>
          <p:cNvSpPr>
            <a:spLocks noGrp="1"/>
          </p:cNvSpPr>
          <p:nvPr>
            <p:ph type="dt" sz="half" idx="10"/>
          </p:nvPr>
        </p:nvSpPr>
        <p:spPr/>
        <p:txBody>
          <a:bodyPr/>
          <a:lstStyle/>
          <a:p>
            <a:fld id="{205B9142-3865-4B74-A479-AA9C3FB6CA15}" type="datetimeFigureOut">
              <a:rPr lang="en-US" smtClean="0"/>
              <a:t>1/30/2023</a:t>
            </a:fld>
            <a:endParaRPr lang="en-US"/>
          </a:p>
        </p:txBody>
      </p:sp>
      <p:sp>
        <p:nvSpPr>
          <p:cNvPr id="5" name="Footer Placeholder 4">
            <a:extLst>
              <a:ext uri="{FF2B5EF4-FFF2-40B4-BE49-F238E27FC236}">
                <a16:creationId xmlns:a16="http://schemas.microsoft.com/office/drawing/2014/main" id="{F231E58D-2F7B-481A-BCA5-C82E2A33CF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15F58E-F0B9-423A-9150-37324A858EDA}"/>
              </a:ext>
            </a:extLst>
          </p:cNvPr>
          <p:cNvSpPr>
            <a:spLocks noGrp="1"/>
          </p:cNvSpPr>
          <p:nvPr>
            <p:ph type="sldNum" sz="quarter" idx="12"/>
          </p:nvPr>
        </p:nvSpPr>
        <p:spPr/>
        <p:txBody>
          <a:bodyPr/>
          <a:lstStyle/>
          <a:p>
            <a:fld id="{1E1121DE-2D19-4A2B-8F39-576FD1C26573}" type="slidenum">
              <a:rPr lang="en-US" smtClean="0"/>
              <a:t>‹#›</a:t>
            </a:fld>
            <a:endParaRPr lang="en-US"/>
          </a:p>
        </p:txBody>
      </p:sp>
    </p:spTree>
    <p:extLst>
      <p:ext uri="{BB962C8B-B14F-4D97-AF65-F5344CB8AC3E}">
        <p14:creationId xmlns:p14="http://schemas.microsoft.com/office/powerpoint/2010/main" val="4241503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49E91-963B-45A6-9E88-F3F7A87FFC6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432B135-BD2B-4542-AC9C-F77DF4BF13D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A47BEE-B35C-4E1C-A493-E73A5C942549}"/>
              </a:ext>
            </a:extLst>
          </p:cNvPr>
          <p:cNvSpPr>
            <a:spLocks noGrp="1"/>
          </p:cNvSpPr>
          <p:nvPr>
            <p:ph type="dt" sz="half" idx="10"/>
          </p:nvPr>
        </p:nvSpPr>
        <p:spPr/>
        <p:txBody>
          <a:bodyPr/>
          <a:lstStyle/>
          <a:p>
            <a:fld id="{205B9142-3865-4B74-A479-AA9C3FB6CA15}" type="datetimeFigureOut">
              <a:rPr lang="en-US" smtClean="0"/>
              <a:t>1/30/2023</a:t>
            </a:fld>
            <a:endParaRPr lang="en-US"/>
          </a:p>
        </p:txBody>
      </p:sp>
      <p:sp>
        <p:nvSpPr>
          <p:cNvPr id="5" name="Footer Placeholder 4">
            <a:extLst>
              <a:ext uri="{FF2B5EF4-FFF2-40B4-BE49-F238E27FC236}">
                <a16:creationId xmlns:a16="http://schemas.microsoft.com/office/drawing/2014/main" id="{7E49FD06-6F5D-4640-B640-47E654070F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CFD8BE-901C-4EC1-94E7-D1D59A8B30B6}"/>
              </a:ext>
            </a:extLst>
          </p:cNvPr>
          <p:cNvSpPr>
            <a:spLocks noGrp="1"/>
          </p:cNvSpPr>
          <p:nvPr>
            <p:ph type="sldNum" sz="quarter" idx="12"/>
          </p:nvPr>
        </p:nvSpPr>
        <p:spPr/>
        <p:txBody>
          <a:bodyPr/>
          <a:lstStyle/>
          <a:p>
            <a:fld id="{1E1121DE-2D19-4A2B-8F39-576FD1C26573}" type="slidenum">
              <a:rPr lang="en-US" smtClean="0"/>
              <a:t>‹#›</a:t>
            </a:fld>
            <a:endParaRPr lang="en-US"/>
          </a:p>
        </p:txBody>
      </p:sp>
    </p:spTree>
    <p:extLst>
      <p:ext uri="{BB962C8B-B14F-4D97-AF65-F5344CB8AC3E}">
        <p14:creationId xmlns:p14="http://schemas.microsoft.com/office/powerpoint/2010/main" val="2224805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F6BE385-F926-4E34-A5F6-F2C935B0880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2FFF1A-1C6D-494A-B2C0-9738081A21B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2AA17C-CBD2-40B1-BE37-73556FAA84F2}"/>
              </a:ext>
            </a:extLst>
          </p:cNvPr>
          <p:cNvSpPr>
            <a:spLocks noGrp="1"/>
          </p:cNvSpPr>
          <p:nvPr>
            <p:ph type="dt" sz="half" idx="10"/>
          </p:nvPr>
        </p:nvSpPr>
        <p:spPr/>
        <p:txBody>
          <a:bodyPr/>
          <a:lstStyle/>
          <a:p>
            <a:fld id="{205B9142-3865-4B74-A479-AA9C3FB6CA15}" type="datetimeFigureOut">
              <a:rPr lang="en-US" smtClean="0"/>
              <a:t>1/30/2023</a:t>
            </a:fld>
            <a:endParaRPr lang="en-US"/>
          </a:p>
        </p:txBody>
      </p:sp>
      <p:sp>
        <p:nvSpPr>
          <p:cNvPr id="5" name="Footer Placeholder 4">
            <a:extLst>
              <a:ext uri="{FF2B5EF4-FFF2-40B4-BE49-F238E27FC236}">
                <a16:creationId xmlns:a16="http://schemas.microsoft.com/office/drawing/2014/main" id="{4DE2E395-886B-41C7-81FC-D2AC18ED08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CFB14A-218F-450B-9D5B-BA06F7ED8EA7}"/>
              </a:ext>
            </a:extLst>
          </p:cNvPr>
          <p:cNvSpPr>
            <a:spLocks noGrp="1"/>
          </p:cNvSpPr>
          <p:nvPr>
            <p:ph type="sldNum" sz="quarter" idx="12"/>
          </p:nvPr>
        </p:nvSpPr>
        <p:spPr/>
        <p:txBody>
          <a:bodyPr/>
          <a:lstStyle/>
          <a:p>
            <a:fld id="{1E1121DE-2D19-4A2B-8F39-576FD1C26573}" type="slidenum">
              <a:rPr lang="en-US" smtClean="0"/>
              <a:t>‹#›</a:t>
            </a:fld>
            <a:endParaRPr lang="en-US"/>
          </a:p>
        </p:txBody>
      </p:sp>
    </p:spTree>
    <p:extLst>
      <p:ext uri="{BB962C8B-B14F-4D97-AF65-F5344CB8AC3E}">
        <p14:creationId xmlns:p14="http://schemas.microsoft.com/office/powerpoint/2010/main" val="2671007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D0E1C-F5C5-4C55-A922-2250B322189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C0166C8-F7CD-41F7-9FFD-E7122F38F97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A8C544-74CB-4E7B-902E-852102A80774}"/>
              </a:ext>
            </a:extLst>
          </p:cNvPr>
          <p:cNvSpPr>
            <a:spLocks noGrp="1"/>
          </p:cNvSpPr>
          <p:nvPr>
            <p:ph type="dt" sz="half" idx="10"/>
          </p:nvPr>
        </p:nvSpPr>
        <p:spPr/>
        <p:txBody>
          <a:bodyPr/>
          <a:lstStyle/>
          <a:p>
            <a:fld id="{205B9142-3865-4B74-A479-AA9C3FB6CA15}" type="datetimeFigureOut">
              <a:rPr lang="en-US" smtClean="0"/>
              <a:t>1/30/2023</a:t>
            </a:fld>
            <a:endParaRPr lang="en-US"/>
          </a:p>
        </p:txBody>
      </p:sp>
      <p:sp>
        <p:nvSpPr>
          <p:cNvPr id="5" name="Footer Placeholder 4">
            <a:extLst>
              <a:ext uri="{FF2B5EF4-FFF2-40B4-BE49-F238E27FC236}">
                <a16:creationId xmlns:a16="http://schemas.microsoft.com/office/drawing/2014/main" id="{5785A565-55C6-434A-A301-CF90AE5F87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E798CE-0D1B-4890-8362-DDBC4D800241}"/>
              </a:ext>
            </a:extLst>
          </p:cNvPr>
          <p:cNvSpPr>
            <a:spLocks noGrp="1"/>
          </p:cNvSpPr>
          <p:nvPr>
            <p:ph type="sldNum" sz="quarter" idx="12"/>
          </p:nvPr>
        </p:nvSpPr>
        <p:spPr/>
        <p:txBody>
          <a:bodyPr/>
          <a:lstStyle/>
          <a:p>
            <a:fld id="{1E1121DE-2D19-4A2B-8F39-576FD1C26573}" type="slidenum">
              <a:rPr lang="en-US" smtClean="0"/>
              <a:t>‹#›</a:t>
            </a:fld>
            <a:endParaRPr lang="en-US"/>
          </a:p>
        </p:txBody>
      </p:sp>
    </p:spTree>
    <p:extLst>
      <p:ext uri="{BB962C8B-B14F-4D97-AF65-F5344CB8AC3E}">
        <p14:creationId xmlns:p14="http://schemas.microsoft.com/office/powerpoint/2010/main" val="1432568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2FD0F-951D-4424-890E-32A90AA21F9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E176D6A-8B4D-4934-B930-AD9ECB3FA8A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C0CF26E-F252-4941-84AD-A678F359CB63}"/>
              </a:ext>
            </a:extLst>
          </p:cNvPr>
          <p:cNvSpPr>
            <a:spLocks noGrp="1"/>
          </p:cNvSpPr>
          <p:nvPr>
            <p:ph type="dt" sz="half" idx="10"/>
          </p:nvPr>
        </p:nvSpPr>
        <p:spPr/>
        <p:txBody>
          <a:bodyPr/>
          <a:lstStyle/>
          <a:p>
            <a:fld id="{205B9142-3865-4B74-A479-AA9C3FB6CA15}" type="datetimeFigureOut">
              <a:rPr lang="en-US" smtClean="0"/>
              <a:t>1/30/2023</a:t>
            </a:fld>
            <a:endParaRPr lang="en-US"/>
          </a:p>
        </p:txBody>
      </p:sp>
      <p:sp>
        <p:nvSpPr>
          <p:cNvPr id="5" name="Footer Placeholder 4">
            <a:extLst>
              <a:ext uri="{FF2B5EF4-FFF2-40B4-BE49-F238E27FC236}">
                <a16:creationId xmlns:a16="http://schemas.microsoft.com/office/drawing/2014/main" id="{CB4163C9-CCF5-4C1F-A61D-C330E9BFBB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304D26-220A-4A64-A6E2-AFC04E3C5A13}"/>
              </a:ext>
            </a:extLst>
          </p:cNvPr>
          <p:cNvSpPr>
            <a:spLocks noGrp="1"/>
          </p:cNvSpPr>
          <p:nvPr>
            <p:ph type="sldNum" sz="quarter" idx="12"/>
          </p:nvPr>
        </p:nvSpPr>
        <p:spPr/>
        <p:txBody>
          <a:bodyPr/>
          <a:lstStyle/>
          <a:p>
            <a:fld id="{1E1121DE-2D19-4A2B-8F39-576FD1C26573}" type="slidenum">
              <a:rPr lang="en-US" smtClean="0"/>
              <a:t>‹#›</a:t>
            </a:fld>
            <a:endParaRPr lang="en-US"/>
          </a:p>
        </p:txBody>
      </p:sp>
    </p:spTree>
    <p:extLst>
      <p:ext uri="{BB962C8B-B14F-4D97-AF65-F5344CB8AC3E}">
        <p14:creationId xmlns:p14="http://schemas.microsoft.com/office/powerpoint/2010/main" val="28321722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657B1-DAFF-4FD9-B0B3-1FC0BDCF0A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9AE9482-6991-4BCA-8F63-FFAAEB399BE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76BB0CA-6624-410A-A5E1-5D653926340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C76B11-1033-4283-9ED5-7BECF7BEFCE0}"/>
              </a:ext>
            </a:extLst>
          </p:cNvPr>
          <p:cNvSpPr>
            <a:spLocks noGrp="1"/>
          </p:cNvSpPr>
          <p:nvPr>
            <p:ph type="dt" sz="half" idx="10"/>
          </p:nvPr>
        </p:nvSpPr>
        <p:spPr/>
        <p:txBody>
          <a:bodyPr/>
          <a:lstStyle/>
          <a:p>
            <a:fld id="{205B9142-3865-4B74-A479-AA9C3FB6CA15}" type="datetimeFigureOut">
              <a:rPr lang="en-US" smtClean="0"/>
              <a:t>1/30/2023</a:t>
            </a:fld>
            <a:endParaRPr lang="en-US"/>
          </a:p>
        </p:txBody>
      </p:sp>
      <p:sp>
        <p:nvSpPr>
          <p:cNvPr id="6" name="Footer Placeholder 5">
            <a:extLst>
              <a:ext uri="{FF2B5EF4-FFF2-40B4-BE49-F238E27FC236}">
                <a16:creationId xmlns:a16="http://schemas.microsoft.com/office/drawing/2014/main" id="{8EF219A5-17D1-49F7-A08C-BB978E4D87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532B4A-219D-4A8D-8F7A-2E5CCE7878E4}"/>
              </a:ext>
            </a:extLst>
          </p:cNvPr>
          <p:cNvSpPr>
            <a:spLocks noGrp="1"/>
          </p:cNvSpPr>
          <p:nvPr>
            <p:ph type="sldNum" sz="quarter" idx="12"/>
          </p:nvPr>
        </p:nvSpPr>
        <p:spPr/>
        <p:txBody>
          <a:bodyPr/>
          <a:lstStyle/>
          <a:p>
            <a:fld id="{1E1121DE-2D19-4A2B-8F39-576FD1C26573}" type="slidenum">
              <a:rPr lang="en-US" smtClean="0"/>
              <a:t>‹#›</a:t>
            </a:fld>
            <a:endParaRPr lang="en-US"/>
          </a:p>
        </p:txBody>
      </p:sp>
    </p:spTree>
    <p:extLst>
      <p:ext uri="{BB962C8B-B14F-4D97-AF65-F5344CB8AC3E}">
        <p14:creationId xmlns:p14="http://schemas.microsoft.com/office/powerpoint/2010/main" val="1698309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34318-0E6A-48CD-8B72-503859A6563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E7C70BB-42C9-49F9-ADBF-1484E8CC2B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81F708D-3943-4391-A0C0-DBB0FF4791E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1FE7EE4-A2E8-4FB4-A576-B47EDD5416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DD112D2-FBC8-4F1E-8174-2474214AA7C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41A372F-81BC-4442-B9D8-D24013BD3EA1}"/>
              </a:ext>
            </a:extLst>
          </p:cNvPr>
          <p:cNvSpPr>
            <a:spLocks noGrp="1"/>
          </p:cNvSpPr>
          <p:nvPr>
            <p:ph type="dt" sz="half" idx="10"/>
          </p:nvPr>
        </p:nvSpPr>
        <p:spPr/>
        <p:txBody>
          <a:bodyPr/>
          <a:lstStyle/>
          <a:p>
            <a:fld id="{205B9142-3865-4B74-A479-AA9C3FB6CA15}" type="datetimeFigureOut">
              <a:rPr lang="en-US" smtClean="0"/>
              <a:t>1/30/2023</a:t>
            </a:fld>
            <a:endParaRPr lang="en-US"/>
          </a:p>
        </p:txBody>
      </p:sp>
      <p:sp>
        <p:nvSpPr>
          <p:cNvPr id="8" name="Footer Placeholder 7">
            <a:extLst>
              <a:ext uri="{FF2B5EF4-FFF2-40B4-BE49-F238E27FC236}">
                <a16:creationId xmlns:a16="http://schemas.microsoft.com/office/drawing/2014/main" id="{E624D23A-A75C-4287-B1E8-F557835580E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D156ED-4108-4BD6-B09B-71938E77F2CE}"/>
              </a:ext>
            </a:extLst>
          </p:cNvPr>
          <p:cNvSpPr>
            <a:spLocks noGrp="1"/>
          </p:cNvSpPr>
          <p:nvPr>
            <p:ph type="sldNum" sz="quarter" idx="12"/>
          </p:nvPr>
        </p:nvSpPr>
        <p:spPr/>
        <p:txBody>
          <a:bodyPr/>
          <a:lstStyle/>
          <a:p>
            <a:fld id="{1E1121DE-2D19-4A2B-8F39-576FD1C26573}" type="slidenum">
              <a:rPr lang="en-US" smtClean="0"/>
              <a:t>‹#›</a:t>
            </a:fld>
            <a:endParaRPr lang="en-US"/>
          </a:p>
        </p:txBody>
      </p:sp>
    </p:spTree>
    <p:extLst>
      <p:ext uri="{BB962C8B-B14F-4D97-AF65-F5344CB8AC3E}">
        <p14:creationId xmlns:p14="http://schemas.microsoft.com/office/powerpoint/2010/main" val="3736003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E439B-18D7-4C3E-ABF6-35D77383B43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DE25FF5-3426-40A8-AEAF-01DC3ABA6945}"/>
              </a:ext>
            </a:extLst>
          </p:cNvPr>
          <p:cNvSpPr>
            <a:spLocks noGrp="1"/>
          </p:cNvSpPr>
          <p:nvPr>
            <p:ph type="dt" sz="half" idx="10"/>
          </p:nvPr>
        </p:nvSpPr>
        <p:spPr/>
        <p:txBody>
          <a:bodyPr/>
          <a:lstStyle/>
          <a:p>
            <a:fld id="{205B9142-3865-4B74-A479-AA9C3FB6CA15}" type="datetimeFigureOut">
              <a:rPr lang="en-US" smtClean="0"/>
              <a:t>1/30/2023</a:t>
            </a:fld>
            <a:endParaRPr lang="en-US"/>
          </a:p>
        </p:txBody>
      </p:sp>
      <p:sp>
        <p:nvSpPr>
          <p:cNvPr id="4" name="Footer Placeholder 3">
            <a:extLst>
              <a:ext uri="{FF2B5EF4-FFF2-40B4-BE49-F238E27FC236}">
                <a16:creationId xmlns:a16="http://schemas.microsoft.com/office/drawing/2014/main" id="{1341096A-AC50-45C3-9CC1-B2D5FE59FF5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5EB4DFD-6994-4E18-931B-4C4B94E6BA37}"/>
              </a:ext>
            </a:extLst>
          </p:cNvPr>
          <p:cNvSpPr>
            <a:spLocks noGrp="1"/>
          </p:cNvSpPr>
          <p:nvPr>
            <p:ph type="sldNum" sz="quarter" idx="12"/>
          </p:nvPr>
        </p:nvSpPr>
        <p:spPr/>
        <p:txBody>
          <a:bodyPr/>
          <a:lstStyle/>
          <a:p>
            <a:fld id="{1E1121DE-2D19-4A2B-8F39-576FD1C26573}" type="slidenum">
              <a:rPr lang="en-US" smtClean="0"/>
              <a:t>‹#›</a:t>
            </a:fld>
            <a:endParaRPr lang="en-US"/>
          </a:p>
        </p:txBody>
      </p:sp>
    </p:spTree>
    <p:extLst>
      <p:ext uri="{BB962C8B-B14F-4D97-AF65-F5344CB8AC3E}">
        <p14:creationId xmlns:p14="http://schemas.microsoft.com/office/powerpoint/2010/main" val="3808325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F7AF8B-B05F-4FBB-B5C3-5AB21E88BF42}"/>
              </a:ext>
            </a:extLst>
          </p:cNvPr>
          <p:cNvSpPr>
            <a:spLocks noGrp="1"/>
          </p:cNvSpPr>
          <p:nvPr>
            <p:ph type="dt" sz="half" idx="10"/>
          </p:nvPr>
        </p:nvSpPr>
        <p:spPr/>
        <p:txBody>
          <a:bodyPr/>
          <a:lstStyle/>
          <a:p>
            <a:fld id="{205B9142-3865-4B74-A479-AA9C3FB6CA15}" type="datetimeFigureOut">
              <a:rPr lang="en-US" smtClean="0"/>
              <a:t>1/30/2023</a:t>
            </a:fld>
            <a:endParaRPr lang="en-US"/>
          </a:p>
        </p:txBody>
      </p:sp>
      <p:sp>
        <p:nvSpPr>
          <p:cNvPr id="3" name="Footer Placeholder 2">
            <a:extLst>
              <a:ext uri="{FF2B5EF4-FFF2-40B4-BE49-F238E27FC236}">
                <a16:creationId xmlns:a16="http://schemas.microsoft.com/office/drawing/2014/main" id="{6D93CF49-3A81-445B-8849-FD57A1499A4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A34B62D-AB48-4D16-8FFA-244887DBE497}"/>
              </a:ext>
            </a:extLst>
          </p:cNvPr>
          <p:cNvSpPr>
            <a:spLocks noGrp="1"/>
          </p:cNvSpPr>
          <p:nvPr>
            <p:ph type="sldNum" sz="quarter" idx="12"/>
          </p:nvPr>
        </p:nvSpPr>
        <p:spPr/>
        <p:txBody>
          <a:bodyPr/>
          <a:lstStyle/>
          <a:p>
            <a:fld id="{1E1121DE-2D19-4A2B-8F39-576FD1C26573}" type="slidenum">
              <a:rPr lang="en-US" smtClean="0"/>
              <a:t>‹#›</a:t>
            </a:fld>
            <a:endParaRPr lang="en-US"/>
          </a:p>
        </p:txBody>
      </p:sp>
    </p:spTree>
    <p:extLst>
      <p:ext uri="{BB962C8B-B14F-4D97-AF65-F5344CB8AC3E}">
        <p14:creationId xmlns:p14="http://schemas.microsoft.com/office/powerpoint/2010/main" val="2088339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702AB-61C3-42FD-90FB-9610AF8293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CCD3952-798A-47CA-9828-638295C6AA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192D2B6-F403-478D-AEA8-18EEFB6299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FDAAEDB-54D9-474B-8659-1B03C1E99E7B}"/>
              </a:ext>
            </a:extLst>
          </p:cNvPr>
          <p:cNvSpPr>
            <a:spLocks noGrp="1"/>
          </p:cNvSpPr>
          <p:nvPr>
            <p:ph type="dt" sz="half" idx="10"/>
          </p:nvPr>
        </p:nvSpPr>
        <p:spPr/>
        <p:txBody>
          <a:bodyPr/>
          <a:lstStyle/>
          <a:p>
            <a:fld id="{205B9142-3865-4B74-A479-AA9C3FB6CA15}" type="datetimeFigureOut">
              <a:rPr lang="en-US" smtClean="0"/>
              <a:t>1/30/2023</a:t>
            </a:fld>
            <a:endParaRPr lang="en-US"/>
          </a:p>
        </p:txBody>
      </p:sp>
      <p:sp>
        <p:nvSpPr>
          <p:cNvPr id="6" name="Footer Placeholder 5">
            <a:extLst>
              <a:ext uri="{FF2B5EF4-FFF2-40B4-BE49-F238E27FC236}">
                <a16:creationId xmlns:a16="http://schemas.microsoft.com/office/drawing/2014/main" id="{A19C4874-EABD-4BBF-BB27-62367B3028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7EC124-C9E4-453F-BA57-D1EBFBE846C6}"/>
              </a:ext>
            </a:extLst>
          </p:cNvPr>
          <p:cNvSpPr>
            <a:spLocks noGrp="1"/>
          </p:cNvSpPr>
          <p:nvPr>
            <p:ph type="sldNum" sz="quarter" idx="12"/>
          </p:nvPr>
        </p:nvSpPr>
        <p:spPr/>
        <p:txBody>
          <a:bodyPr/>
          <a:lstStyle/>
          <a:p>
            <a:fld id="{1E1121DE-2D19-4A2B-8F39-576FD1C26573}" type="slidenum">
              <a:rPr lang="en-US" smtClean="0"/>
              <a:t>‹#›</a:t>
            </a:fld>
            <a:endParaRPr lang="en-US"/>
          </a:p>
        </p:txBody>
      </p:sp>
    </p:spTree>
    <p:extLst>
      <p:ext uri="{BB962C8B-B14F-4D97-AF65-F5344CB8AC3E}">
        <p14:creationId xmlns:p14="http://schemas.microsoft.com/office/powerpoint/2010/main" val="1815022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ED368-400E-4ED7-A0A4-3FBC00641B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66AA770-28B9-45C1-A1C6-1BE662250B2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DB5B27C-E43A-4C9E-8DC2-CF296D0604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853EE03-0736-4E64-B9CF-DF73AECB1538}"/>
              </a:ext>
            </a:extLst>
          </p:cNvPr>
          <p:cNvSpPr>
            <a:spLocks noGrp="1"/>
          </p:cNvSpPr>
          <p:nvPr>
            <p:ph type="dt" sz="half" idx="10"/>
          </p:nvPr>
        </p:nvSpPr>
        <p:spPr/>
        <p:txBody>
          <a:bodyPr/>
          <a:lstStyle/>
          <a:p>
            <a:fld id="{205B9142-3865-4B74-A479-AA9C3FB6CA15}" type="datetimeFigureOut">
              <a:rPr lang="en-US" smtClean="0"/>
              <a:t>1/30/2023</a:t>
            </a:fld>
            <a:endParaRPr lang="en-US"/>
          </a:p>
        </p:txBody>
      </p:sp>
      <p:sp>
        <p:nvSpPr>
          <p:cNvPr id="6" name="Footer Placeholder 5">
            <a:extLst>
              <a:ext uri="{FF2B5EF4-FFF2-40B4-BE49-F238E27FC236}">
                <a16:creationId xmlns:a16="http://schemas.microsoft.com/office/drawing/2014/main" id="{68CFBD93-B493-4BE5-B3FD-BFF83329B2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DFA690-EEB0-48BC-B354-BE756AC1ED33}"/>
              </a:ext>
            </a:extLst>
          </p:cNvPr>
          <p:cNvSpPr>
            <a:spLocks noGrp="1"/>
          </p:cNvSpPr>
          <p:nvPr>
            <p:ph type="sldNum" sz="quarter" idx="12"/>
          </p:nvPr>
        </p:nvSpPr>
        <p:spPr/>
        <p:txBody>
          <a:bodyPr/>
          <a:lstStyle/>
          <a:p>
            <a:fld id="{1E1121DE-2D19-4A2B-8F39-576FD1C26573}" type="slidenum">
              <a:rPr lang="en-US" smtClean="0"/>
              <a:t>‹#›</a:t>
            </a:fld>
            <a:endParaRPr lang="en-US"/>
          </a:p>
        </p:txBody>
      </p:sp>
    </p:spTree>
    <p:extLst>
      <p:ext uri="{BB962C8B-B14F-4D97-AF65-F5344CB8AC3E}">
        <p14:creationId xmlns:p14="http://schemas.microsoft.com/office/powerpoint/2010/main" val="3739986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C3DD19-FFAB-4ABE-AA41-E72D513784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F89A436-D7DE-4423-B83A-FFEC6B8D40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30979C-C031-47DB-9F45-A42025DB3C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5B9142-3865-4B74-A479-AA9C3FB6CA15}" type="datetimeFigureOut">
              <a:rPr lang="en-US" smtClean="0"/>
              <a:t>1/30/2023</a:t>
            </a:fld>
            <a:endParaRPr lang="en-US"/>
          </a:p>
        </p:txBody>
      </p:sp>
      <p:sp>
        <p:nvSpPr>
          <p:cNvPr id="5" name="Footer Placeholder 4">
            <a:extLst>
              <a:ext uri="{FF2B5EF4-FFF2-40B4-BE49-F238E27FC236}">
                <a16:creationId xmlns:a16="http://schemas.microsoft.com/office/drawing/2014/main" id="{3A815CC8-2735-4C1F-A69E-EFBF790613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B5A4597-636F-42F9-920F-983AD8F6C1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1121DE-2D19-4A2B-8F39-576FD1C26573}" type="slidenum">
              <a:rPr lang="en-US" smtClean="0"/>
              <a:t>‹#›</a:t>
            </a:fld>
            <a:endParaRPr lang="en-US"/>
          </a:p>
        </p:txBody>
      </p:sp>
    </p:spTree>
    <p:extLst>
      <p:ext uri="{BB962C8B-B14F-4D97-AF65-F5344CB8AC3E}">
        <p14:creationId xmlns:p14="http://schemas.microsoft.com/office/powerpoint/2010/main" val="4008350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97249AF-EE56-4481-9B72-47590C2DF43F}"/>
              </a:ext>
            </a:extLst>
          </p:cNvPr>
          <p:cNvSpPr>
            <a:spLocks noGrp="1"/>
          </p:cNvSpPr>
          <p:nvPr>
            <p:ph type="title"/>
          </p:nvPr>
        </p:nvSpPr>
        <p:spPr/>
        <p:txBody>
          <a:bodyPr/>
          <a:lstStyle/>
          <a:p>
            <a:pPr algn="ctr"/>
            <a:r>
              <a:rPr lang="en-US" dirty="0"/>
              <a:t>Story Elements </a:t>
            </a:r>
            <a:br>
              <a:rPr lang="en-US" dirty="0"/>
            </a:br>
            <a:endParaRPr lang="en-US" dirty="0"/>
          </a:p>
        </p:txBody>
      </p:sp>
      <p:pic>
        <p:nvPicPr>
          <p:cNvPr id="1026" name="Picture 2" descr="STORY ELEMENTS - Rockin Resources">
            <a:extLst>
              <a:ext uri="{FF2B5EF4-FFF2-40B4-BE49-F238E27FC236}">
                <a16:creationId xmlns:a16="http://schemas.microsoft.com/office/drawing/2014/main" id="{2A0948EE-F655-4F96-883D-61AB75269A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95815" y="1315645"/>
            <a:ext cx="4000369" cy="51772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0315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02D6E-6B5B-44F8-9910-528621ACDD80}"/>
              </a:ext>
            </a:extLst>
          </p:cNvPr>
          <p:cNvSpPr>
            <a:spLocks noGrp="1"/>
          </p:cNvSpPr>
          <p:nvPr>
            <p:ph type="title"/>
          </p:nvPr>
        </p:nvSpPr>
        <p:spPr>
          <a:xfrm>
            <a:off x="838200" y="365125"/>
            <a:ext cx="10515600" cy="5617986"/>
          </a:xfrm>
        </p:spPr>
        <p:txBody>
          <a:bodyPr>
            <a:normAutofit fontScale="90000"/>
          </a:bodyPr>
          <a:lstStyle/>
          <a:p>
            <a:pPr lvl="0" algn="ctr"/>
            <a:r>
              <a:rPr lang="en-US" b="1" i="1" dirty="0">
                <a:solidFill>
                  <a:srgbClr val="C00000"/>
                </a:solidFill>
              </a:rPr>
              <a:t>Setting</a:t>
            </a:r>
            <a:br>
              <a:rPr lang="en-US" i="1" dirty="0"/>
            </a:br>
            <a:r>
              <a:rPr lang="en-US" b="1" dirty="0">
                <a:solidFill>
                  <a:srgbClr val="0070C0"/>
                </a:solidFill>
              </a:rPr>
              <a:t>Where does the story take place?</a:t>
            </a:r>
            <a:br>
              <a:rPr lang="en-US" b="1" dirty="0"/>
            </a:br>
            <a:r>
              <a:rPr lang="en-US" b="1" dirty="0">
                <a:solidFill>
                  <a:srgbClr val="C00000"/>
                </a:solidFill>
              </a:rPr>
              <a:t>How did the author describe the place?</a:t>
            </a:r>
            <a:br>
              <a:rPr lang="en-US" b="1" dirty="0">
                <a:solidFill>
                  <a:srgbClr val="C00000"/>
                </a:solidFill>
              </a:rPr>
            </a:br>
            <a:r>
              <a:rPr lang="en-US" b="1" dirty="0">
                <a:solidFill>
                  <a:srgbClr val="FFC000"/>
                </a:solidFill>
              </a:rPr>
              <a:t>How did the author describe the time?</a:t>
            </a:r>
            <a:br>
              <a:rPr lang="en-US" b="1" dirty="0"/>
            </a:br>
            <a:r>
              <a:rPr lang="en-US" b="1" dirty="0">
                <a:solidFill>
                  <a:schemeClr val="accent6"/>
                </a:solidFill>
              </a:rPr>
              <a:t>When does the story take place?</a:t>
            </a:r>
            <a:br>
              <a:rPr lang="en-US" b="1" dirty="0"/>
            </a:br>
            <a:r>
              <a:rPr lang="en-US" b="1" dirty="0"/>
              <a:t>Does the time or place affect the characters or plot of the story?</a:t>
            </a:r>
            <a:br>
              <a:rPr lang="en-US" dirty="0"/>
            </a:br>
            <a:br>
              <a:rPr lang="en-US" i="1" dirty="0"/>
            </a:br>
            <a:br>
              <a:rPr lang="en-US" dirty="0"/>
            </a:br>
            <a:endParaRPr lang="en-US" dirty="0"/>
          </a:p>
        </p:txBody>
      </p:sp>
      <p:pic>
        <p:nvPicPr>
          <p:cNvPr id="2050" name="Picture 2" descr="What is a Story Setting? | Teaching Wiki | Twinkl USA">
            <a:extLst>
              <a:ext uri="{FF2B5EF4-FFF2-40B4-BE49-F238E27FC236}">
                <a16:creationId xmlns:a16="http://schemas.microsoft.com/office/drawing/2014/main" id="{C1CF6DB1-4F2A-4730-B90C-DA5A9DA6E8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98372" y="4371798"/>
            <a:ext cx="4242153" cy="21210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752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ED076-906E-41FE-BB5B-09BE5FD8A57A}"/>
              </a:ext>
            </a:extLst>
          </p:cNvPr>
          <p:cNvSpPr>
            <a:spLocks noGrp="1"/>
          </p:cNvSpPr>
          <p:nvPr>
            <p:ph type="title"/>
          </p:nvPr>
        </p:nvSpPr>
        <p:spPr>
          <a:xfrm>
            <a:off x="838200" y="365125"/>
            <a:ext cx="10515600" cy="5995918"/>
          </a:xfrm>
        </p:spPr>
        <p:txBody>
          <a:bodyPr>
            <a:normAutofit fontScale="90000"/>
          </a:bodyPr>
          <a:lstStyle/>
          <a:p>
            <a:pPr algn="ctr"/>
            <a:r>
              <a:rPr lang="en-US" i="1" dirty="0">
                <a:solidFill>
                  <a:schemeClr val="accent1"/>
                </a:solidFill>
              </a:rPr>
              <a:t>Characters</a:t>
            </a:r>
            <a:br>
              <a:rPr lang="en-US" dirty="0"/>
            </a:br>
            <a:r>
              <a:rPr lang="en-US" b="1" dirty="0">
                <a:solidFill>
                  <a:srgbClr val="FF0000"/>
                </a:solidFill>
              </a:rPr>
              <a:t>What are you learning about the way each character feels about each other?</a:t>
            </a:r>
            <a:br>
              <a:rPr lang="en-US" b="1" dirty="0"/>
            </a:br>
            <a:r>
              <a:rPr lang="en-US" b="1" dirty="0">
                <a:solidFill>
                  <a:srgbClr val="00B050"/>
                </a:solidFill>
              </a:rPr>
              <a:t>What caused you to admire the character? or</a:t>
            </a:r>
            <a:br>
              <a:rPr lang="en-US" b="1" dirty="0">
                <a:solidFill>
                  <a:srgbClr val="00B050"/>
                </a:solidFill>
              </a:rPr>
            </a:br>
            <a:r>
              <a:rPr lang="en-US" b="1" dirty="0">
                <a:solidFill>
                  <a:srgbClr val="00B050"/>
                </a:solidFill>
              </a:rPr>
              <a:t>What caused you not to admire the character?</a:t>
            </a:r>
            <a:br>
              <a:rPr lang="en-US" b="1" dirty="0"/>
            </a:br>
            <a:r>
              <a:rPr lang="en-US" b="1" dirty="0">
                <a:solidFill>
                  <a:schemeClr val="accent1">
                    <a:lumMod val="75000"/>
                  </a:schemeClr>
                </a:solidFill>
              </a:rPr>
              <a:t>Who is the most important character? Why?</a:t>
            </a:r>
            <a:br>
              <a:rPr lang="en-US" b="1" dirty="0"/>
            </a:br>
            <a:r>
              <a:rPr lang="en-US" b="1" dirty="0">
                <a:solidFill>
                  <a:srgbClr val="FFC000"/>
                </a:solidFill>
              </a:rPr>
              <a:t>Which character taught you the most? Why</a:t>
            </a:r>
            <a:br>
              <a:rPr lang="en-US" b="1" dirty="0">
                <a:effectLst/>
              </a:rPr>
            </a:br>
            <a:r>
              <a:rPr lang="en-US" b="1" dirty="0">
                <a:solidFill>
                  <a:schemeClr val="accent2"/>
                </a:solidFill>
              </a:rPr>
              <a:t>What decisions did the characters have to make?</a:t>
            </a:r>
            <a:r>
              <a:rPr lang="en-US" b="1" dirty="0"/>
              <a:t> </a:t>
            </a:r>
            <a:r>
              <a:rPr lang="en-US" b="1" dirty="0">
                <a:solidFill>
                  <a:schemeClr val="accent5"/>
                </a:solidFill>
              </a:rPr>
              <a:t>How important were they for the story?</a:t>
            </a:r>
            <a:br>
              <a:rPr lang="en-US" b="1" dirty="0"/>
            </a:br>
            <a:r>
              <a:rPr lang="en-US" b="1" dirty="0"/>
              <a:t>What scene did you like best?</a:t>
            </a:r>
            <a:br>
              <a:rPr lang="en-US" dirty="0"/>
            </a:br>
            <a:endParaRPr lang="en-US" dirty="0"/>
          </a:p>
        </p:txBody>
      </p:sp>
      <p:pic>
        <p:nvPicPr>
          <p:cNvPr id="3074" name="Picture 2" descr="Different Types of Characters In a Story or Literature, To Give Different  Layers To a Story - Gobookmart">
            <a:extLst>
              <a:ext uri="{FF2B5EF4-FFF2-40B4-BE49-F238E27FC236}">
                <a16:creationId xmlns:a16="http://schemas.microsoft.com/office/drawing/2014/main" id="{4EA3847A-26E9-4A81-B04E-9EF625C172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86241" y="5257800"/>
            <a:ext cx="2857500"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723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D8739-2611-4D60-865F-70102E46FC98}"/>
              </a:ext>
            </a:extLst>
          </p:cNvPr>
          <p:cNvSpPr>
            <a:spLocks noGrp="1"/>
          </p:cNvSpPr>
          <p:nvPr>
            <p:ph type="title"/>
          </p:nvPr>
        </p:nvSpPr>
        <p:spPr>
          <a:xfrm>
            <a:off x="838200" y="365125"/>
            <a:ext cx="10515600" cy="6009171"/>
          </a:xfrm>
        </p:spPr>
        <p:txBody>
          <a:bodyPr>
            <a:normAutofit fontScale="90000"/>
          </a:bodyPr>
          <a:lstStyle/>
          <a:p>
            <a:pPr algn="ctr"/>
            <a:r>
              <a:rPr lang="en-US" b="1" i="1" dirty="0">
                <a:solidFill>
                  <a:srgbClr val="FF0000"/>
                </a:solidFill>
              </a:rPr>
              <a:t>Plot</a:t>
            </a:r>
            <a:br>
              <a:rPr lang="en-US" dirty="0"/>
            </a:br>
            <a:r>
              <a:rPr lang="en-US" b="1" dirty="0">
                <a:solidFill>
                  <a:schemeClr val="accent1"/>
                </a:solidFill>
              </a:rPr>
              <a:t>How did the author begin the story? How did the author cause you to read more?</a:t>
            </a:r>
            <a:br>
              <a:rPr lang="en-US" b="1" dirty="0">
                <a:solidFill>
                  <a:schemeClr val="accent1"/>
                </a:solidFill>
              </a:rPr>
            </a:br>
            <a:r>
              <a:rPr lang="en-US" b="1" dirty="0">
                <a:solidFill>
                  <a:srgbClr val="FF0000"/>
                </a:solidFill>
              </a:rPr>
              <a:t>What are the most important events in the story? Why do you believe they are important?</a:t>
            </a:r>
            <a:br>
              <a:rPr lang="en-US" b="1" dirty="0">
                <a:solidFill>
                  <a:schemeClr val="accent2">
                    <a:lumMod val="75000"/>
                  </a:schemeClr>
                </a:solidFill>
              </a:rPr>
            </a:br>
            <a:r>
              <a:rPr lang="en-US" b="1" dirty="0"/>
              <a:t>What is the climax of the story?</a:t>
            </a:r>
            <a:br>
              <a:rPr lang="en-US" b="1" dirty="0"/>
            </a:br>
            <a:r>
              <a:rPr lang="en-US" b="1" dirty="0">
                <a:solidFill>
                  <a:srgbClr val="FF0000"/>
                </a:solidFill>
              </a:rPr>
              <a:t>What are the major events in the story?</a:t>
            </a:r>
            <a:br>
              <a:rPr lang="en-US" b="1" dirty="0"/>
            </a:br>
            <a:r>
              <a:rPr lang="en-US" b="1" dirty="0">
                <a:solidFill>
                  <a:srgbClr val="00B050"/>
                </a:solidFill>
              </a:rPr>
              <a:t>How predictable is the ending of the story?</a:t>
            </a:r>
            <a:br>
              <a:rPr lang="en-US" b="1" dirty="0"/>
            </a:br>
            <a:r>
              <a:rPr lang="en-US" b="1" dirty="0">
                <a:solidFill>
                  <a:schemeClr val="accent5">
                    <a:lumMod val="75000"/>
                  </a:schemeClr>
                </a:solidFill>
              </a:rPr>
              <a:t>How did the author help you to understand the scene?</a:t>
            </a:r>
            <a:br>
              <a:rPr lang="en-US" b="1" dirty="0">
                <a:effectLst/>
              </a:rPr>
            </a:br>
            <a:endParaRPr lang="en-US" b="1" dirty="0"/>
          </a:p>
        </p:txBody>
      </p:sp>
    </p:spTree>
    <p:extLst>
      <p:ext uri="{BB962C8B-B14F-4D97-AF65-F5344CB8AC3E}">
        <p14:creationId xmlns:p14="http://schemas.microsoft.com/office/powerpoint/2010/main" val="2404042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CBC49-2762-48B4-A69B-90F09864E3F2}"/>
              </a:ext>
            </a:extLst>
          </p:cNvPr>
          <p:cNvSpPr>
            <a:spLocks noGrp="1"/>
          </p:cNvSpPr>
          <p:nvPr>
            <p:ph type="title"/>
          </p:nvPr>
        </p:nvSpPr>
        <p:spPr>
          <a:xfrm>
            <a:off x="838200" y="365125"/>
            <a:ext cx="10515600" cy="3438249"/>
          </a:xfrm>
        </p:spPr>
        <p:txBody>
          <a:bodyPr>
            <a:normAutofit fontScale="90000"/>
          </a:bodyPr>
          <a:lstStyle/>
          <a:p>
            <a:pPr algn="ctr"/>
            <a:r>
              <a:rPr lang="en-US" b="1" i="1" dirty="0"/>
              <a:t>Theme</a:t>
            </a:r>
            <a:br>
              <a:rPr lang="en-US" dirty="0"/>
            </a:br>
            <a:r>
              <a:rPr lang="en-US" dirty="0">
                <a:solidFill>
                  <a:srgbClr val="7030A0"/>
                </a:solidFill>
              </a:rPr>
              <a:t>What is the author's message?</a:t>
            </a:r>
            <a:br>
              <a:rPr lang="en-US" dirty="0"/>
            </a:br>
            <a:r>
              <a:rPr lang="en-US" dirty="0">
                <a:solidFill>
                  <a:srgbClr val="FF0000"/>
                </a:solidFill>
              </a:rPr>
              <a:t>What lesson does the story have that resembles life?</a:t>
            </a:r>
            <a:br>
              <a:rPr lang="en-US" dirty="0"/>
            </a:br>
            <a:r>
              <a:rPr lang="en-US" dirty="0"/>
              <a:t> </a:t>
            </a:r>
            <a:br>
              <a:rPr lang="en-US" dirty="0"/>
            </a:br>
            <a:endParaRPr lang="en-US" dirty="0"/>
          </a:p>
        </p:txBody>
      </p:sp>
      <p:pic>
        <p:nvPicPr>
          <p:cNvPr id="4104" name="Picture 8" descr="What is Theme? Definition &amp; Examples of Theme in Literature">
            <a:extLst>
              <a:ext uri="{FF2B5EF4-FFF2-40B4-BE49-F238E27FC236}">
                <a16:creationId xmlns:a16="http://schemas.microsoft.com/office/drawing/2014/main" id="{5F3B1C11-AD3C-45FE-A82A-70B0533AC6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92626" y="2776662"/>
            <a:ext cx="7103165" cy="37162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4601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80214-CCA7-4B33-B9A4-CFE2013147FB}"/>
              </a:ext>
            </a:extLst>
          </p:cNvPr>
          <p:cNvSpPr>
            <a:spLocks noGrp="1"/>
          </p:cNvSpPr>
          <p:nvPr>
            <p:ph type="title"/>
          </p:nvPr>
        </p:nvSpPr>
        <p:spPr>
          <a:xfrm>
            <a:off x="838200" y="365125"/>
            <a:ext cx="10515600" cy="5108023"/>
          </a:xfrm>
        </p:spPr>
        <p:txBody>
          <a:bodyPr>
            <a:normAutofit fontScale="90000"/>
          </a:bodyPr>
          <a:lstStyle/>
          <a:p>
            <a:pPr algn="ctr"/>
            <a:r>
              <a:rPr lang="en-US" b="1" i="1" dirty="0">
                <a:solidFill>
                  <a:srgbClr val="7030A0"/>
                </a:solidFill>
              </a:rPr>
              <a:t>Style</a:t>
            </a:r>
            <a:br>
              <a:rPr lang="en-US" dirty="0"/>
            </a:br>
            <a:r>
              <a:rPr lang="en-US" dirty="0">
                <a:solidFill>
                  <a:srgbClr val="C00000"/>
                </a:solidFill>
              </a:rPr>
              <a:t>What are some interesting words, phrases, and sentences?</a:t>
            </a:r>
            <a:br>
              <a:rPr lang="en-US" dirty="0"/>
            </a:br>
            <a:r>
              <a:rPr lang="en-US" dirty="0"/>
              <a:t>What words created a feeling or picture in your mind? Describe the feeling or picture. How did these works evoke these images or feelings?</a:t>
            </a:r>
            <a:br>
              <a:rPr lang="en-US" dirty="0"/>
            </a:br>
            <a:r>
              <a:rPr lang="en-US" dirty="0">
                <a:solidFill>
                  <a:srgbClr val="0070C0"/>
                </a:solidFill>
              </a:rPr>
              <a:t>What are some of the strongest words used by the author?</a:t>
            </a:r>
            <a:br>
              <a:rPr lang="en-US" dirty="0"/>
            </a:br>
            <a:endParaRPr lang="en-US" dirty="0"/>
          </a:p>
        </p:txBody>
      </p:sp>
      <p:pic>
        <p:nvPicPr>
          <p:cNvPr id="5122" name="Picture 2" descr="Writing Styles – The Graduate Writing Center">
            <a:extLst>
              <a:ext uri="{FF2B5EF4-FFF2-40B4-BE49-F238E27FC236}">
                <a16:creationId xmlns:a16="http://schemas.microsoft.com/office/drawing/2014/main" id="{3205D095-C5EB-4312-B299-E9A6C89881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3315" y="4714296"/>
            <a:ext cx="4986130" cy="21437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9661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0A335-6FCE-41BD-B28C-8E5B1B7CD6C4}"/>
              </a:ext>
            </a:extLst>
          </p:cNvPr>
          <p:cNvSpPr>
            <a:spLocks noGrp="1"/>
          </p:cNvSpPr>
          <p:nvPr>
            <p:ph type="title"/>
          </p:nvPr>
        </p:nvSpPr>
        <p:spPr/>
        <p:txBody>
          <a:bodyPr>
            <a:normAutofit fontScale="90000"/>
          </a:bodyPr>
          <a:lstStyle/>
          <a:p>
            <a:pPr algn="ctr"/>
            <a:r>
              <a:rPr lang="en-US" dirty="0"/>
              <a:t> </a:t>
            </a:r>
            <a:br>
              <a:rPr lang="en-US" dirty="0"/>
            </a:br>
            <a:r>
              <a:rPr lang="en-US" i="1" dirty="0">
                <a:solidFill>
                  <a:srgbClr val="0070C0"/>
                </a:solidFill>
              </a:rPr>
              <a:t>Personal Connection</a:t>
            </a:r>
            <a:br>
              <a:rPr lang="en-US" dirty="0"/>
            </a:br>
            <a:r>
              <a:rPr lang="en-US" dirty="0"/>
              <a:t>What does this story make you wonder about?</a:t>
            </a:r>
            <a:br>
              <a:rPr lang="en-US" dirty="0"/>
            </a:br>
            <a:endParaRPr lang="en-US" dirty="0"/>
          </a:p>
        </p:txBody>
      </p:sp>
      <p:pic>
        <p:nvPicPr>
          <p:cNvPr id="6146" name="Picture 2" descr="Preparing Your Personal Testimony | Cru">
            <a:extLst>
              <a:ext uri="{FF2B5EF4-FFF2-40B4-BE49-F238E27FC236}">
                <a16:creationId xmlns:a16="http://schemas.microsoft.com/office/drawing/2014/main" id="{16E81DF6-054A-4DD4-9A79-FE76F072EB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3878" y="1743976"/>
            <a:ext cx="9104243" cy="51140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18884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TotalTime>
  <Words>312</Words>
  <Application>Microsoft Office PowerPoint</Application>
  <PresentationFormat>Widescreen</PresentationFormat>
  <Paragraphs>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Story Elements  </vt:lpstr>
      <vt:lpstr>Setting Where does the story take place? How did the author describe the place? How did the author describe the time? When does the story take place? Does the time or place affect the characters or plot of the story?   </vt:lpstr>
      <vt:lpstr>Characters What are you learning about the way each character feels about each other? What caused you to admire the character? or What caused you not to admire the character? Who is the most important character? Why? Which character taught you the most? Why What decisions did the characters have to make? How important were they for the story? What scene did you like best? </vt:lpstr>
      <vt:lpstr>Plot How did the author begin the story? How did the author cause you to read more? What are the most important events in the story? Why do you believe they are important? What is the climax of the story? What are the major events in the story? How predictable is the ending of the story? How did the author help you to understand the scene? </vt:lpstr>
      <vt:lpstr>Theme What is the author's message? What lesson does the story have that resembles life?   </vt:lpstr>
      <vt:lpstr>Style What are some interesting words, phrases, and sentences? What words created a feeling or picture in your mind? Describe the feeling or picture. How did these works evoke these images or feelings? What are some of the strongest words used by the author? </vt:lpstr>
      <vt:lpstr>  Personal Connection What does this story make you wonder about?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Story Elements  </dc:title>
  <dc:creator>L.Mriesh</dc:creator>
  <cp:lastModifiedBy>L.Mriesh</cp:lastModifiedBy>
  <cp:revision>18</cp:revision>
  <dcterms:created xsi:type="dcterms:W3CDTF">2023-01-30T04:53:05Z</dcterms:created>
  <dcterms:modified xsi:type="dcterms:W3CDTF">2023-01-30T10:41:37Z</dcterms:modified>
</cp:coreProperties>
</file>