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921D-15B6-4371-BD49-29146E197C6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18099-762C-45CD-9AE8-B958C3FEBBEB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144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921D-15B6-4371-BD49-29146E197C6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18099-762C-45CD-9AE8-B958C3FEB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61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921D-15B6-4371-BD49-29146E197C6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18099-762C-45CD-9AE8-B958C3FEB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102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921D-15B6-4371-BD49-29146E197C6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18099-762C-45CD-9AE8-B958C3FEBBE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3834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921D-15B6-4371-BD49-29146E197C6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18099-762C-45CD-9AE8-B958C3FEB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351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921D-15B6-4371-BD49-29146E197C6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18099-762C-45CD-9AE8-B958C3FEBBE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2945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921D-15B6-4371-BD49-29146E197C6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18099-762C-45CD-9AE8-B958C3FEB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62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921D-15B6-4371-BD49-29146E197C6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18099-762C-45CD-9AE8-B958C3FEB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181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921D-15B6-4371-BD49-29146E197C6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18099-762C-45CD-9AE8-B958C3FEB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0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921D-15B6-4371-BD49-29146E197C6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18099-762C-45CD-9AE8-B958C3FEB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3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921D-15B6-4371-BD49-29146E197C6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18099-762C-45CD-9AE8-B958C3FEB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8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921D-15B6-4371-BD49-29146E197C6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18099-762C-45CD-9AE8-B958C3FEB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5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921D-15B6-4371-BD49-29146E197C6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18099-762C-45CD-9AE8-B958C3FEB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16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921D-15B6-4371-BD49-29146E197C6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18099-762C-45CD-9AE8-B958C3FEB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18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921D-15B6-4371-BD49-29146E197C6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18099-762C-45CD-9AE8-B958C3FEB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26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921D-15B6-4371-BD49-29146E197C6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18099-762C-45CD-9AE8-B958C3FEB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74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921D-15B6-4371-BD49-29146E197C6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18099-762C-45CD-9AE8-B958C3FEB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3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F38921D-15B6-4371-BD49-29146E197C6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5118099-762C-45CD-9AE8-B958C3FEB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373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E-learning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                                                                                                                By: </a:t>
            </a:r>
            <a:r>
              <a:rPr lang="en-US" dirty="0"/>
              <a:t>A</a:t>
            </a:r>
            <a:r>
              <a:rPr lang="en-US" dirty="0" smtClean="0"/>
              <a:t>nton </a:t>
            </a:r>
            <a:r>
              <a:rPr lang="en-US" dirty="0" err="1"/>
              <a:t>H</a:t>
            </a:r>
            <a:r>
              <a:rPr lang="en-US" dirty="0" err="1" smtClean="0"/>
              <a:t>abis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513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895" y="133003"/>
            <a:ext cx="5965971" cy="191192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E-</a:t>
            </a:r>
            <a:r>
              <a:rPr lang="en-US" dirty="0" err="1" smtClean="0"/>
              <a:t>lEarning</a:t>
            </a:r>
            <a:r>
              <a:rPr lang="en-US" dirty="0" smtClean="0"/>
              <a:t> </a:t>
            </a:r>
            <a:r>
              <a:rPr lang="en-US" dirty="0"/>
              <a:t>Quick Delivery.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1088967"/>
            <a:ext cx="8534400" cy="4905433"/>
          </a:xfrm>
        </p:spPr>
        <p:txBody>
          <a:bodyPr/>
          <a:lstStyle/>
          <a:p>
            <a:r>
              <a:rPr lang="en-US" dirty="0" smtClean="0"/>
              <a:t>1.E-learning </a:t>
            </a:r>
            <a:r>
              <a:rPr lang="en-US" dirty="0"/>
              <a:t>Fully Adjusts to Your Needs. Online studying is designed to accommodate everyone's </a:t>
            </a:r>
            <a:r>
              <a:rPr lang="en-US" dirty="0" smtClean="0"/>
              <a:t>needs.                                                 </a:t>
            </a:r>
          </a:p>
          <a:p>
            <a:r>
              <a:rPr lang="en-US" dirty="0" smtClean="0"/>
              <a:t>2.Instant </a:t>
            </a:r>
            <a:r>
              <a:rPr lang="en-US" dirty="0"/>
              <a:t>Career </a:t>
            </a:r>
            <a:r>
              <a:rPr lang="en-US" dirty="0" smtClean="0"/>
              <a:t>Advancement.</a:t>
            </a:r>
          </a:p>
          <a:p>
            <a:r>
              <a:rPr lang="en-US" dirty="0" smtClean="0"/>
              <a:t>3.Consistency </a:t>
            </a:r>
            <a:r>
              <a:rPr lang="en-US" dirty="0"/>
              <a:t>&amp; Teacher </a:t>
            </a:r>
            <a:r>
              <a:rPr lang="en-US" dirty="0" smtClean="0"/>
              <a:t>Scarcity.</a:t>
            </a:r>
          </a:p>
          <a:p>
            <a:r>
              <a:rPr lang="en-US" dirty="0" smtClean="0"/>
              <a:t>4. </a:t>
            </a:r>
            <a:r>
              <a:rPr lang="en-US" dirty="0"/>
              <a:t>Reduced </a:t>
            </a:r>
            <a:r>
              <a:rPr lang="en-US" dirty="0" smtClean="0"/>
              <a:t>Cost.</a:t>
            </a:r>
          </a:p>
          <a:p>
            <a:r>
              <a:rPr lang="en-US" dirty="0" smtClean="0"/>
              <a:t>5.</a:t>
            </a:r>
            <a:r>
              <a:rPr lang="en-US" dirty="0"/>
              <a:t> </a:t>
            </a:r>
            <a:r>
              <a:rPr lang="en-US" dirty="0" smtClean="0"/>
              <a:t>Remote </a:t>
            </a:r>
            <a:r>
              <a:rPr lang="en-US" dirty="0"/>
              <a:t>Approach To Various Classes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6.</a:t>
            </a:r>
            <a:r>
              <a:rPr lang="en-US" dirty="0"/>
              <a:t> Transfer Credits &amp; </a:t>
            </a:r>
            <a:r>
              <a:rPr lang="en-US" dirty="0" smtClean="0"/>
              <a:t>Commuting. </a:t>
            </a:r>
          </a:p>
          <a:p>
            <a:r>
              <a:rPr lang="en-US" dirty="0" smtClean="0"/>
              <a:t>7.</a:t>
            </a:r>
            <a:r>
              <a:rPr lang="en-US" dirty="0"/>
              <a:t> Quick Delivery.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562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0"/>
            <a:ext cx="8534401" cy="1205345"/>
          </a:xfrm>
        </p:spPr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1604356"/>
            <a:ext cx="8534400" cy="4390044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dirty="0" smtClean="0"/>
              <a:t>Online </a:t>
            </a:r>
            <a:r>
              <a:rPr lang="en-US" dirty="0"/>
              <a:t>Learning May Create a Sense of Isolation. Everyone learns in their own </a:t>
            </a:r>
            <a:r>
              <a:rPr lang="en-US" dirty="0" smtClean="0"/>
              <a:t>manner. </a:t>
            </a:r>
          </a:p>
          <a:p>
            <a:pPr marL="342900" indent="-342900">
              <a:buAutoNum type="arabicPeriod"/>
            </a:pPr>
            <a:r>
              <a:rPr lang="en-US" dirty="0"/>
              <a:t>Online Learning Requires </a:t>
            </a:r>
            <a:r>
              <a:rPr lang="en-US" dirty="0" smtClean="0"/>
              <a:t>Self-Discipline </a:t>
            </a:r>
          </a:p>
          <a:p>
            <a:pPr marL="342900" indent="-342900">
              <a:buAutoNum type="arabicPeriod"/>
            </a:pPr>
            <a:r>
              <a:rPr lang="en-US" dirty="0"/>
              <a:t>Online Learning Requires Additional Training for </a:t>
            </a:r>
            <a:r>
              <a:rPr lang="en-US" dirty="0" smtClean="0"/>
              <a:t>Instructors </a:t>
            </a:r>
          </a:p>
          <a:p>
            <a:pPr marL="342900" indent="-342900">
              <a:buAutoNum type="arabicPeriod"/>
            </a:pPr>
            <a:r>
              <a:rPr lang="en-US" dirty="0"/>
              <a:t>Online Classes Are Prone to Technical </a:t>
            </a:r>
            <a:r>
              <a:rPr lang="en-US" dirty="0" smtClean="0"/>
              <a:t>Issues </a:t>
            </a:r>
          </a:p>
          <a:p>
            <a:pPr marL="342900" indent="-342900">
              <a:buAutoNum type="arabicPeriod"/>
            </a:pPr>
            <a:r>
              <a:rPr lang="en-US" dirty="0"/>
              <a:t>Online Learning means more </a:t>
            </a:r>
            <a:r>
              <a:rPr lang="en-US" dirty="0" smtClean="0"/>
              <a:t>screen-time </a:t>
            </a:r>
          </a:p>
          <a:p>
            <a:pPr marL="342900" indent="-342900">
              <a:buAutoNum type="arabicPeriod"/>
            </a:pPr>
            <a:r>
              <a:rPr lang="en-US" dirty="0"/>
              <a:t>Online courses require more time than on-campus </a:t>
            </a:r>
            <a:r>
              <a:rPr lang="en-US" dirty="0" smtClean="0"/>
              <a:t>classes </a:t>
            </a:r>
          </a:p>
          <a:p>
            <a:pPr marL="342900" indent="-342900">
              <a:buAutoNum type="arabicPeriod"/>
            </a:pPr>
            <a:r>
              <a:rPr lang="en-US" dirty="0"/>
              <a:t>Online courses require good time-management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590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0"/>
            <a:ext cx="8534401" cy="698269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benifits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1945178"/>
            <a:ext cx="8534400" cy="3250277"/>
          </a:xfrm>
        </p:spPr>
        <p:txBody>
          <a:bodyPr/>
          <a:lstStyle/>
          <a:p>
            <a:r>
              <a:rPr lang="en-US" dirty="0"/>
              <a:t>1) Online learning accommodates everyone's needs.</a:t>
            </a:r>
          </a:p>
          <a:p>
            <a:r>
              <a:rPr lang="en-US" dirty="0"/>
              <a:t>2) Lectures can be repeated if necessary.</a:t>
            </a:r>
          </a:p>
          <a:p>
            <a:r>
              <a:rPr lang="en-US" dirty="0"/>
              <a:t>3) Content can easily be updated.</a:t>
            </a:r>
          </a:p>
          <a:p>
            <a:r>
              <a:rPr lang="en-US" dirty="0"/>
              <a:t>4) Quick Delivery.</a:t>
            </a:r>
          </a:p>
          <a:p>
            <a:r>
              <a:rPr lang="en-US" dirty="0"/>
              <a:t>5) Cost-Effective.</a:t>
            </a:r>
          </a:p>
          <a:p>
            <a:r>
              <a:rPr lang="en-US" dirty="0"/>
              <a:t>6) Consistent in Quality.</a:t>
            </a:r>
          </a:p>
          <a:p>
            <a:r>
              <a:rPr lang="en-US" dirty="0"/>
              <a:t>7) Less Impact on the Environment.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612282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</TotalTime>
  <Words>164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Slice</vt:lpstr>
      <vt:lpstr>E-learning   </vt:lpstr>
      <vt:lpstr>E-lEarning Quick Delivery.   </vt:lpstr>
      <vt:lpstr>disadvantages</vt:lpstr>
      <vt:lpstr>The benifits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</dc:title>
  <dc:creator>USER</dc:creator>
  <cp:lastModifiedBy>USER</cp:lastModifiedBy>
  <cp:revision>2</cp:revision>
  <dcterms:created xsi:type="dcterms:W3CDTF">2023-02-08T10:42:44Z</dcterms:created>
  <dcterms:modified xsi:type="dcterms:W3CDTF">2023-02-08T10:57:08Z</dcterms:modified>
</cp:coreProperties>
</file>