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57" r:id="rId3"/>
    <p:sldId id="262" r:id="rId4"/>
    <p:sldId id="259" r:id="rId5"/>
    <p:sldId id="260" r:id="rId6"/>
    <p:sldId id="261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97"/>
  </p:normalViewPr>
  <p:slideViewPr>
    <p:cSldViewPr snapToGrid="0">
      <p:cViewPr varScale="1">
        <p:scale>
          <a:sx n="88" d="100"/>
          <a:sy n="88" d="100"/>
        </p:scale>
        <p:origin x="1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2750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676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49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12628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6697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18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252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649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71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3357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1850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9377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1063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33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858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114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37537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AF16783-AA36-8547-A4C3-42341B84FDB3}" type="datetimeFigureOut">
              <a:rPr lang="en-US" smtClean="0"/>
              <a:t>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8B810D-6DF3-AE4D-A412-E939B9601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1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searchenterpriseai/definition/machine-vision-computer-vision" TargetMode="External"/><Relationship Id="rId2" Type="http://schemas.openxmlformats.org/officeDocument/2006/relationships/hyperlink" Target="https://www.techtarget.com/searchenterpriseai/definition/expert-syste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mplilearn.com/tutorials/artificial-intelligence-tutorial/artificial-intelligence-application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s.com/en_us/insights/analytics/what-is-artificial-intelligence.html" TargetMode="External"/><Relationship Id="rId2" Type="http://schemas.openxmlformats.org/officeDocument/2006/relationships/hyperlink" Target="https://www.techtarget.com/searchenterpriseai/definition/AI-Artificial-Intellig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ixustechnologies.com/advantages-and-disadvantages-of-artificial-intelligence/" TargetMode="External"/><Relationship Id="rId5" Type="http://schemas.openxmlformats.org/officeDocument/2006/relationships/hyperlink" Target="https://www.simplilearn.com/advantages-and-disadvantages-of-artificial-intelligence-article" TargetMode="External"/><Relationship Id="rId4" Type="http://schemas.openxmlformats.org/officeDocument/2006/relationships/hyperlink" Target="https://towardsdatascience.com/advantages-and-disadvantages-of-artificial-intelligence-182a5ef658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19A0-F59A-0F70-31B5-FF6CC8DC4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Artificial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AEEAB-F17C-379E-F47C-A69FA1A0BF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Angelina </a:t>
            </a:r>
            <a:r>
              <a:rPr lang="en-US" dirty="0" err="1"/>
              <a:t>sahouri</a:t>
            </a:r>
            <a:endParaRPr lang="en-US" dirty="0"/>
          </a:p>
        </p:txBody>
      </p:sp>
      <p:pic>
        <p:nvPicPr>
          <p:cNvPr id="1028" name="Picture 4" descr="artificial-intelligence-ai - Intelligent Break: Five free online courses on  artificial intelligence for beginners during lockdown - Telegraph India">
            <a:extLst>
              <a:ext uri="{FF2B5EF4-FFF2-40B4-BE49-F238E27FC236}">
                <a16:creationId xmlns:a16="http://schemas.microsoft.com/office/drawing/2014/main" id="{7100CD25-8252-1D29-A8C8-1EE82331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87" y="521293"/>
            <a:ext cx="4990497" cy="28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31312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4F2F1-127A-DD4B-6F62-71C92A6CF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is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E141-82D9-CF49-A123-57DB915EA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926" y="2690585"/>
            <a:ext cx="7002074" cy="3416300"/>
          </a:xfrm>
        </p:spPr>
        <p:txBody>
          <a:bodyPr>
            <a:normAutofit/>
          </a:bodyPr>
          <a:lstStyle/>
          <a:p>
            <a:pPr algn="l"/>
            <a:r>
              <a:rPr lang="en-GB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Artificial intelligence is the simulation of human intelligence processes by machines, especially computer systems. Specific applications of AI include </a:t>
            </a:r>
            <a:r>
              <a:rPr lang="en-GB" sz="2800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expert systems</a:t>
            </a:r>
            <a:r>
              <a:rPr lang="en-GB" sz="2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</a:rPr>
              <a:t>, natural language processing, speech recognition and </a:t>
            </a:r>
            <a:r>
              <a:rPr lang="en-GB" sz="2800" b="0" i="0" u="sng" dirty="0">
                <a:solidFill>
                  <a:srgbClr val="0070C0"/>
                </a:solidFill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machine vision</a:t>
            </a:r>
            <a:r>
              <a:rPr lang="en-GB" sz="28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2" descr="Importance of Artificial Intelligence - Srimax % | Srimax">
            <a:extLst>
              <a:ext uri="{FF2B5EF4-FFF2-40B4-BE49-F238E27FC236}">
                <a16:creationId xmlns:a16="http://schemas.microsoft.com/office/drawing/2014/main" id="{8A767585-F67A-7C19-5AFF-484724E34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684" y="3181181"/>
            <a:ext cx="3908049" cy="217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8455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C126-934A-B9FD-34B5-80AD8C1B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Examples of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39FDA-C62F-7F36-18A3-ED9FB33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755" y="2468031"/>
            <a:ext cx="9338874" cy="3758597"/>
          </a:xfrm>
        </p:spPr>
        <p:txBody>
          <a:bodyPr>
            <a:normAutofit/>
          </a:bodyPr>
          <a:lstStyle/>
          <a:p>
            <a:r>
              <a:rPr lang="en-GB" sz="3500" i="0" dirty="0">
                <a:solidFill>
                  <a:srgbClr val="181E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Maps and Navigation</a:t>
            </a:r>
          </a:p>
          <a:p>
            <a:r>
              <a:rPr lang="en-GB" sz="3500" i="0" dirty="0">
                <a:solidFill>
                  <a:srgbClr val="181E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Facial Detection and Recognition</a:t>
            </a:r>
          </a:p>
          <a:p>
            <a:r>
              <a:rPr lang="en-GB" sz="3500" i="0" dirty="0">
                <a:solidFill>
                  <a:srgbClr val="181E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Text Editors or Autocorrect</a:t>
            </a:r>
          </a:p>
          <a:p>
            <a:r>
              <a:rPr lang="en-GB" sz="3500" i="0" dirty="0">
                <a:solidFill>
                  <a:srgbClr val="181E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Search and Recommendation Algorithms</a:t>
            </a:r>
          </a:p>
          <a:p>
            <a:r>
              <a:rPr lang="en-GB" sz="3500" i="0" dirty="0">
                <a:solidFill>
                  <a:srgbClr val="181E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Chatbots</a:t>
            </a:r>
          </a:p>
        </p:txBody>
      </p:sp>
    </p:spTree>
    <p:extLst>
      <p:ext uri="{BB962C8B-B14F-4D97-AF65-F5344CB8AC3E}">
        <p14:creationId xmlns:p14="http://schemas.microsoft.com/office/powerpoint/2010/main" val="19315572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6BDA6-07B9-8B0D-6EF4-349EE47B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98" y="865718"/>
            <a:ext cx="8761413" cy="706964"/>
          </a:xfrm>
        </p:spPr>
        <p:txBody>
          <a:bodyPr/>
          <a:lstStyle/>
          <a:p>
            <a:r>
              <a:rPr lang="en-US" u="sng" dirty="0"/>
              <a:t>Why is artificial intelligence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13F6-EBE1-D84C-DB88-1FBEA6A4F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98" y="2152649"/>
            <a:ext cx="6987558" cy="421912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25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adds intelligence to existing products. </a:t>
            </a:r>
          </a:p>
          <a:p>
            <a:r>
              <a:rPr lang="en-GB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adapts through progressive learning algorithms to let the data do the programming</a:t>
            </a:r>
          </a:p>
          <a:p>
            <a:r>
              <a:rPr lang="en-GB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</a:t>
            </a:r>
            <a:r>
              <a:rPr lang="en-GB" sz="25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analyzes</a:t>
            </a:r>
            <a:r>
              <a:rPr lang="en-GB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more and deeper data using neural networks that have many hidden layers.</a:t>
            </a:r>
            <a:endParaRPr lang="en-GB" sz="2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5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achieves incredible accuracy through deep neural networks.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ow education must adapt to artificial intelligence - TechTalks">
            <a:extLst>
              <a:ext uri="{FF2B5EF4-FFF2-40B4-BE49-F238E27FC236}">
                <a16:creationId xmlns:a16="http://schemas.microsoft.com/office/drawing/2014/main" id="{9C96B98C-75D1-C7A0-04B9-C0C26D9FE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1"/>
          <a:stretch/>
        </p:blipFill>
        <p:spPr bwMode="auto">
          <a:xfrm>
            <a:off x="7678056" y="2641600"/>
            <a:ext cx="3682773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9883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9A74-60C4-3C3F-1D03-A03FB8A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are the advantages of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60A5F-D6B2-9C8A-0A29-31CF9D9C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269" y="2211614"/>
            <a:ext cx="9977502" cy="34163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GB" sz="2400" b="1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Reduction in Human Error: e</a:t>
            </a:r>
            <a:r>
              <a:rPr lang="en-GB" sz="2400" b="0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rrors are reduced and the chance of reaching accuracy with a greater degree of precision is a possibility.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b="1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Quicker decision making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b="1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Takes risks instead of Humans: </a:t>
            </a:r>
            <a:r>
              <a:rPr lang="en-GB" sz="2400" b="0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can overcome many risky limitations of humans by developing an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AI Robot</a:t>
            </a:r>
            <a:r>
              <a:rPr lang="en-GB" sz="2400" b="0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which in turn can do the risky things for us.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GB" sz="2400" b="1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Helping in Repetitive Jobs:</a:t>
            </a:r>
            <a:r>
              <a:rPr lang="en-GB" sz="2400" b="0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verifying certain documents for errors and many more things.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Digital Assistance: </a:t>
            </a:r>
            <a:r>
              <a:rPr lang="en-GB" sz="2400" b="0" i="0" dirty="0">
                <a:solidFill>
                  <a:srgbClr val="2929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digital assistants also used in many websites to provide things that users want.</a:t>
            </a:r>
            <a:endParaRPr lang="en-GB" sz="2400" b="1" i="0" dirty="0">
              <a:solidFill>
                <a:srgbClr val="29292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094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0EDF7-F33B-B5BA-464B-E8BEE1BDF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What are the disadvantages of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2E6E8-E425-2C2E-C3EE-B677BF1DB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842" y="2400304"/>
            <a:ext cx="9817845" cy="341630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600" b="1" i="0" dirty="0">
                <a:solidFill>
                  <a:srgbClr val="272C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Costs: </a:t>
            </a:r>
            <a:r>
              <a:rPr lang="en-GB" sz="2600" b="1" i="0" dirty="0">
                <a:solidFill>
                  <a:srgbClr val="5156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0" i="0" dirty="0">
                <a:solidFill>
                  <a:srgbClr val="5156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requires plenty of time and resources and can cost a huge deal of money.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b="1" i="0" dirty="0">
                <a:solidFill>
                  <a:srgbClr val="272C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creativity: </a:t>
            </a:r>
            <a:r>
              <a:rPr lang="en-GB" sz="2600" b="0" i="0" dirty="0">
                <a:solidFill>
                  <a:srgbClr val="5156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 cannot learn to think outside the box.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b="1" i="0" dirty="0">
                <a:solidFill>
                  <a:srgbClr val="272C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Unemployment: </a:t>
            </a:r>
            <a:r>
              <a:rPr lang="en-GB" sz="2600" b="0" i="0" dirty="0">
                <a:solidFill>
                  <a:srgbClr val="5156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application of artificial intelligence is a robot, which is displacing occupations and increasing unemployment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600" b="1" i="0" dirty="0">
                <a:solidFill>
                  <a:srgbClr val="272C3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Humans Lazy: </a:t>
            </a:r>
            <a:r>
              <a:rPr lang="en-GB" sz="2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AI applic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applications</a:t>
            </a:r>
            <a:r>
              <a:rPr lang="en-GB" sz="2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600" b="0" i="0" dirty="0">
                <a:solidFill>
                  <a:srgbClr val="51565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automate the majority of tedious and repetitive tasks which tends to make humans use their brains less and less</a:t>
            </a:r>
            <a:endParaRPr lang="en-GB" sz="2600" b="0" i="0" dirty="0">
              <a:solidFill>
                <a:srgbClr val="272C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b="0" i="0" dirty="0">
              <a:solidFill>
                <a:srgbClr val="272C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600" b="0" i="0" dirty="0">
              <a:solidFill>
                <a:srgbClr val="272C3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2107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B67D79-21D4-8F0D-66D2-E39FBACFA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28" y="354693"/>
            <a:ext cx="11748944" cy="614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6752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5C1E4-7D73-C07F-CDBC-F2B3F794E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7D608-1F1A-807A-F935-C999B200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240643"/>
            <a:ext cx="9600131" cy="34163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https://www.techtarget.com/searchenterpriseai/definition/AI-Artificial-Intelligence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https://www.sas.com/en_us/insights/analytics/what-is-artificial-intelligence.html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https://towardsdatascience.com/advantages-and-disadvantages-of-artificial-intelligence-182a5ef6588c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https://www.simplilearn.com/advantages-and-disadvantages-of-artificial-intelligence-article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https://nixustechnologies.com/advantages-and-disadvantages-of-artificial-intelligence/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449576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{98BD38F9-8B4D-B640-BBC6-EE858C2FE2B9}tf10001076</Template>
  <TotalTime>57</TotalTime>
  <Words>347</Words>
  <Application>Microsoft Macintosh PowerPoint</Application>
  <PresentationFormat>Widescreen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 Boardroom</vt:lpstr>
      <vt:lpstr>Artificial intelligence</vt:lpstr>
      <vt:lpstr>What is AI?</vt:lpstr>
      <vt:lpstr>Examples of AI</vt:lpstr>
      <vt:lpstr>Why is artificial intelligence important</vt:lpstr>
      <vt:lpstr>What are the advantages of AI?</vt:lpstr>
      <vt:lpstr>What are the disadvantages of AI?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</dc:title>
  <dc:creator>Tareq Sahouri</dc:creator>
  <cp:lastModifiedBy>Tareq Sahouri</cp:lastModifiedBy>
  <cp:revision>7</cp:revision>
  <dcterms:created xsi:type="dcterms:W3CDTF">2023-02-08T09:34:08Z</dcterms:created>
  <dcterms:modified xsi:type="dcterms:W3CDTF">2023-02-08T10:31:43Z</dcterms:modified>
</cp:coreProperties>
</file>