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60587-6E2B-483F-8C93-077AE146315F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2131E-F3E2-4449-B2A9-6FBC8CBF97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0356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60587-6E2B-483F-8C93-077AE146315F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2131E-F3E2-4449-B2A9-6FBC8CBF97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76944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60587-6E2B-483F-8C93-077AE146315F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2131E-F3E2-4449-B2A9-6FBC8CBF97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33828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60587-6E2B-483F-8C93-077AE146315F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2131E-F3E2-4449-B2A9-6FBC8CBF9757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631618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60587-6E2B-483F-8C93-077AE146315F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2131E-F3E2-4449-B2A9-6FBC8CBF97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5222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60587-6E2B-483F-8C93-077AE146315F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2131E-F3E2-4449-B2A9-6FBC8CBF97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16433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60587-6E2B-483F-8C93-077AE146315F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2131E-F3E2-4449-B2A9-6FBC8CBF97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427680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60587-6E2B-483F-8C93-077AE146315F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2131E-F3E2-4449-B2A9-6FBC8CBF97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809016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60587-6E2B-483F-8C93-077AE146315F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2131E-F3E2-4449-B2A9-6FBC8CBF97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0324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60587-6E2B-483F-8C93-077AE146315F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2131E-F3E2-4449-B2A9-6FBC8CBF97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170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60587-6E2B-483F-8C93-077AE146315F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2131E-F3E2-4449-B2A9-6FBC8CBF97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9893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60587-6E2B-483F-8C93-077AE146315F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2131E-F3E2-4449-B2A9-6FBC8CBF97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58222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60587-6E2B-483F-8C93-077AE146315F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2131E-F3E2-4449-B2A9-6FBC8CBF97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289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60587-6E2B-483F-8C93-077AE146315F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2131E-F3E2-4449-B2A9-6FBC8CBF97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17914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60587-6E2B-483F-8C93-077AE146315F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2131E-F3E2-4449-B2A9-6FBC8CBF97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19174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60587-6E2B-483F-8C93-077AE146315F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2131E-F3E2-4449-B2A9-6FBC8CBF97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2733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60587-6E2B-483F-8C93-077AE146315F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2131E-F3E2-4449-B2A9-6FBC8CBF97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7687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8A360587-6E2B-483F-8C93-077AE146315F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D2131E-F3E2-4449-B2A9-6FBC8CBF97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79449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implilearn.com/tutorials/artificial-intelligence-tutorial/what-is-artificial-intelligence" TargetMode="External"/><Relationship Id="rId2" Type="http://schemas.openxmlformats.org/officeDocument/2006/relationships/hyperlink" Target="https://www.techtarget.com/searchenterpriseai/definition/AI-Artificial-Intelligence#:~:text=Artificial%20intelligence%20is%20the%20simulation,speech%20recognition%20and%20machine%20vision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tableau.com/data-insights/ai/advantages-disadvantages#:~:text=But%20beyond%20the%20headlines%20that,lack%20of%20emotion%20and%20creativity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C24901B-38A4-F464-494C-1EFD8DA367B5}"/>
              </a:ext>
            </a:extLst>
          </p:cNvPr>
          <p:cNvSpPr txBox="1"/>
          <p:nvPr/>
        </p:nvSpPr>
        <p:spPr>
          <a:xfrm>
            <a:off x="4505738" y="251791"/>
            <a:ext cx="318052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</a:rPr>
              <a:t>Artificial intelligence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A297F6A-4F51-1BFC-72AF-331366A3EC69}"/>
              </a:ext>
            </a:extLst>
          </p:cNvPr>
          <p:cNvSpPr txBox="1"/>
          <p:nvPr/>
        </p:nvSpPr>
        <p:spPr>
          <a:xfrm>
            <a:off x="225287" y="1378227"/>
            <a:ext cx="3207026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What is </a:t>
            </a:r>
            <a:r>
              <a:rPr lang="en-US" sz="1800" b="1" dirty="0"/>
              <a:t>Artificial intelligence? </a:t>
            </a:r>
          </a:p>
          <a:p>
            <a:r>
              <a:rPr lang="en-US" sz="2000" b="1" dirty="0">
                <a:solidFill>
                  <a:schemeClr val="bg1"/>
                </a:solidFill>
              </a:rPr>
              <a:t>Artificial intelligence is the simulation of human intelligence processes by machines, especially computer systems. Specific applications of AI include expert systems, natural language processing, speech recognition and machine vision.</a:t>
            </a:r>
          </a:p>
          <a:p>
            <a:r>
              <a:rPr lang="en-US" sz="1100" b="1" dirty="0">
                <a:solidFill>
                  <a:schemeClr val="bg1"/>
                </a:solidFill>
                <a:hlinkClick r:id="rId2"/>
              </a:rPr>
              <a:t>https://www.techtarget.com/searchenterpriseai/definition/AI-Artificial-Intelligence#:~:text=Artificial%20intelligence%20is%20the%20simulation,speech%20recognition%20and%20machine%20vision</a:t>
            </a:r>
            <a:r>
              <a:rPr lang="en-US" sz="1100" b="1" dirty="0">
                <a:solidFill>
                  <a:schemeClr val="bg1"/>
                </a:solidFill>
              </a:rPr>
              <a:t>.</a:t>
            </a:r>
          </a:p>
          <a:p>
            <a:endParaRPr lang="en-US" sz="1100" b="1" dirty="0">
              <a:solidFill>
                <a:schemeClr val="bg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65E5A9F-542E-845A-CEF9-4443E3009459}"/>
              </a:ext>
            </a:extLst>
          </p:cNvPr>
          <p:cNvSpPr txBox="1"/>
          <p:nvPr/>
        </p:nvSpPr>
        <p:spPr>
          <a:xfrm>
            <a:off x="4147930" y="1378227"/>
            <a:ext cx="6096000" cy="46782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b="1" dirty="0"/>
              <a:t>Below are the various types of AI: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chemeClr val="bg1"/>
                </a:solidFill>
              </a:rPr>
              <a:t>Purely Reactive. These machines do not have any memory or data to work with, specializing in just one field of work. ...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chemeClr val="bg1"/>
                </a:solidFill>
              </a:rPr>
              <a:t>Limited Memory. ...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chemeClr val="bg1"/>
                </a:solidFill>
              </a:rPr>
              <a:t>Theory of Mind. ...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chemeClr val="bg1"/>
                </a:solidFill>
              </a:rPr>
              <a:t>Self-Aware. ...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chemeClr val="bg1"/>
                </a:solidFill>
              </a:rPr>
              <a:t>Machine Learning. ...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chemeClr val="bg1"/>
                </a:solidFill>
              </a:rPr>
              <a:t>Deep Learning. ...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chemeClr val="bg1"/>
                </a:solidFill>
              </a:rPr>
              <a:t>Input Layer. ...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chemeClr val="bg1"/>
                </a:solidFill>
              </a:rPr>
              <a:t>Hidden Layer.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chemeClr val="bg1"/>
                </a:solidFill>
                <a:hlinkClick r:id="rId3"/>
              </a:rPr>
              <a:t>https://www.simplilearn.com/tutorials/artificial-intelligence-tutorial/what-is-artificial-intelligence</a:t>
            </a:r>
            <a:endParaRPr lang="en-US" sz="2000" b="1" dirty="0">
              <a:solidFill>
                <a:schemeClr val="bg1"/>
              </a:solidFill>
            </a:endParaRPr>
          </a:p>
          <a:p>
            <a:pPr algn="l">
              <a:buFont typeface="Arial" panose="020B0604020202020204" pitchFamily="34" charset="0"/>
              <a:buChar char="•"/>
            </a:pPr>
            <a:endParaRPr 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42980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D5F1586-9B89-D23C-83DA-1A20EC49F5CD}"/>
              </a:ext>
            </a:extLst>
          </p:cNvPr>
          <p:cNvSpPr txBox="1"/>
          <p:nvPr/>
        </p:nvSpPr>
        <p:spPr>
          <a:xfrm>
            <a:off x="1099930" y="622852"/>
            <a:ext cx="2968487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Advantages:</a:t>
            </a:r>
          </a:p>
          <a:p>
            <a:r>
              <a:rPr lang="en-US" sz="2000" b="1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streamlining, saving time, eliminating biases, and automating repetitive tasks</a:t>
            </a:r>
            <a:endParaRPr lang="en-US" sz="20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005D11F-C2FD-FAB0-FFF4-27DEE16F0C13}"/>
              </a:ext>
            </a:extLst>
          </p:cNvPr>
          <p:cNvSpPr txBox="1"/>
          <p:nvPr/>
        </p:nvSpPr>
        <p:spPr>
          <a:xfrm>
            <a:off x="6546573" y="622852"/>
            <a:ext cx="3564835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Disadvantages:</a:t>
            </a:r>
          </a:p>
          <a:p>
            <a:r>
              <a:rPr lang="en-US" sz="2000" b="1" dirty="0">
                <a:solidFill>
                  <a:srgbClr val="202124"/>
                </a:solidFill>
                <a:latin typeface="arial" panose="020B0604020202020204" pitchFamily="34" charset="0"/>
              </a:rPr>
              <a:t>The disadvantages are things like costly implementation, potential human job loss, and lack of emotion and creativity.</a:t>
            </a:r>
          </a:p>
        </p:txBody>
      </p:sp>
      <p:pic>
        <p:nvPicPr>
          <p:cNvPr id="1026" name="Picture 2" descr="Top Advantages and Disadvantages of Artificial Intelligence [2023 Edition]">
            <a:extLst>
              <a:ext uri="{FF2B5EF4-FFF2-40B4-BE49-F238E27FC236}">
                <a16:creationId xmlns:a16="http://schemas.microsoft.com/office/drawing/2014/main" id="{37F10148-5B82-0E28-91F9-0B48DD4A01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378" y="3130933"/>
            <a:ext cx="5181039" cy="29143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Where Does AI Go Next?">
            <a:extLst>
              <a:ext uri="{FF2B5EF4-FFF2-40B4-BE49-F238E27FC236}">
                <a16:creationId xmlns:a16="http://schemas.microsoft.com/office/drawing/2014/main" id="{0E38F4CB-E7AD-ACBE-8192-F4D4D5D3E7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9990" y="3130933"/>
            <a:ext cx="5180632" cy="28912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9E854F8E-3312-9224-5B23-F4AF834D9F8C}"/>
              </a:ext>
            </a:extLst>
          </p:cNvPr>
          <p:cNvSpPr txBox="1"/>
          <p:nvPr/>
        </p:nvSpPr>
        <p:spPr>
          <a:xfrm>
            <a:off x="7673008" y="2446280"/>
            <a:ext cx="4280452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100" dirty="0">
                <a:hlinkClick r:id="rId4"/>
              </a:rPr>
              <a:t>https://www.tableau.com/data-insights/ai/advantages-disadvantages#:~:text=But%20beyond%20the%20headlines%20that,lack%20of%20emotion%20and%20creativity</a:t>
            </a:r>
            <a:r>
              <a:rPr lang="en-US" sz="1100" dirty="0"/>
              <a:t>.</a:t>
            </a:r>
          </a:p>
          <a:p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224896210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12</TotalTime>
  <Words>222</Words>
  <Application>Microsoft Office PowerPoint</Application>
  <PresentationFormat>Widescreen</PresentationFormat>
  <Paragraphs>19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Arial</vt:lpstr>
      <vt:lpstr>Century Gothic</vt:lpstr>
      <vt:lpstr>Wingdings 3</vt:lpstr>
      <vt:lpstr>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Munir Haddad</dc:creator>
  <cp:lastModifiedBy>Munir Haddad</cp:lastModifiedBy>
  <cp:revision>2</cp:revision>
  <dcterms:created xsi:type="dcterms:W3CDTF">2023-02-08T10:18:06Z</dcterms:created>
  <dcterms:modified xsi:type="dcterms:W3CDTF">2023-02-08T10:30:49Z</dcterms:modified>
</cp:coreProperties>
</file>