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133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3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1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46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7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2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8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8A6B1FB-720D-4B5C-92CC-7D1BD232913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1B3CA51-5AFC-43C0-A934-55E7BFC7F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09/can-e-learning-aid-in-building-startup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09/can-e-learning-aid-in-building-startup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flickr.com/photos/125135071@N06/14380713967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technofaq.org/posts/2018/09/can-e-learning-aid-in-building-startups/" TargetMode="External"/><Relationship Id="rId7" Type="http://schemas.openxmlformats.org/officeDocument/2006/relationships/hyperlink" Target="https://ee-learning.blogspot.com/2010/01/welcome-to-elearning-blog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flickr.com/photos/125135071@N06/14380713967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scherlund.blogspot.com/2018/07/e-learning-new-horizons-biz-skill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technofaq.org/posts/2018/09/can-e-learning-aid-in-building-startups/" TargetMode="External"/><Relationship Id="rId7" Type="http://schemas.openxmlformats.org/officeDocument/2006/relationships/hyperlink" Target="https://ee-learning.blogspot.com/2010/01/welcome-to-elearning-blog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flickr.com/photos/125135071@N06/14380713967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scherlund.blogspot.com/2018/07/e-learning-new-horizons-biz-skill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15B1-0081-4176-A31E-D3C5883F2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E-learning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95950-C298-4452-9A98-A89D68B4A1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Tania Samara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41E8F-AD58-4E3D-884E-36AAA8E6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5780" y="4449339"/>
            <a:ext cx="387129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7E8D-D691-408E-AC0F-97ECE12D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What is e-learning?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DC17-9AEC-4742-B384-10A37292E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A learning system based on formalized teaching but with the help of electronic resources.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A1FC6-D1AD-4A6E-89E6-966615639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7101" y="4034649"/>
            <a:ext cx="3868142" cy="2284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7BA20-E74A-4164-8C46-8FFF4954D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8630" y="2638044"/>
            <a:ext cx="3322608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37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7E8D-D691-408E-AC0F-97ECE12D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What are 7 examples of e-learning?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DC17-9AEC-4742-B384-10A37292E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2000" dirty="0"/>
              <a:t>Video Recordings.</a:t>
            </a:r>
          </a:p>
          <a:p>
            <a:r>
              <a:rPr lang="en-US" sz="2000" dirty="0"/>
              <a:t>Self-paced learning.</a:t>
            </a:r>
          </a:p>
          <a:p>
            <a:r>
              <a:rPr lang="en-US" sz="2000" dirty="0"/>
              <a:t>Massive open online courses.</a:t>
            </a:r>
          </a:p>
          <a:p>
            <a:r>
              <a:rPr lang="en-US" sz="2000" dirty="0"/>
              <a:t>Interactive Online Learning Simulation.</a:t>
            </a:r>
          </a:p>
          <a:p>
            <a:r>
              <a:rPr lang="en-US" sz="2000" dirty="0"/>
              <a:t>Computer Managed Learning (CML)</a:t>
            </a:r>
          </a:p>
          <a:p>
            <a:r>
              <a:rPr lang="en-US" sz="2000" dirty="0"/>
              <a:t>Adaptive E-Learning.</a:t>
            </a:r>
          </a:p>
          <a:p>
            <a:r>
              <a:rPr lang="en-US" sz="2000" dirty="0"/>
              <a:t>Webinars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A1FC6-D1AD-4A6E-89E6-966615639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42897" y="3020991"/>
            <a:ext cx="2439480" cy="1440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EC46F-AF57-4049-86C9-5BAFF6447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65895" y="3278529"/>
            <a:ext cx="3324828" cy="3324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D81A1D-A945-438F-B564-BA4636FCC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2380840"/>
            <a:ext cx="3334801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53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7E8D-D691-408E-AC0F-97ECE12D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What are the types of eLearning?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DC17-9AEC-4742-B384-10A37292E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51520"/>
            <a:ext cx="7729728" cy="421995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Asynchronous Online Courses. These types of course offerings do not take place in real–time. ...</a:t>
            </a:r>
          </a:p>
          <a:p>
            <a:r>
              <a:rPr lang="en-US" sz="2000" dirty="0"/>
              <a:t>Synchronous Online Courses. ...</a:t>
            </a:r>
          </a:p>
          <a:p>
            <a:r>
              <a:rPr lang="en-US" sz="2000" dirty="0"/>
              <a:t>Hybrid Courses. ...</a:t>
            </a:r>
          </a:p>
          <a:p>
            <a:r>
              <a:rPr lang="en-US" sz="2000" dirty="0"/>
              <a:t>Providing Continuity. ...</a:t>
            </a:r>
          </a:p>
          <a:p>
            <a:r>
              <a:rPr lang="en-US" sz="2000" dirty="0"/>
              <a:t>Distributing Materials. ...</a:t>
            </a:r>
          </a:p>
          <a:p>
            <a:r>
              <a:rPr lang="en-US" sz="2000" dirty="0"/>
              <a:t>Creating Content. ...</a:t>
            </a:r>
          </a:p>
          <a:p>
            <a:r>
              <a:rPr lang="en-US" sz="2000" dirty="0"/>
              <a:t>Curating Content. ...</a:t>
            </a:r>
          </a:p>
          <a:p>
            <a:r>
              <a:rPr lang="en-US" sz="2000" dirty="0"/>
              <a:t>Fostering Collaboration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A1FC6-D1AD-4A6E-89E6-966615639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42897" y="3020991"/>
            <a:ext cx="2439480" cy="1440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EC46F-AF57-4049-86C9-5BAFF6447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442897" y="1639059"/>
            <a:ext cx="3324828" cy="3324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CC40D-05AF-4D38-9CD1-5D17C38E8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36663" y="3282724"/>
            <a:ext cx="3333750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126805-8A66-475F-B70B-CC8CDC7CE7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192000" y="3161541"/>
            <a:ext cx="3810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54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7E8D-D691-408E-AC0F-97ECE12D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5 characteristics of a successful e-learning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DC17-9AEC-4742-B384-10A37292E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286" y="1846926"/>
            <a:ext cx="7729728" cy="421995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Focus on performance expectations. ...</a:t>
            </a:r>
          </a:p>
          <a:p>
            <a:r>
              <a:rPr lang="en-US" sz="2000" dirty="0"/>
              <a:t>Pleasant aesthetics. ...</a:t>
            </a:r>
          </a:p>
          <a:p>
            <a:r>
              <a:rPr lang="en-US" sz="2000" dirty="0"/>
              <a:t>Positive and not too formal language. ...</a:t>
            </a:r>
          </a:p>
          <a:p>
            <a:r>
              <a:rPr lang="en-US" sz="2000" dirty="0"/>
              <a:t>Interactivity and application of knowledge. ...</a:t>
            </a:r>
          </a:p>
          <a:p>
            <a:r>
              <a:rPr lang="en-US" sz="2000" dirty="0"/>
              <a:t>Clear learning objectives, coherent, targeted and simplified content.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A1FC6-D1AD-4A6E-89E6-966615639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42897" y="3020991"/>
            <a:ext cx="2439480" cy="1440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EC46F-AF57-4049-86C9-5BAFF6447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442897" y="1639059"/>
            <a:ext cx="3324828" cy="3324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CC40D-05AF-4D38-9CD1-5D17C38E8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430125" y="2275742"/>
            <a:ext cx="3333750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126805-8A66-475F-B70B-CC8CDC7CE7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30313" y="4880689"/>
            <a:ext cx="3661687" cy="19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86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24</TotalTime>
  <Words>153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E-learning </vt:lpstr>
      <vt:lpstr>What is e-learning?</vt:lpstr>
      <vt:lpstr>What are 7 examples of e-learning?</vt:lpstr>
      <vt:lpstr>What are the types of eLearning?</vt:lpstr>
      <vt:lpstr>5 characteristics of a successful e-learning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</dc:title>
  <dc:creator>J.Samara</dc:creator>
  <cp:lastModifiedBy>J.Samara</cp:lastModifiedBy>
  <cp:revision>4</cp:revision>
  <dcterms:created xsi:type="dcterms:W3CDTF">2023-02-08T09:45:05Z</dcterms:created>
  <dcterms:modified xsi:type="dcterms:W3CDTF">2023-02-08T10:09:39Z</dcterms:modified>
</cp:coreProperties>
</file>