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>
        <p:scale>
          <a:sx n="91" d="100"/>
          <a:sy n="91" d="100"/>
        </p:scale>
        <p:origin x="-234" y="-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D6E86-FAD6-4862-8B8B-235889698965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CE786-7C3F-4462-B001-1ABBEAD52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11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E7A5-FA35-45BD-B9AA-B3ED4A435C5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AA33-EB9A-496B-9C15-93D5FCAD1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38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E7A5-FA35-45BD-B9AA-B3ED4A435C5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AA33-EB9A-496B-9C15-93D5FCAD1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4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E7A5-FA35-45BD-B9AA-B3ED4A435C5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AA33-EB9A-496B-9C15-93D5FCAD1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05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E7A5-FA35-45BD-B9AA-B3ED4A435C5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AA33-EB9A-496B-9C15-93D5FCAD1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43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E7A5-FA35-45BD-B9AA-B3ED4A435C5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AA33-EB9A-496B-9C15-93D5FCAD1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E7A5-FA35-45BD-B9AA-B3ED4A435C5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AA33-EB9A-496B-9C15-93D5FCAD1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8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E7A5-FA35-45BD-B9AA-B3ED4A435C5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AA33-EB9A-496B-9C15-93D5FCAD1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72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E7A5-FA35-45BD-B9AA-B3ED4A435C5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AA33-EB9A-496B-9C15-93D5FCAD1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3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E7A5-FA35-45BD-B9AA-B3ED4A435C5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AA33-EB9A-496B-9C15-93D5FCAD1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87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E7A5-FA35-45BD-B9AA-B3ED4A435C5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AA33-EB9A-496B-9C15-93D5FCAD1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1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E7A5-FA35-45BD-B9AA-B3ED4A435C5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AA33-EB9A-496B-9C15-93D5FCAD1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97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BAEE7A5-FA35-45BD-B9AA-B3ED4A435C5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D6CAA33-EB9A-496B-9C15-93D5FCAD1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38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0F86-E4D9-1E22-A2E2-E041ADACBD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Assistive Technology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FD2454-03D6-EC43-EC78-13B2FB99BF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Sulaf Al-Ayyoub 8F</a:t>
            </a:r>
          </a:p>
        </p:txBody>
      </p:sp>
    </p:spTree>
    <p:extLst>
      <p:ext uri="{BB962C8B-B14F-4D97-AF65-F5344CB8AC3E}">
        <p14:creationId xmlns:p14="http://schemas.microsoft.com/office/powerpoint/2010/main" val="3325025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E494F-6DC7-9FA9-FD66-71C3961B3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Issue-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8A7AA-E92C-5ECD-9091-17AFC3AA5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3508" y="651510"/>
            <a:ext cx="7629312" cy="3070098"/>
          </a:xfrm>
        </p:spPr>
        <p:txBody>
          <a:bodyPr>
            <a:normAutofit/>
          </a:bodyPr>
          <a:lstStyle/>
          <a:p>
            <a:r>
              <a:rPr lang="en-US" sz="2800" dirty="0"/>
              <a:t>Many students face the challenge of learning with their disabilities, however new technology came in the way to serve convenience for them and help them gain their rights to education.</a:t>
            </a:r>
          </a:p>
        </p:txBody>
      </p:sp>
      <p:pic>
        <p:nvPicPr>
          <p:cNvPr id="1026" name="Picture 2" descr="Education Drawing at GetDrawings | Free download">
            <a:extLst>
              <a:ext uri="{FF2B5EF4-FFF2-40B4-BE49-F238E27FC236}">
                <a16:creationId xmlns:a16="http://schemas.microsoft.com/office/drawing/2014/main" id="{593143D8-D099-6400-ACD0-F3924DECC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4428"/>
            <a:ext cx="2642260" cy="264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703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A7673-3C0E-CE1F-20D2-D7F857401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assistive technology?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2D6F7-9D7F-8F26-527D-6268214BC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108" y="651510"/>
            <a:ext cx="7526442" cy="2612898"/>
          </a:xfrm>
        </p:spPr>
        <p:txBody>
          <a:bodyPr>
            <a:normAutofit/>
          </a:bodyPr>
          <a:lstStyle/>
          <a:p>
            <a:r>
              <a:rPr lang="en-US" sz="2800" dirty="0"/>
              <a:t>It is a special type of technology to help the students learn and overcome their issue using the device dedicated to their disability for a better experience and more accomplishing.</a:t>
            </a:r>
          </a:p>
        </p:txBody>
      </p:sp>
      <p:pic>
        <p:nvPicPr>
          <p:cNvPr id="2050" name="Picture 2" descr="Assistive Technology Graduate Certificate | UNH Online">
            <a:extLst>
              <a:ext uri="{FF2B5EF4-FFF2-40B4-BE49-F238E27FC236}">
                <a16:creationId xmlns:a16="http://schemas.microsoft.com/office/drawing/2014/main" id="{3D6BB7BF-E6C4-6445-EFB2-B571DDC8F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109" y="3823855"/>
            <a:ext cx="3374568" cy="190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92F94A86-5CAC-D8CD-F689-53DC63764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384" y="3041327"/>
            <a:ext cx="3374568" cy="189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364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3AB8B-6C96-A44B-A0C4-D048DA0C6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8408"/>
            <a:ext cx="3055057" cy="4601183"/>
          </a:xfrm>
        </p:spPr>
        <p:txBody>
          <a:bodyPr/>
          <a:lstStyle/>
          <a:p>
            <a:r>
              <a:rPr lang="en-US" b="1" dirty="0"/>
              <a:t>Advantages of assistive technology-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DF11E-C172-CD6E-1CA6-C6FA00B5A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913" y="1312299"/>
            <a:ext cx="6298962" cy="2681478"/>
          </a:xfrm>
        </p:spPr>
        <p:txBody>
          <a:bodyPr>
            <a:normAutofit/>
          </a:bodyPr>
          <a:lstStyle/>
          <a:p>
            <a:r>
              <a:rPr lang="en-US" sz="2400" dirty="0"/>
              <a:t>The students have an easier access to education.</a:t>
            </a:r>
          </a:p>
          <a:p>
            <a:r>
              <a:rPr lang="en-US" sz="2400" dirty="0"/>
              <a:t>Assistive Technology can also help in matters outside of education</a:t>
            </a:r>
          </a:p>
          <a:p>
            <a:r>
              <a:rPr lang="en-US" sz="2400" dirty="0"/>
              <a:t>The students can accomplish more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6" name="Picture 4" descr="Come, fall in love with learning! - SCoRe Blog">
            <a:extLst>
              <a:ext uri="{FF2B5EF4-FFF2-40B4-BE49-F238E27FC236}">
                <a16:creationId xmlns:a16="http://schemas.microsoft.com/office/drawing/2014/main" id="{0DBAA75B-2F41-D55E-B25F-4175A3644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316" y="3752602"/>
            <a:ext cx="4429495" cy="230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101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3AB8B-6C96-A44B-A0C4-D048DA0C6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8408"/>
            <a:ext cx="3214677" cy="4601183"/>
          </a:xfrm>
        </p:spPr>
        <p:txBody>
          <a:bodyPr/>
          <a:lstStyle/>
          <a:p>
            <a:r>
              <a:rPr lang="en-US" b="1" dirty="0"/>
              <a:t>Disadvantages-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DF11E-C172-CD6E-1CA6-C6FA00B5A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913" y="1312299"/>
            <a:ext cx="6298962" cy="2681478"/>
          </a:xfrm>
        </p:spPr>
        <p:txBody>
          <a:bodyPr>
            <a:normAutofit/>
          </a:bodyPr>
          <a:lstStyle/>
          <a:p>
            <a:r>
              <a:rPr lang="en-US" sz="2400" dirty="0"/>
              <a:t>Can be expensive</a:t>
            </a:r>
          </a:p>
          <a:p>
            <a:r>
              <a:rPr lang="en-US" sz="2400" dirty="0"/>
              <a:t>Not all people have access to it</a:t>
            </a:r>
          </a:p>
          <a:p>
            <a:r>
              <a:rPr lang="en-US" sz="2400" dirty="0"/>
              <a:t>Needs training to get used to them</a:t>
            </a:r>
          </a:p>
          <a:p>
            <a:endParaRPr lang="en-US" dirty="0"/>
          </a:p>
        </p:txBody>
      </p:sp>
      <p:pic>
        <p:nvPicPr>
          <p:cNvPr id="4098" name="Picture 2" descr="Assistive technology | Children's Hospital of Richmond at VCU">
            <a:extLst>
              <a:ext uri="{FF2B5EF4-FFF2-40B4-BE49-F238E27FC236}">
                <a16:creationId xmlns:a16="http://schemas.microsoft.com/office/drawing/2014/main" id="{0E4678A3-89C7-E146-9A3B-9D65B75F9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444" y="3618380"/>
            <a:ext cx="4017253" cy="268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94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781D6-B9C6-50FB-0292-753F06209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assistive technology-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52318-3245-47E5-FD23-46492DC5A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393" y="1254466"/>
            <a:ext cx="4728467" cy="2291522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Hearing aids</a:t>
            </a:r>
          </a:p>
          <a:p>
            <a:r>
              <a:rPr lang="en-US" sz="2400" dirty="0"/>
              <a:t>Voice recognition and screen readers</a:t>
            </a:r>
          </a:p>
          <a:p>
            <a:r>
              <a:rPr lang="en-US" sz="2400" dirty="0"/>
              <a:t>Reading pens</a:t>
            </a:r>
          </a:p>
          <a:p>
            <a:r>
              <a:rPr lang="en-US" sz="2400" dirty="0"/>
              <a:t>Braille keyboards</a:t>
            </a:r>
          </a:p>
          <a:p>
            <a:r>
              <a:rPr lang="en-US" sz="2400" dirty="0"/>
              <a:t>Communication device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4" name="Picture 4" descr="Best Pen Scanners in 2022 - OCR Digital Highlighter and Reading Pen">
            <a:extLst>
              <a:ext uri="{FF2B5EF4-FFF2-40B4-BE49-F238E27FC236}">
                <a16:creationId xmlns:a16="http://schemas.microsoft.com/office/drawing/2014/main" id="{FFF63DF5-2E1A-EE77-180E-E0D52EE88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787" y="3672591"/>
            <a:ext cx="3046131" cy="207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Tamil Nadu: Special communication devices for intellectually challenged">
            <a:extLst>
              <a:ext uri="{FF2B5EF4-FFF2-40B4-BE49-F238E27FC236}">
                <a16:creationId xmlns:a16="http://schemas.microsoft.com/office/drawing/2014/main" id="{490FE978-C31F-F664-ED6B-6BF66B20D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586" y="3765221"/>
            <a:ext cx="3375016" cy="189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IMS Smart Beetle Bluetooth USB UltraPortable Braille Display Keyboard ...">
            <a:extLst>
              <a:ext uri="{FF2B5EF4-FFF2-40B4-BE49-F238E27FC236}">
                <a16:creationId xmlns:a16="http://schemas.microsoft.com/office/drawing/2014/main" id="{86BBDBB7-7D73-B111-BBD7-72723EA5E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787" y="434652"/>
            <a:ext cx="2772888" cy="277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0" name="Slide Zoom 9">
                <a:extLst>
                  <a:ext uri="{FF2B5EF4-FFF2-40B4-BE49-F238E27FC236}">
                    <a16:creationId xmlns:a16="http://schemas.microsoft.com/office/drawing/2014/main" id="{40F3E6DE-88F2-86AA-6F14-0D550CF5DB5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05916469"/>
                  </p:ext>
                </p:extLst>
              </p:nvPr>
            </p:nvGraphicFramePr>
            <p:xfrm>
              <a:off x="90520" y="3817580"/>
              <a:ext cx="3048000" cy="1714500"/>
            </p:xfrm>
            <a:graphic>
              <a:graphicData uri="http://schemas.microsoft.com/office/powerpoint/2016/slidezoom">
                <pslz:sldZm>
                  <pslz:sldZmObj sldId="260" cId="2680532494">
                    <pslz:zmPr id="{2CE366EE-FB5F-456E-BCB8-1AB749177E9D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0" name="Slide Zoom 9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40F3E6DE-88F2-86AA-6F14-0D550CF5DB5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520" y="3817580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0532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373504-C917-AC26-4903-09103DEADC66}"/>
              </a:ext>
            </a:extLst>
          </p:cNvPr>
          <p:cNvSpPr/>
          <p:nvPr/>
        </p:nvSpPr>
        <p:spPr>
          <a:xfrm>
            <a:off x="318078" y="320633"/>
            <a:ext cx="1101098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>
                <a:effectLst/>
              </a:rPr>
              <a:t>Admin (2021) </a:t>
            </a:r>
            <a:r>
              <a:rPr lang="en-US" sz="2800" i="1" dirty="0">
                <a:effectLst/>
              </a:rPr>
              <a:t>Pros and cons of assistive technology</a:t>
            </a:r>
            <a:r>
              <a:rPr lang="en-US" sz="2800" dirty="0">
                <a:effectLst/>
              </a:rPr>
              <a:t>, </a:t>
            </a:r>
            <a:r>
              <a:rPr lang="en-US" sz="2800" i="1" dirty="0">
                <a:effectLst/>
              </a:rPr>
              <a:t>Pros an Cons</a:t>
            </a:r>
            <a:r>
              <a:rPr lang="en-US" sz="2800" dirty="0">
                <a:effectLst/>
              </a:rPr>
              <a:t>. Available at: https://prosancons.com/technology/pros-and-cons-of-assistive-technology/ (Accessed: February 8, 2023).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8D85E9-E302-4BA7-AD5F-657C1234938E}"/>
              </a:ext>
            </a:extLst>
          </p:cNvPr>
          <p:cNvSpPr/>
          <p:nvPr/>
        </p:nvSpPr>
        <p:spPr>
          <a:xfrm>
            <a:off x="0" y="1956460"/>
            <a:ext cx="11975607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i="1" dirty="0">
                <a:effectLst/>
              </a:rPr>
              <a:t>What are some types of assistive devices and how are they used?</a:t>
            </a:r>
            <a:r>
              <a:rPr lang="en-US" sz="2000" dirty="0">
                <a:effectLst/>
              </a:rPr>
              <a:t> (no date) </a:t>
            </a:r>
            <a:r>
              <a:rPr lang="en-US" sz="2000" i="1" dirty="0">
                <a:effectLst/>
              </a:rPr>
              <a:t>Eunice Kennedy Shriver National Institute of Child Health and Human Development</a:t>
            </a:r>
            <a:r>
              <a:rPr lang="en-US" sz="2000" dirty="0">
                <a:effectLst/>
              </a:rPr>
              <a:t>. U.S. Department of Health and Human Services. Available at: https://www.nichd.nih.gov/health/topics/rehabtech/conditioninfo/device#:~:text=Some%20examples%20of%20assistive%20technologies%20are%3A%20Mobility%20aids%2C,help%20people%20hear%20or%20hear%20more%20clearly.%203 (Accessed: February 8, 2023).</a:t>
            </a:r>
          </a:p>
          <a:p>
            <a:pPr algn="ctr"/>
            <a:endParaRPr lang="en-US" sz="2000" dirty="0">
              <a:effectLst/>
            </a:endParaRPr>
          </a:p>
          <a:p>
            <a:pPr algn="ctr"/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7A6E95-869A-76A2-DA29-7DB22E9676A3}"/>
              </a:ext>
            </a:extLst>
          </p:cNvPr>
          <p:cNvSpPr/>
          <p:nvPr/>
        </p:nvSpPr>
        <p:spPr>
          <a:xfrm>
            <a:off x="318078" y="4185285"/>
            <a:ext cx="11761851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i="1" dirty="0">
                <a:effectLst/>
              </a:rPr>
              <a:t>What is assistive technology?</a:t>
            </a:r>
            <a:r>
              <a:rPr lang="en-US" sz="3200" dirty="0">
                <a:effectLst/>
              </a:rPr>
              <a:t> (2022) </a:t>
            </a:r>
            <a:r>
              <a:rPr lang="en-US" sz="3200" i="1" dirty="0">
                <a:effectLst/>
              </a:rPr>
              <a:t>Parent's Guide</a:t>
            </a:r>
            <a:r>
              <a:rPr lang="en-US" sz="3200" dirty="0">
                <a:effectLst/>
              </a:rPr>
              <a:t>. Available at: https://uldforparents.com/contents/use-of-assistive-technology/what-is-assistive-technology/ (Accessed: February 8, 2023). </a:t>
            </a:r>
          </a:p>
        </p:txBody>
      </p:sp>
    </p:spTree>
    <p:extLst>
      <p:ext uri="{BB962C8B-B14F-4D97-AF65-F5344CB8AC3E}">
        <p14:creationId xmlns:p14="http://schemas.microsoft.com/office/powerpoint/2010/main" val="3571500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983BAC-1C2F-18E1-936D-D0DAEC65C20E}"/>
              </a:ext>
            </a:extLst>
          </p:cNvPr>
          <p:cNvSpPr/>
          <p:nvPr/>
        </p:nvSpPr>
        <p:spPr>
          <a:xfrm>
            <a:off x="4293509" y="2611075"/>
            <a:ext cx="31774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>
                    <a:lumMod val="75000"/>
                  </a:schemeClr>
                </a:solidFill>
              </a:rPr>
              <a:t>Thank you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FB67BE8-3462-D628-CE3D-F82AA58508FC}"/>
              </a:ext>
            </a:extLst>
          </p:cNvPr>
          <p:cNvCxnSpPr>
            <a:cxnSpLocks/>
          </p:cNvCxnSpPr>
          <p:nvPr/>
        </p:nvCxnSpPr>
        <p:spPr>
          <a:xfrm>
            <a:off x="451262" y="201881"/>
            <a:ext cx="113646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4B7BD73-C2CC-977A-7E3F-DD473C42941B}"/>
              </a:ext>
            </a:extLst>
          </p:cNvPr>
          <p:cNvCxnSpPr>
            <a:cxnSpLocks/>
          </p:cNvCxnSpPr>
          <p:nvPr/>
        </p:nvCxnSpPr>
        <p:spPr>
          <a:xfrm>
            <a:off x="581314" y="6624452"/>
            <a:ext cx="113646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150124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197</TotalTime>
  <Words>318</Words>
  <Application>Microsoft Office PowerPoint</Application>
  <PresentationFormat>Widescreen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Corbel</vt:lpstr>
      <vt:lpstr>Wingdings 2</vt:lpstr>
      <vt:lpstr>Frame</vt:lpstr>
      <vt:lpstr>Assistive Technology</vt:lpstr>
      <vt:lpstr>The Issue-</vt:lpstr>
      <vt:lpstr>What is assistive technology?</vt:lpstr>
      <vt:lpstr>Advantages of assistive technology-</vt:lpstr>
      <vt:lpstr>Disadvantages-</vt:lpstr>
      <vt:lpstr>Examples of assistive technology-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Simulations</dc:title>
  <dc:creator>Sulaf Al-ayyoub</dc:creator>
  <cp:lastModifiedBy>Sulaf Al-ayyoub</cp:lastModifiedBy>
  <cp:revision>2</cp:revision>
  <dcterms:created xsi:type="dcterms:W3CDTF">2023-02-07T08:50:57Z</dcterms:created>
  <dcterms:modified xsi:type="dcterms:W3CDTF">2023-02-08T10:14:01Z</dcterms:modified>
</cp:coreProperties>
</file>