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3"/>
  </p:notesMasterIdLst>
  <p:sldIdLst>
    <p:sldId id="256" r:id="rId2"/>
    <p:sldId id="261" r:id="rId3"/>
    <p:sldId id="327" r:id="rId4"/>
    <p:sldId id="279" r:id="rId5"/>
    <p:sldId id="328" r:id="rId6"/>
    <p:sldId id="285" r:id="rId7"/>
    <p:sldId id="329" r:id="rId8"/>
    <p:sldId id="292" r:id="rId9"/>
    <p:sldId id="330" r:id="rId10"/>
    <p:sldId id="276" r:id="rId11"/>
    <p:sldId id="331" r:id="rId12"/>
  </p:sldIdLst>
  <p:sldSz cx="9144000" cy="5143500" type="screen16x9"/>
  <p:notesSz cx="6858000" cy="9144000"/>
  <p:embeddedFontLst>
    <p:embeddedFont>
      <p:font typeface="Barlow" panose="020B0604020202020204" charset="0"/>
      <p:regular r:id="rId14"/>
      <p:bold r:id="rId15"/>
      <p:italic r:id="rId16"/>
      <p:boldItalic r:id="rId17"/>
    </p:embeddedFont>
    <p:embeddedFont>
      <p:font typeface="Chicle"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B01FDC-D517-4560-B4E5-68D662A101B5}">
  <a:tblStyle styleId="{D5B01FDC-D517-4560-B4E5-68D662A101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39" d="100"/>
          <a:sy n="139" d="100"/>
        </p:scale>
        <p:origin x="-3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6"/>
        <p:cNvGrpSpPr/>
        <p:nvPr/>
      </p:nvGrpSpPr>
      <p:grpSpPr>
        <a:xfrm>
          <a:off x="0" y="0"/>
          <a:ext cx="0" cy="0"/>
          <a:chOff x="0" y="0"/>
          <a:chExt cx="0" cy="0"/>
        </a:xfrm>
      </p:grpSpPr>
      <p:sp>
        <p:nvSpPr>
          <p:cNvPr id="1587" name="Google Shape;158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8" name="Google Shape;158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5"/>
        <p:cNvGrpSpPr/>
        <p:nvPr/>
      </p:nvGrpSpPr>
      <p:grpSpPr>
        <a:xfrm>
          <a:off x="0" y="0"/>
          <a:ext cx="0" cy="0"/>
          <a:chOff x="0" y="0"/>
          <a:chExt cx="0" cy="0"/>
        </a:xfrm>
      </p:grpSpPr>
      <p:sp>
        <p:nvSpPr>
          <p:cNvPr id="1716" name="Google Shape;1716;gdd0c7d16c6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7" name="Google Shape;1717;gdd0c7d16c6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9"/>
        <p:cNvGrpSpPr/>
        <p:nvPr/>
      </p:nvGrpSpPr>
      <p:grpSpPr>
        <a:xfrm>
          <a:off x="0" y="0"/>
          <a:ext cx="0" cy="0"/>
          <a:chOff x="0" y="0"/>
          <a:chExt cx="0" cy="0"/>
        </a:xfrm>
      </p:grpSpPr>
      <p:sp>
        <p:nvSpPr>
          <p:cNvPr id="2220" name="Google Shape;2220;g1a2cdb3e041_0_3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1" name="Google Shape;2221;g1a2cdb3e041_0_3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3"/>
        <p:cNvGrpSpPr/>
        <p:nvPr/>
      </p:nvGrpSpPr>
      <p:grpSpPr>
        <a:xfrm>
          <a:off x="0" y="0"/>
          <a:ext cx="0" cy="0"/>
          <a:chOff x="0" y="0"/>
          <a:chExt cx="0" cy="0"/>
        </a:xfrm>
      </p:grpSpPr>
      <p:sp>
        <p:nvSpPr>
          <p:cNvPr id="2424" name="Google Shape;2424;g1a2cdb3e041_0_4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5" name="Google Shape;2425;g1a2cdb3e041_0_4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2"/>
        <p:cNvGrpSpPr/>
        <p:nvPr/>
      </p:nvGrpSpPr>
      <p:grpSpPr>
        <a:xfrm>
          <a:off x="0" y="0"/>
          <a:ext cx="0" cy="0"/>
          <a:chOff x="0" y="0"/>
          <a:chExt cx="0" cy="0"/>
        </a:xfrm>
      </p:grpSpPr>
      <p:sp>
        <p:nvSpPr>
          <p:cNvPr id="2563" name="Google Shape;2563;g1a2cdb3e041_0_4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4" name="Google Shape;2564;g1a2cdb3e041_0_4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6"/>
        <p:cNvGrpSpPr/>
        <p:nvPr/>
      </p:nvGrpSpPr>
      <p:grpSpPr>
        <a:xfrm>
          <a:off x="0" y="0"/>
          <a:ext cx="0" cy="0"/>
          <a:chOff x="0" y="0"/>
          <a:chExt cx="0" cy="0"/>
        </a:xfrm>
      </p:grpSpPr>
      <p:sp>
        <p:nvSpPr>
          <p:cNvPr id="2187" name="Google Shape;2187;g1a2cdb3e041_0_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8" name="Google Shape;2188;g1a2cdb3e041_0_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rot="10800000" flipH="1">
            <a:off x="30" y="3577455"/>
            <a:ext cx="2240239" cy="1591325"/>
            <a:chOff x="478375" y="2867175"/>
            <a:chExt cx="1014050" cy="720350"/>
          </a:xfrm>
        </p:grpSpPr>
        <p:sp>
          <p:nvSpPr>
            <p:cNvPr id="10" name="Google Shape;10;p2"/>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rot="10243749" flipH="1">
            <a:off x="-3076564" y="-2022211"/>
            <a:ext cx="6187882" cy="5628632"/>
            <a:chOff x="-2695110" y="1929543"/>
            <a:chExt cx="6726572" cy="6118636"/>
          </a:xfrm>
        </p:grpSpPr>
        <p:sp>
          <p:nvSpPr>
            <p:cNvPr id="14" name="Google Shape;14;p2"/>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 name="Google Shape;15;p2"/>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6" name="Google Shape;16;p2"/>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7" name="Google Shape;17;p2"/>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nvGrpSpPr>
          <p:cNvPr id="18" name="Google Shape;18;p2"/>
          <p:cNvGrpSpPr/>
          <p:nvPr/>
        </p:nvGrpSpPr>
        <p:grpSpPr>
          <a:xfrm>
            <a:off x="1776731" y="710957"/>
            <a:ext cx="640085" cy="596802"/>
            <a:chOff x="6579756" y="2836445"/>
            <a:chExt cx="1137727" cy="1057597"/>
          </a:xfrm>
        </p:grpSpPr>
        <p:sp>
          <p:nvSpPr>
            <p:cNvPr id="19" name="Google Shape;19;p2"/>
            <p:cNvSpPr/>
            <p:nvPr/>
          </p:nvSpPr>
          <p:spPr>
            <a:xfrm>
              <a:off x="6815218" y="3408162"/>
              <a:ext cx="283317" cy="427015"/>
            </a:xfrm>
            <a:custGeom>
              <a:avLst/>
              <a:gdLst/>
              <a:ahLst/>
              <a:cxnLst/>
              <a:rect l="l" t="t" r="r" b="b"/>
              <a:pathLst>
                <a:path w="2291" h="3453" extrusionOk="0">
                  <a:moveTo>
                    <a:pt x="1934" y="0"/>
                  </a:moveTo>
                  <a:cubicBezTo>
                    <a:pt x="1934" y="0"/>
                    <a:pt x="1099" y="830"/>
                    <a:pt x="635" y="1412"/>
                  </a:cubicBezTo>
                  <a:cubicBezTo>
                    <a:pt x="68" y="2122"/>
                    <a:pt x="0" y="3213"/>
                    <a:pt x="741" y="3429"/>
                  </a:cubicBezTo>
                  <a:cubicBezTo>
                    <a:pt x="797" y="3445"/>
                    <a:pt x="851" y="3453"/>
                    <a:pt x="904" y="3453"/>
                  </a:cubicBezTo>
                  <a:cubicBezTo>
                    <a:pt x="1641" y="3453"/>
                    <a:pt x="2052" y="1925"/>
                    <a:pt x="2291" y="279"/>
                  </a:cubicBezTo>
                  <a:lnTo>
                    <a:pt x="1934" y="0"/>
                  </a:ln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165442" y="2880100"/>
              <a:ext cx="311636" cy="387319"/>
            </a:xfrm>
            <a:custGeom>
              <a:avLst/>
              <a:gdLst/>
              <a:ahLst/>
              <a:cxnLst/>
              <a:rect l="l" t="t" r="r" b="b"/>
              <a:pathLst>
                <a:path w="2520" h="3132" extrusionOk="0">
                  <a:moveTo>
                    <a:pt x="1639" y="1"/>
                  </a:moveTo>
                  <a:cubicBezTo>
                    <a:pt x="1255" y="1"/>
                    <a:pt x="809" y="308"/>
                    <a:pt x="572" y="911"/>
                  </a:cubicBezTo>
                  <a:cubicBezTo>
                    <a:pt x="150" y="1981"/>
                    <a:pt x="0" y="2866"/>
                    <a:pt x="0" y="2866"/>
                  </a:cubicBezTo>
                  <a:lnTo>
                    <a:pt x="485" y="3131"/>
                  </a:lnTo>
                  <a:cubicBezTo>
                    <a:pt x="1138" y="2336"/>
                    <a:pt x="2519" y="1416"/>
                    <a:pt x="2294" y="559"/>
                  </a:cubicBezTo>
                  <a:cubicBezTo>
                    <a:pt x="2196" y="185"/>
                    <a:pt x="1936" y="1"/>
                    <a:pt x="1639"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254853" y="3385778"/>
              <a:ext cx="439011" cy="259696"/>
            </a:xfrm>
            <a:custGeom>
              <a:avLst/>
              <a:gdLst/>
              <a:ahLst/>
              <a:cxnLst/>
              <a:rect l="l" t="t" r="r" b="b"/>
              <a:pathLst>
                <a:path w="3550" h="2100" extrusionOk="0">
                  <a:moveTo>
                    <a:pt x="278" y="1"/>
                  </a:moveTo>
                  <a:lnTo>
                    <a:pt x="0" y="359"/>
                  </a:lnTo>
                  <a:cubicBezTo>
                    <a:pt x="0" y="359"/>
                    <a:pt x="543" y="967"/>
                    <a:pt x="1123" y="1430"/>
                  </a:cubicBezTo>
                  <a:cubicBezTo>
                    <a:pt x="1570" y="1786"/>
                    <a:pt x="2233" y="2099"/>
                    <a:pt x="2717" y="2099"/>
                  </a:cubicBezTo>
                  <a:cubicBezTo>
                    <a:pt x="3003" y="2099"/>
                    <a:pt x="3227" y="1990"/>
                    <a:pt x="3307" y="1714"/>
                  </a:cubicBezTo>
                  <a:cubicBezTo>
                    <a:pt x="3550" y="874"/>
                    <a:pt x="2043" y="256"/>
                    <a:pt x="278"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647402" y="3045815"/>
              <a:ext cx="429736" cy="266993"/>
            </a:xfrm>
            <a:custGeom>
              <a:avLst/>
              <a:gdLst/>
              <a:ahLst/>
              <a:cxnLst/>
              <a:rect l="l" t="t" r="r" b="b"/>
              <a:pathLst>
                <a:path w="3475" h="2159" extrusionOk="0">
                  <a:moveTo>
                    <a:pt x="996" y="1"/>
                  </a:moveTo>
                  <a:cubicBezTo>
                    <a:pt x="932" y="1"/>
                    <a:pt x="869" y="8"/>
                    <a:pt x="809" y="25"/>
                  </a:cubicBezTo>
                  <a:cubicBezTo>
                    <a:pt x="0" y="240"/>
                    <a:pt x="188" y="1116"/>
                    <a:pt x="1194" y="1500"/>
                  </a:cubicBezTo>
                  <a:cubicBezTo>
                    <a:pt x="2199" y="1884"/>
                    <a:pt x="3221" y="2158"/>
                    <a:pt x="3221" y="2158"/>
                  </a:cubicBezTo>
                  <a:lnTo>
                    <a:pt x="3475" y="1705"/>
                  </a:lnTo>
                  <a:cubicBezTo>
                    <a:pt x="2786" y="1150"/>
                    <a:pt x="1783" y="1"/>
                    <a:pt x="996"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139348" y="3439326"/>
              <a:ext cx="221608" cy="415638"/>
            </a:xfrm>
            <a:custGeom>
              <a:avLst/>
              <a:gdLst/>
              <a:ahLst/>
              <a:cxnLst/>
              <a:rect l="l" t="t" r="r" b="b"/>
              <a:pathLst>
                <a:path w="1792" h="3361" extrusionOk="0">
                  <a:moveTo>
                    <a:pt x="420" y="1"/>
                  </a:moveTo>
                  <a:lnTo>
                    <a:pt x="0" y="92"/>
                  </a:lnTo>
                  <a:cubicBezTo>
                    <a:pt x="0" y="92"/>
                    <a:pt x="24" y="896"/>
                    <a:pt x="100" y="1628"/>
                  </a:cubicBezTo>
                  <a:cubicBezTo>
                    <a:pt x="180" y="2405"/>
                    <a:pt x="660" y="3361"/>
                    <a:pt x="1164" y="3361"/>
                  </a:cubicBezTo>
                  <a:cubicBezTo>
                    <a:pt x="1322" y="3361"/>
                    <a:pt x="1482" y="3267"/>
                    <a:pt x="1633" y="3045"/>
                  </a:cubicBezTo>
                  <a:cubicBezTo>
                    <a:pt x="1792" y="2813"/>
                    <a:pt x="1741" y="2495"/>
                    <a:pt x="1684" y="2240"/>
                  </a:cubicBezTo>
                  <a:cubicBezTo>
                    <a:pt x="1492" y="1400"/>
                    <a:pt x="934" y="642"/>
                    <a:pt x="420"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903887" y="2858953"/>
              <a:ext cx="262541" cy="393626"/>
            </a:xfrm>
            <a:custGeom>
              <a:avLst/>
              <a:gdLst/>
              <a:ahLst/>
              <a:cxnLst/>
              <a:rect l="l" t="t" r="r" b="b"/>
              <a:pathLst>
                <a:path w="2123" h="3183" extrusionOk="0">
                  <a:moveTo>
                    <a:pt x="879" y="1"/>
                  </a:moveTo>
                  <a:cubicBezTo>
                    <a:pt x="327" y="1"/>
                    <a:pt x="1" y="586"/>
                    <a:pt x="419" y="1404"/>
                  </a:cubicBezTo>
                  <a:cubicBezTo>
                    <a:pt x="731" y="2013"/>
                    <a:pt x="1073" y="2607"/>
                    <a:pt x="1444" y="3183"/>
                  </a:cubicBezTo>
                  <a:lnTo>
                    <a:pt x="1964" y="2993"/>
                  </a:lnTo>
                  <a:cubicBezTo>
                    <a:pt x="1799" y="1979"/>
                    <a:pt x="2122" y="516"/>
                    <a:pt x="1331" y="118"/>
                  </a:cubicBezTo>
                  <a:cubicBezTo>
                    <a:pt x="1172" y="38"/>
                    <a:pt x="1018" y="1"/>
                    <a:pt x="879"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248793" y="3107154"/>
              <a:ext cx="457931" cy="232861"/>
            </a:xfrm>
            <a:custGeom>
              <a:avLst/>
              <a:gdLst/>
              <a:ahLst/>
              <a:cxnLst/>
              <a:rect l="l" t="t" r="r" b="b"/>
              <a:pathLst>
                <a:path w="3703" h="1883" extrusionOk="0">
                  <a:moveTo>
                    <a:pt x="2684" y="0"/>
                  </a:moveTo>
                  <a:cubicBezTo>
                    <a:pt x="2008" y="0"/>
                    <a:pt x="978" y="607"/>
                    <a:pt x="0" y="1438"/>
                  </a:cubicBezTo>
                  <a:lnTo>
                    <a:pt x="84" y="1883"/>
                  </a:lnTo>
                  <a:cubicBezTo>
                    <a:pt x="84" y="1883"/>
                    <a:pt x="898" y="1879"/>
                    <a:pt x="1630" y="1749"/>
                  </a:cubicBezTo>
                  <a:cubicBezTo>
                    <a:pt x="2526" y="1591"/>
                    <a:pt x="3703" y="950"/>
                    <a:pt x="3289" y="299"/>
                  </a:cubicBezTo>
                  <a:cubicBezTo>
                    <a:pt x="3157" y="93"/>
                    <a:pt x="2948" y="0"/>
                    <a:pt x="2684"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617227" y="3326912"/>
              <a:ext cx="443710" cy="234345"/>
            </a:xfrm>
            <a:custGeom>
              <a:avLst/>
              <a:gdLst/>
              <a:ahLst/>
              <a:cxnLst/>
              <a:rect l="l" t="t" r="r" b="b"/>
              <a:pathLst>
                <a:path w="3588" h="1895" extrusionOk="0">
                  <a:moveTo>
                    <a:pt x="3400" y="45"/>
                  </a:moveTo>
                  <a:cubicBezTo>
                    <a:pt x="2385" y="211"/>
                    <a:pt x="696" y="0"/>
                    <a:pt x="299" y="792"/>
                  </a:cubicBezTo>
                  <a:cubicBezTo>
                    <a:pt x="1" y="1384"/>
                    <a:pt x="314" y="1894"/>
                    <a:pt x="920" y="1894"/>
                  </a:cubicBezTo>
                  <a:cubicBezTo>
                    <a:pt x="1123" y="1894"/>
                    <a:pt x="1360" y="1837"/>
                    <a:pt x="1617" y="1705"/>
                  </a:cubicBezTo>
                  <a:cubicBezTo>
                    <a:pt x="2642" y="1181"/>
                    <a:pt x="3587" y="566"/>
                    <a:pt x="3587" y="566"/>
                  </a:cubicBezTo>
                  <a:lnTo>
                    <a:pt x="3400" y="45"/>
                  </a:ln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949520" y="3444891"/>
              <a:ext cx="240405" cy="449151"/>
            </a:xfrm>
            <a:custGeom>
              <a:avLst/>
              <a:gdLst/>
              <a:ahLst/>
              <a:cxnLst/>
              <a:rect l="l" t="t" r="r" b="b"/>
              <a:pathLst>
                <a:path w="1944" h="3632" extrusionOk="0">
                  <a:moveTo>
                    <a:pt x="1023" y="1"/>
                  </a:moveTo>
                  <a:cubicBezTo>
                    <a:pt x="1023" y="1"/>
                    <a:pt x="521" y="1066"/>
                    <a:pt x="284" y="1772"/>
                  </a:cubicBezTo>
                  <a:cubicBezTo>
                    <a:pt x="1" y="2613"/>
                    <a:pt x="287" y="3631"/>
                    <a:pt x="1017" y="3631"/>
                  </a:cubicBezTo>
                  <a:cubicBezTo>
                    <a:pt x="1035" y="3631"/>
                    <a:pt x="1054" y="3631"/>
                    <a:pt x="1072" y="3630"/>
                  </a:cubicBezTo>
                  <a:cubicBezTo>
                    <a:pt x="1944" y="3572"/>
                    <a:pt x="1815" y="1886"/>
                    <a:pt x="1452" y="139"/>
                  </a:cubicBezTo>
                  <a:lnTo>
                    <a:pt x="1023" y="1"/>
                  </a:ln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101259" y="2836445"/>
              <a:ext cx="251287" cy="417740"/>
            </a:xfrm>
            <a:custGeom>
              <a:avLst/>
              <a:gdLst/>
              <a:ahLst/>
              <a:cxnLst/>
              <a:rect l="l" t="t" r="r" b="b"/>
              <a:pathLst>
                <a:path w="2032" h="3378" extrusionOk="0">
                  <a:moveTo>
                    <a:pt x="946" y="1"/>
                  </a:moveTo>
                  <a:cubicBezTo>
                    <a:pt x="501" y="1"/>
                    <a:pt x="50" y="480"/>
                    <a:pt x="30" y="1261"/>
                  </a:cubicBezTo>
                  <a:cubicBezTo>
                    <a:pt x="1" y="2410"/>
                    <a:pt x="160" y="3292"/>
                    <a:pt x="160" y="3292"/>
                  </a:cubicBezTo>
                  <a:lnTo>
                    <a:pt x="707" y="3378"/>
                  </a:lnTo>
                  <a:cubicBezTo>
                    <a:pt x="1047" y="2406"/>
                    <a:pt x="2032" y="1071"/>
                    <a:pt x="1528" y="342"/>
                  </a:cubicBezTo>
                  <a:cubicBezTo>
                    <a:pt x="1366" y="108"/>
                    <a:pt x="1156" y="1"/>
                    <a:pt x="946"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7271795" y="3318008"/>
              <a:ext cx="445689" cy="178325"/>
            </a:xfrm>
            <a:custGeom>
              <a:avLst/>
              <a:gdLst/>
              <a:ahLst/>
              <a:cxnLst/>
              <a:rect l="l" t="t" r="r" b="b"/>
              <a:pathLst>
                <a:path w="3604" h="1442" extrusionOk="0">
                  <a:moveTo>
                    <a:pt x="1933" y="0"/>
                  </a:moveTo>
                  <a:cubicBezTo>
                    <a:pt x="1398" y="0"/>
                    <a:pt x="776" y="75"/>
                    <a:pt x="139" y="208"/>
                  </a:cubicBezTo>
                  <a:lnTo>
                    <a:pt x="0" y="638"/>
                  </a:lnTo>
                  <a:cubicBezTo>
                    <a:pt x="0" y="638"/>
                    <a:pt x="718" y="1024"/>
                    <a:pt x="1422" y="1262"/>
                  </a:cubicBezTo>
                  <a:cubicBezTo>
                    <a:pt x="1751" y="1372"/>
                    <a:pt x="2148" y="1441"/>
                    <a:pt x="2512" y="1441"/>
                  </a:cubicBezTo>
                  <a:cubicBezTo>
                    <a:pt x="3103" y="1441"/>
                    <a:pt x="3604" y="1260"/>
                    <a:pt x="3572" y="783"/>
                  </a:cubicBezTo>
                  <a:cubicBezTo>
                    <a:pt x="3535" y="229"/>
                    <a:pt x="2865" y="0"/>
                    <a:pt x="1933"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579756" y="3194093"/>
              <a:ext cx="465846" cy="173502"/>
            </a:xfrm>
            <a:custGeom>
              <a:avLst/>
              <a:gdLst/>
              <a:ahLst/>
              <a:cxnLst/>
              <a:rect l="l" t="t" r="r" b="b"/>
              <a:pathLst>
                <a:path w="3767" h="1403" extrusionOk="0">
                  <a:moveTo>
                    <a:pt x="1223" y="1"/>
                  </a:moveTo>
                  <a:cubicBezTo>
                    <a:pt x="1017" y="1"/>
                    <a:pt x="834" y="43"/>
                    <a:pt x="687" y="145"/>
                  </a:cubicBezTo>
                  <a:cubicBezTo>
                    <a:pt x="0" y="624"/>
                    <a:pt x="476" y="1383"/>
                    <a:pt x="1553" y="1401"/>
                  </a:cubicBezTo>
                  <a:cubicBezTo>
                    <a:pt x="1647" y="1402"/>
                    <a:pt x="1740" y="1403"/>
                    <a:pt x="1833" y="1403"/>
                  </a:cubicBezTo>
                  <a:cubicBezTo>
                    <a:pt x="2804" y="1403"/>
                    <a:pt x="3682" y="1327"/>
                    <a:pt x="3682" y="1327"/>
                  </a:cubicBezTo>
                  <a:lnTo>
                    <a:pt x="3766" y="815"/>
                  </a:lnTo>
                  <a:cubicBezTo>
                    <a:pt x="3054" y="571"/>
                    <a:pt x="1982" y="1"/>
                    <a:pt x="1223"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170265" y="3427454"/>
              <a:ext cx="323384" cy="362462"/>
            </a:xfrm>
            <a:custGeom>
              <a:avLst/>
              <a:gdLst/>
              <a:ahLst/>
              <a:cxnLst/>
              <a:rect l="l" t="t" r="r" b="b"/>
              <a:pathLst>
                <a:path w="2615" h="2931" extrusionOk="0">
                  <a:moveTo>
                    <a:pt x="365" y="0"/>
                  </a:moveTo>
                  <a:lnTo>
                    <a:pt x="0" y="231"/>
                  </a:lnTo>
                  <a:cubicBezTo>
                    <a:pt x="0" y="231"/>
                    <a:pt x="296" y="979"/>
                    <a:pt x="618" y="1640"/>
                  </a:cubicBezTo>
                  <a:cubicBezTo>
                    <a:pt x="926" y="2273"/>
                    <a:pt x="1586" y="2931"/>
                    <a:pt x="2060" y="2931"/>
                  </a:cubicBezTo>
                  <a:cubicBezTo>
                    <a:pt x="2278" y="2931"/>
                    <a:pt x="2456" y="2792"/>
                    <a:pt x="2544" y="2448"/>
                  </a:cubicBezTo>
                  <a:cubicBezTo>
                    <a:pt x="2614" y="2174"/>
                    <a:pt x="2458" y="1893"/>
                    <a:pt x="2316" y="1672"/>
                  </a:cubicBezTo>
                  <a:cubicBezTo>
                    <a:pt x="1849" y="949"/>
                    <a:pt x="1067" y="427"/>
                    <a:pt x="365"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6756600" y="2936492"/>
              <a:ext cx="345149" cy="352569"/>
            </a:xfrm>
            <a:custGeom>
              <a:avLst/>
              <a:gdLst/>
              <a:ahLst/>
              <a:cxnLst/>
              <a:rect l="l" t="t" r="r" b="b"/>
              <a:pathLst>
                <a:path w="2791" h="2851" extrusionOk="0">
                  <a:moveTo>
                    <a:pt x="1067" y="0"/>
                  </a:moveTo>
                  <a:cubicBezTo>
                    <a:pt x="293" y="0"/>
                    <a:pt x="1" y="790"/>
                    <a:pt x="794" y="1529"/>
                  </a:cubicBezTo>
                  <a:cubicBezTo>
                    <a:pt x="1295" y="1995"/>
                    <a:pt x="1819" y="2437"/>
                    <a:pt x="2365" y="2850"/>
                  </a:cubicBezTo>
                  <a:lnTo>
                    <a:pt x="2791" y="2495"/>
                  </a:lnTo>
                  <a:cubicBezTo>
                    <a:pt x="2289" y="1599"/>
                    <a:pt x="2092" y="113"/>
                    <a:pt x="1212" y="9"/>
                  </a:cubicBezTo>
                  <a:cubicBezTo>
                    <a:pt x="1162" y="3"/>
                    <a:pt x="1113" y="0"/>
                    <a:pt x="1067"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216640" y="2975200"/>
              <a:ext cx="409826" cy="335750"/>
            </a:xfrm>
            <a:custGeom>
              <a:avLst/>
              <a:gdLst/>
              <a:ahLst/>
              <a:cxnLst/>
              <a:rect l="l" t="t" r="r" b="b"/>
              <a:pathLst>
                <a:path w="3314" h="2715" extrusionOk="0">
                  <a:moveTo>
                    <a:pt x="2322" y="1"/>
                  </a:moveTo>
                  <a:cubicBezTo>
                    <a:pt x="1640" y="1"/>
                    <a:pt x="736" y="1034"/>
                    <a:pt x="0" y="2325"/>
                  </a:cubicBezTo>
                  <a:lnTo>
                    <a:pt x="231" y="2715"/>
                  </a:lnTo>
                  <a:cubicBezTo>
                    <a:pt x="231" y="2715"/>
                    <a:pt x="995" y="2432"/>
                    <a:pt x="1639" y="2059"/>
                  </a:cubicBezTo>
                  <a:cubicBezTo>
                    <a:pt x="2427" y="1605"/>
                    <a:pt x="3313" y="601"/>
                    <a:pt x="2701" y="131"/>
                  </a:cubicBezTo>
                  <a:cubicBezTo>
                    <a:pt x="2586" y="42"/>
                    <a:pt x="2458" y="1"/>
                    <a:pt x="2322"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6697734" y="3379347"/>
              <a:ext cx="380517" cy="326970"/>
            </a:xfrm>
            <a:custGeom>
              <a:avLst/>
              <a:gdLst/>
              <a:ahLst/>
              <a:cxnLst/>
              <a:rect l="l" t="t" r="r" b="b"/>
              <a:pathLst>
                <a:path w="3077" h="2644" extrusionOk="0">
                  <a:moveTo>
                    <a:pt x="2723" y="1"/>
                  </a:moveTo>
                  <a:cubicBezTo>
                    <a:pt x="1825" y="503"/>
                    <a:pt x="166" y="883"/>
                    <a:pt x="64" y="1762"/>
                  </a:cubicBezTo>
                  <a:cubicBezTo>
                    <a:pt x="1" y="2297"/>
                    <a:pt x="298" y="2644"/>
                    <a:pt x="717" y="2644"/>
                  </a:cubicBezTo>
                  <a:cubicBezTo>
                    <a:pt x="987" y="2644"/>
                    <a:pt x="1308" y="2500"/>
                    <a:pt x="1615" y="2169"/>
                  </a:cubicBezTo>
                  <a:cubicBezTo>
                    <a:pt x="2398" y="1327"/>
                    <a:pt x="3076" y="427"/>
                    <a:pt x="3076" y="427"/>
                  </a:cubicBezTo>
                  <a:lnTo>
                    <a:pt x="2723" y="1"/>
                  </a:ln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963865" y="3160702"/>
              <a:ext cx="363699" cy="369016"/>
            </a:xfrm>
            <a:custGeom>
              <a:avLst/>
              <a:gdLst/>
              <a:ahLst/>
              <a:cxnLst/>
              <a:rect l="l" t="t" r="r" b="b"/>
              <a:pathLst>
                <a:path w="2941" h="2984" extrusionOk="0">
                  <a:moveTo>
                    <a:pt x="1498" y="0"/>
                  </a:moveTo>
                  <a:cubicBezTo>
                    <a:pt x="726" y="0"/>
                    <a:pt x="1" y="762"/>
                    <a:pt x="42" y="1586"/>
                  </a:cubicBezTo>
                  <a:cubicBezTo>
                    <a:pt x="80" y="2336"/>
                    <a:pt x="673" y="2869"/>
                    <a:pt x="1363" y="2971"/>
                  </a:cubicBezTo>
                  <a:cubicBezTo>
                    <a:pt x="1417" y="2979"/>
                    <a:pt x="1471" y="2983"/>
                    <a:pt x="1525" y="2983"/>
                  </a:cubicBezTo>
                  <a:cubicBezTo>
                    <a:pt x="1706" y="2983"/>
                    <a:pt x="1884" y="2939"/>
                    <a:pt x="2049" y="2860"/>
                  </a:cubicBezTo>
                  <a:cubicBezTo>
                    <a:pt x="2538" y="2629"/>
                    <a:pt x="2913" y="2098"/>
                    <a:pt x="2924" y="1535"/>
                  </a:cubicBezTo>
                  <a:cubicBezTo>
                    <a:pt x="2941" y="676"/>
                    <a:pt x="2415" y="119"/>
                    <a:pt x="1663" y="12"/>
                  </a:cubicBezTo>
                  <a:cubicBezTo>
                    <a:pt x="1608" y="4"/>
                    <a:pt x="1553" y="0"/>
                    <a:pt x="149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rot="-3443818" flipH="1">
            <a:off x="-1906858" y="-322534"/>
            <a:ext cx="5109480" cy="2583302"/>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rgbClr val="FFFFFF"/>
          </a:solidFill>
          <a:ln w="697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rot="3541312" flipH="1">
            <a:off x="-1284589" y="2882026"/>
            <a:ext cx="2835068" cy="3023907"/>
            <a:chOff x="-745803" y="3860315"/>
            <a:chExt cx="2438978" cy="2601433"/>
          </a:xfrm>
        </p:grpSpPr>
        <p:sp>
          <p:nvSpPr>
            <p:cNvPr id="38" name="Google Shape;38;p2"/>
            <p:cNvSpPr/>
            <p:nvPr/>
          </p:nvSpPr>
          <p:spPr>
            <a:xfrm flipH="1">
              <a:off x="-745803" y="3860315"/>
              <a:ext cx="2438978" cy="2601433"/>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flipH="1">
              <a:off x="-592196" y="4197326"/>
              <a:ext cx="1943565" cy="2198357"/>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lt2"/>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flipH="1">
              <a:off x="-376742" y="4585930"/>
              <a:ext cx="1608689" cy="1765609"/>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1"/>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41;p2"/>
          <p:cNvSpPr/>
          <p:nvPr/>
        </p:nvSpPr>
        <p:spPr>
          <a:xfrm>
            <a:off x="1125150" y="3217050"/>
            <a:ext cx="233400" cy="2334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2"/>
          <p:cNvGrpSpPr/>
          <p:nvPr/>
        </p:nvGrpSpPr>
        <p:grpSpPr>
          <a:xfrm rot="-10243749">
            <a:off x="6031771" y="-2022211"/>
            <a:ext cx="6187882" cy="5628632"/>
            <a:chOff x="-2695110" y="1929543"/>
            <a:chExt cx="6726572" cy="6118636"/>
          </a:xfrm>
        </p:grpSpPr>
        <p:sp>
          <p:nvSpPr>
            <p:cNvPr id="43" name="Google Shape;43;p2"/>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44" name="Google Shape;44;p2"/>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45" name="Google Shape;45;p2"/>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46" name="Google Shape;46;p2"/>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47" name="Google Shape;47;p2"/>
          <p:cNvSpPr/>
          <p:nvPr/>
        </p:nvSpPr>
        <p:spPr>
          <a:xfrm>
            <a:off x="5978163" y="4831575"/>
            <a:ext cx="91500" cy="91500"/>
          </a:xfrm>
          <a:prstGeom prst="ellipse">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rot="-7381547">
            <a:off x="5122170" y="-288730"/>
            <a:ext cx="5543457" cy="2725243"/>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rgbClr val="FFFFFF"/>
          </a:solidFill>
          <a:ln w="770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2"/>
          <p:cNvGrpSpPr/>
          <p:nvPr/>
        </p:nvGrpSpPr>
        <p:grpSpPr>
          <a:xfrm rot="10800000">
            <a:off x="6899168" y="3577455"/>
            <a:ext cx="2240239" cy="1591325"/>
            <a:chOff x="478375" y="2867175"/>
            <a:chExt cx="1014050" cy="720350"/>
          </a:xfrm>
        </p:grpSpPr>
        <p:sp>
          <p:nvSpPr>
            <p:cNvPr id="50" name="Google Shape;50;p2"/>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 name="Google Shape;53;p2"/>
          <p:cNvGrpSpPr/>
          <p:nvPr/>
        </p:nvGrpSpPr>
        <p:grpSpPr>
          <a:xfrm rot="-3541312">
            <a:off x="7592609" y="2882026"/>
            <a:ext cx="2835068" cy="3023907"/>
            <a:chOff x="-745803" y="3860315"/>
            <a:chExt cx="2438978" cy="2601433"/>
          </a:xfrm>
        </p:grpSpPr>
        <p:sp>
          <p:nvSpPr>
            <p:cNvPr id="54" name="Google Shape;54;p2"/>
            <p:cNvSpPr/>
            <p:nvPr/>
          </p:nvSpPr>
          <p:spPr>
            <a:xfrm flipH="1">
              <a:off x="-745803" y="3860315"/>
              <a:ext cx="2438978" cy="2601433"/>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flipH="1">
              <a:off x="-592196" y="4197326"/>
              <a:ext cx="1943565" cy="2198357"/>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lt2"/>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flipH="1">
              <a:off x="-376742" y="4585930"/>
              <a:ext cx="1608689" cy="1765609"/>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1"/>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2"/>
          <p:cNvSpPr txBox="1">
            <a:spLocks noGrp="1"/>
          </p:cNvSpPr>
          <p:nvPr>
            <p:ph type="ctrTitle"/>
          </p:nvPr>
        </p:nvSpPr>
        <p:spPr>
          <a:xfrm>
            <a:off x="2242350" y="702156"/>
            <a:ext cx="4659300" cy="3373500"/>
          </a:xfrm>
          <a:prstGeom prst="rect">
            <a:avLst/>
          </a:prstGeom>
        </p:spPr>
        <p:txBody>
          <a:bodyPr spcFirstLastPara="1" wrap="square" lIns="91425" tIns="91425" rIns="91425" bIns="91425" anchor="t" anchorCtr="0">
            <a:noAutofit/>
          </a:bodyPr>
          <a:lstStyle>
            <a:lvl1pPr lvl="0" algn="ctr" rtl="0">
              <a:lnSpc>
                <a:spcPct val="85000"/>
              </a:lnSpc>
              <a:spcBef>
                <a:spcPts val="0"/>
              </a:spcBef>
              <a:spcAft>
                <a:spcPts val="0"/>
              </a:spcAft>
              <a:buSzPts val="8500"/>
              <a:buNone/>
              <a:defRPr sz="8500"/>
            </a:lvl1pPr>
            <a:lvl2pPr lvl="1" algn="ctr" rtl="0">
              <a:spcBef>
                <a:spcPts val="0"/>
              </a:spcBef>
              <a:spcAft>
                <a:spcPts val="0"/>
              </a:spcAft>
              <a:buSzPts val="8500"/>
              <a:buNone/>
              <a:defRPr sz="8500"/>
            </a:lvl2pPr>
            <a:lvl3pPr lvl="2" algn="ctr" rtl="0">
              <a:spcBef>
                <a:spcPts val="0"/>
              </a:spcBef>
              <a:spcAft>
                <a:spcPts val="0"/>
              </a:spcAft>
              <a:buSzPts val="8500"/>
              <a:buNone/>
              <a:defRPr sz="8500"/>
            </a:lvl3pPr>
            <a:lvl4pPr lvl="3" algn="ctr" rtl="0">
              <a:spcBef>
                <a:spcPts val="0"/>
              </a:spcBef>
              <a:spcAft>
                <a:spcPts val="0"/>
              </a:spcAft>
              <a:buSzPts val="8500"/>
              <a:buNone/>
              <a:defRPr sz="8500"/>
            </a:lvl4pPr>
            <a:lvl5pPr lvl="4" algn="ctr" rtl="0">
              <a:spcBef>
                <a:spcPts val="0"/>
              </a:spcBef>
              <a:spcAft>
                <a:spcPts val="0"/>
              </a:spcAft>
              <a:buSzPts val="8500"/>
              <a:buNone/>
              <a:defRPr sz="8500"/>
            </a:lvl5pPr>
            <a:lvl6pPr lvl="5" algn="ctr" rtl="0">
              <a:spcBef>
                <a:spcPts val="0"/>
              </a:spcBef>
              <a:spcAft>
                <a:spcPts val="0"/>
              </a:spcAft>
              <a:buSzPts val="8500"/>
              <a:buNone/>
              <a:defRPr sz="8500"/>
            </a:lvl6pPr>
            <a:lvl7pPr lvl="6" algn="ctr" rtl="0">
              <a:spcBef>
                <a:spcPts val="0"/>
              </a:spcBef>
              <a:spcAft>
                <a:spcPts val="0"/>
              </a:spcAft>
              <a:buSzPts val="8500"/>
              <a:buNone/>
              <a:defRPr sz="8500"/>
            </a:lvl7pPr>
            <a:lvl8pPr lvl="7" algn="ctr" rtl="0">
              <a:spcBef>
                <a:spcPts val="0"/>
              </a:spcBef>
              <a:spcAft>
                <a:spcPts val="0"/>
              </a:spcAft>
              <a:buSzPts val="8500"/>
              <a:buNone/>
              <a:defRPr sz="8500"/>
            </a:lvl8pPr>
            <a:lvl9pPr lvl="8" algn="ctr" rtl="0">
              <a:spcBef>
                <a:spcPts val="0"/>
              </a:spcBef>
              <a:spcAft>
                <a:spcPts val="0"/>
              </a:spcAft>
              <a:buSzPts val="8500"/>
              <a:buNone/>
              <a:defRPr sz="8500"/>
            </a:lvl9pPr>
          </a:lstStyle>
          <a:p>
            <a:endParaRPr/>
          </a:p>
        </p:txBody>
      </p:sp>
      <p:sp>
        <p:nvSpPr>
          <p:cNvPr id="58" name="Google Shape;58;p2"/>
          <p:cNvSpPr txBox="1">
            <a:spLocks noGrp="1"/>
          </p:cNvSpPr>
          <p:nvPr>
            <p:ph type="subTitle" idx="1"/>
          </p:nvPr>
        </p:nvSpPr>
        <p:spPr>
          <a:xfrm>
            <a:off x="2240250" y="4075644"/>
            <a:ext cx="4663500" cy="3657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7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59" name="Google Shape;59;p2"/>
          <p:cNvSpPr/>
          <p:nvPr/>
        </p:nvSpPr>
        <p:spPr>
          <a:xfrm>
            <a:off x="2587263" y="192900"/>
            <a:ext cx="91500" cy="91500"/>
          </a:xfrm>
          <a:prstGeom prst="ellipse">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587275" y="4831575"/>
            <a:ext cx="233400" cy="233400"/>
          </a:xfrm>
          <a:prstGeom prst="ellipse">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1530"/>
        <p:cNvGrpSpPr/>
        <p:nvPr/>
      </p:nvGrpSpPr>
      <p:grpSpPr>
        <a:xfrm>
          <a:off x="0" y="0"/>
          <a:ext cx="0" cy="0"/>
          <a:chOff x="0" y="0"/>
          <a:chExt cx="0" cy="0"/>
        </a:xfrm>
      </p:grpSpPr>
      <p:grpSp>
        <p:nvGrpSpPr>
          <p:cNvPr id="1531" name="Google Shape;1531;p36"/>
          <p:cNvGrpSpPr/>
          <p:nvPr/>
        </p:nvGrpSpPr>
        <p:grpSpPr>
          <a:xfrm rot="10800000" flipH="1">
            <a:off x="15" y="3214358"/>
            <a:ext cx="2721913" cy="1933491"/>
            <a:chOff x="478375" y="2867175"/>
            <a:chExt cx="1014050" cy="720350"/>
          </a:xfrm>
        </p:grpSpPr>
        <p:sp>
          <p:nvSpPr>
            <p:cNvPr id="1532" name="Google Shape;1532;p36"/>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6"/>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6"/>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5" name="Google Shape;1535;p36"/>
          <p:cNvGrpSpPr/>
          <p:nvPr/>
        </p:nvGrpSpPr>
        <p:grpSpPr>
          <a:xfrm rot="10800000">
            <a:off x="6421161" y="3214358"/>
            <a:ext cx="2721913" cy="1933491"/>
            <a:chOff x="478375" y="2867175"/>
            <a:chExt cx="1014050" cy="720350"/>
          </a:xfrm>
        </p:grpSpPr>
        <p:sp>
          <p:nvSpPr>
            <p:cNvPr id="1536" name="Google Shape;1536;p36"/>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6"/>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6"/>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9" name="Google Shape;1539;p36"/>
          <p:cNvSpPr/>
          <p:nvPr/>
        </p:nvSpPr>
        <p:spPr>
          <a:xfrm rot="8979953" flipH="1">
            <a:off x="-1519489" y="683478"/>
            <a:ext cx="3575644" cy="3823166"/>
          </a:xfrm>
          <a:custGeom>
            <a:avLst/>
            <a:gdLst/>
            <a:ahLst/>
            <a:cxnLst/>
            <a:rect l="l" t="t" r="r" b="b"/>
            <a:pathLst>
              <a:path w="135371" h="144742" extrusionOk="0">
                <a:moveTo>
                  <a:pt x="1057" y="1"/>
                </a:moveTo>
                <a:cubicBezTo>
                  <a:pt x="894" y="1"/>
                  <a:pt x="728" y="44"/>
                  <a:pt x="578" y="134"/>
                </a:cubicBezTo>
                <a:cubicBezTo>
                  <a:pt x="146" y="395"/>
                  <a:pt x="0" y="954"/>
                  <a:pt x="251" y="1392"/>
                </a:cubicBezTo>
                <a:cubicBezTo>
                  <a:pt x="5786" y="10569"/>
                  <a:pt x="12587" y="16393"/>
                  <a:pt x="21659" y="19720"/>
                </a:cubicBezTo>
                <a:cubicBezTo>
                  <a:pt x="30062" y="22801"/>
                  <a:pt x="39861" y="23685"/>
                  <a:pt x="52947" y="24110"/>
                </a:cubicBezTo>
                <a:cubicBezTo>
                  <a:pt x="72561" y="24749"/>
                  <a:pt x="90611" y="32713"/>
                  <a:pt x="102464" y="45963"/>
                </a:cubicBezTo>
                <a:cubicBezTo>
                  <a:pt x="112697" y="57398"/>
                  <a:pt x="117673" y="72076"/>
                  <a:pt x="116477" y="87294"/>
                </a:cubicBezTo>
                <a:cubicBezTo>
                  <a:pt x="114346" y="114419"/>
                  <a:pt x="119345" y="130990"/>
                  <a:pt x="133729" y="144490"/>
                </a:cubicBezTo>
                <a:cubicBezTo>
                  <a:pt x="133902" y="144651"/>
                  <a:pt x="134129" y="144741"/>
                  <a:pt x="134366" y="144741"/>
                </a:cubicBezTo>
                <a:cubicBezTo>
                  <a:pt x="134747" y="144741"/>
                  <a:pt x="135091" y="144508"/>
                  <a:pt x="135230" y="144153"/>
                </a:cubicBezTo>
                <a:cubicBezTo>
                  <a:pt x="135371" y="143798"/>
                  <a:pt x="135280" y="143394"/>
                  <a:pt x="135003" y="143132"/>
                </a:cubicBezTo>
                <a:cubicBezTo>
                  <a:pt x="121079" y="130067"/>
                  <a:pt x="116250" y="113932"/>
                  <a:pt x="118332" y="87439"/>
                </a:cubicBezTo>
                <a:cubicBezTo>
                  <a:pt x="119568" y="71711"/>
                  <a:pt x="114426" y="56539"/>
                  <a:pt x="103852" y="44723"/>
                </a:cubicBezTo>
                <a:cubicBezTo>
                  <a:pt x="91660" y="31097"/>
                  <a:pt x="73129" y="22907"/>
                  <a:pt x="53009" y="22253"/>
                </a:cubicBezTo>
                <a:cubicBezTo>
                  <a:pt x="29590" y="21491"/>
                  <a:pt x="13378" y="19560"/>
                  <a:pt x="1844" y="433"/>
                </a:cubicBezTo>
                <a:cubicBezTo>
                  <a:pt x="1667" y="154"/>
                  <a:pt x="1366" y="1"/>
                  <a:pt x="1057"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6"/>
          <p:cNvSpPr/>
          <p:nvPr/>
        </p:nvSpPr>
        <p:spPr>
          <a:xfrm rot="10800000" flipH="1">
            <a:off x="6440200" y="270186"/>
            <a:ext cx="233400" cy="233400"/>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1" name="Google Shape;1541;p36"/>
          <p:cNvGrpSpPr/>
          <p:nvPr/>
        </p:nvGrpSpPr>
        <p:grpSpPr>
          <a:xfrm rot="10243749" flipH="1">
            <a:off x="-3076564" y="-2017995"/>
            <a:ext cx="6187882" cy="5628632"/>
            <a:chOff x="-2695110" y="1929543"/>
            <a:chExt cx="6726572" cy="6118636"/>
          </a:xfrm>
        </p:grpSpPr>
        <p:sp>
          <p:nvSpPr>
            <p:cNvPr id="1542" name="Google Shape;1542;p36"/>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43" name="Google Shape;1543;p36"/>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44" name="Google Shape;1544;p36"/>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45" name="Google Shape;1545;p36"/>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1546" name="Google Shape;1546;p36"/>
          <p:cNvSpPr/>
          <p:nvPr/>
        </p:nvSpPr>
        <p:spPr>
          <a:xfrm rot="10800000" flipH="1">
            <a:off x="5254263" y="4846661"/>
            <a:ext cx="91500" cy="915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7" name="Google Shape;1547;p36"/>
          <p:cNvGrpSpPr/>
          <p:nvPr/>
        </p:nvGrpSpPr>
        <p:grpSpPr>
          <a:xfrm rot="-10243749">
            <a:off x="6031771" y="-2017995"/>
            <a:ext cx="6187882" cy="5628632"/>
            <a:chOff x="-2695110" y="1929543"/>
            <a:chExt cx="6726572" cy="6118636"/>
          </a:xfrm>
        </p:grpSpPr>
        <p:sp>
          <p:nvSpPr>
            <p:cNvPr id="1548" name="Google Shape;1548;p36"/>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49" name="Google Shape;1549;p36"/>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50" name="Google Shape;1550;p36"/>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551" name="Google Shape;1551;p36"/>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1552" name="Google Shape;1552;p36"/>
          <p:cNvSpPr/>
          <p:nvPr/>
        </p:nvSpPr>
        <p:spPr>
          <a:xfrm rot="10800000" flipH="1">
            <a:off x="3068563" y="171411"/>
            <a:ext cx="146400" cy="146400"/>
          </a:xfrm>
          <a:prstGeom prst="ellipse">
            <a:avLst/>
          </a:prstGeom>
          <a:solidFill>
            <a:schemeClr val="accent6"/>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6"/>
          <p:cNvSpPr/>
          <p:nvPr/>
        </p:nvSpPr>
        <p:spPr>
          <a:xfrm rot="9393458">
            <a:off x="3837334" y="4206528"/>
            <a:ext cx="5109287" cy="2583204"/>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6"/>
          <p:cNvSpPr/>
          <p:nvPr/>
        </p:nvSpPr>
        <p:spPr>
          <a:xfrm>
            <a:off x="2596800" y="4775700"/>
            <a:ext cx="233400" cy="2334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5" name="Google Shape;1555;p36"/>
          <p:cNvGrpSpPr/>
          <p:nvPr/>
        </p:nvGrpSpPr>
        <p:grpSpPr>
          <a:xfrm>
            <a:off x="136021" y="2858676"/>
            <a:ext cx="640063" cy="627283"/>
            <a:chOff x="6529475" y="4315864"/>
            <a:chExt cx="495558" cy="483157"/>
          </a:xfrm>
        </p:grpSpPr>
        <p:sp>
          <p:nvSpPr>
            <p:cNvPr id="1556" name="Google Shape;1556;p36"/>
            <p:cNvSpPr/>
            <p:nvPr/>
          </p:nvSpPr>
          <p:spPr>
            <a:xfrm>
              <a:off x="6600294" y="4339962"/>
              <a:ext cx="172736" cy="172133"/>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36"/>
            <p:cNvSpPr/>
            <p:nvPr/>
          </p:nvSpPr>
          <p:spPr>
            <a:xfrm>
              <a:off x="6793109" y="4583151"/>
              <a:ext cx="146192" cy="175954"/>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36"/>
            <p:cNvSpPr/>
            <p:nvPr/>
          </p:nvSpPr>
          <p:spPr>
            <a:xfrm>
              <a:off x="6536279" y="4577420"/>
              <a:ext cx="195761" cy="138316"/>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6"/>
            <p:cNvSpPr/>
            <p:nvPr/>
          </p:nvSpPr>
          <p:spPr>
            <a:xfrm>
              <a:off x="6813185" y="4411853"/>
              <a:ext cx="175619" cy="131178"/>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36"/>
            <p:cNvSpPr/>
            <p:nvPr/>
          </p:nvSpPr>
          <p:spPr>
            <a:xfrm>
              <a:off x="6529475" y="4479186"/>
              <a:ext cx="208463" cy="81173"/>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6"/>
            <p:cNvSpPr/>
            <p:nvPr/>
          </p:nvSpPr>
          <p:spPr>
            <a:xfrm>
              <a:off x="6825183" y="4541893"/>
              <a:ext cx="199850" cy="87407"/>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6"/>
            <p:cNvSpPr/>
            <p:nvPr/>
          </p:nvSpPr>
          <p:spPr>
            <a:xfrm>
              <a:off x="6707410" y="4598300"/>
              <a:ext cx="95216" cy="200721"/>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6"/>
            <p:cNvSpPr/>
            <p:nvPr/>
          </p:nvSpPr>
          <p:spPr>
            <a:xfrm>
              <a:off x="6770587" y="4315864"/>
              <a:ext cx="109762" cy="19519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6"/>
            <p:cNvSpPr/>
            <p:nvPr/>
          </p:nvSpPr>
          <p:spPr>
            <a:xfrm>
              <a:off x="6692629" y="4475398"/>
              <a:ext cx="178300" cy="165195"/>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rgbClr val="FDD7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5" name="Google Shape;1565;p36"/>
          <p:cNvSpPr/>
          <p:nvPr/>
        </p:nvSpPr>
        <p:spPr>
          <a:xfrm rot="10800000" flipH="1">
            <a:off x="6440200" y="4491886"/>
            <a:ext cx="233400" cy="233400"/>
          </a:xfrm>
          <a:prstGeom prst="ellipse">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6"/>
          <p:cNvSpPr/>
          <p:nvPr/>
        </p:nvSpPr>
        <p:spPr>
          <a:xfrm rot="7827687" flipH="1">
            <a:off x="6007814" y="2496479"/>
            <a:ext cx="5109338" cy="2583230"/>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7" name="Google Shape;1567;p36"/>
          <p:cNvGrpSpPr/>
          <p:nvPr/>
        </p:nvGrpSpPr>
        <p:grpSpPr>
          <a:xfrm flipH="1">
            <a:off x="8359852" y="1604106"/>
            <a:ext cx="599025" cy="661501"/>
            <a:chOff x="6810001" y="3625275"/>
            <a:chExt cx="413577" cy="456711"/>
          </a:xfrm>
        </p:grpSpPr>
        <p:sp>
          <p:nvSpPr>
            <p:cNvPr id="1568" name="Google Shape;1568;p36"/>
            <p:cNvSpPr/>
            <p:nvPr/>
          </p:nvSpPr>
          <p:spPr>
            <a:xfrm>
              <a:off x="6906861" y="3755919"/>
              <a:ext cx="288698" cy="260210"/>
            </a:xfrm>
            <a:custGeom>
              <a:avLst/>
              <a:gdLst/>
              <a:ahLst/>
              <a:cxnLst/>
              <a:rect l="l" t="t" r="r" b="b"/>
              <a:pathLst>
                <a:path w="8614" h="7764" extrusionOk="0">
                  <a:moveTo>
                    <a:pt x="0" y="1"/>
                  </a:moveTo>
                  <a:cubicBezTo>
                    <a:pt x="1" y="1"/>
                    <a:pt x="1379" y="2585"/>
                    <a:pt x="2795" y="4480"/>
                  </a:cubicBezTo>
                  <a:cubicBezTo>
                    <a:pt x="4078" y="6197"/>
                    <a:pt x="5272" y="7764"/>
                    <a:pt x="6379" y="7764"/>
                  </a:cubicBezTo>
                  <a:cubicBezTo>
                    <a:pt x="6493" y="7764"/>
                    <a:pt x="6607" y="7747"/>
                    <a:pt x="6720" y="7712"/>
                  </a:cubicBezTo>
                  <a:cubicBezTo>
                    <a:pt x="7921" y="7337"/>
                    <a:pt x="8614" y="5635"/>
                    <a:pt x="5959" y="4260"/>
                  </a:cubicBezTo>
                  <a:cubicBezTo>
                    <a:pt x="3305" y="2886"/>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6"/>
            <p:cNvSpPr/>
            <p:nvPr/>
          </p:nvSpPr>
          <p:spPr>
            <a:xfrm>
              <a:off x="6906861" y="3755919"/>
              <a:ext cx="308774" cy="100243"/>
            </a:xfrm>
            <a:custGeom>
              <a:avLst/>
              <a:gdLst/>
              <a:ahLst/>
              <a:cxnLst/>
              <a:rect l="l" t="t" r="r" b="b"/>
              <a:pathLst>
                <a:path w="9213" h="2991" extrusionOk="0">
                  <a:moveTo>
                    <a:pt x="0" y="1"/>
                  </a:moveTo>
                  <a:cubicBezTo>
                    <a:pt x="1642" y="1264"/>
                    <a:pt x="3555" y="2990"/>
                    <a:pt x="6080" y="2990"/>
                  </a:cubicBezTo>
                  <a:cubicBezTo>
                    <a:pt x="6650" y="2990"/>
                    <a:pt x="7252" y="2902"/>
                    <a:pt x="7888" y="2701"/>
                  </a:cubicBezTo>
                  <a:cubicBezTo>
                    <a:pt x="9212" y="2283"/>
                    <a:pt x="8520" y="386"/>
                    <a:pt x="7007" y="386"/>
                  </a:cubicBezTo>
                  <a:cubicBezTo>
                    <a:pt x="6809" y="386"/>
                    <a:pt x="6596" y="418"/>
                    <a:pt x="6372" y="491"/>
                  </a:cubicBezTo>
                  <a:cubicBezTo>
                    <a:pt x="5803" y="676"/>
                    <a:pt x="5149" y="747"/>
                    <a:pt x="4482" y="747"/>
                  </a:cubicBezTo>
                  <a:cubicBezTo>
                    <a:pt x="2313" y="747"/>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36"/>
            <p:cNvSpPr/>
            <p:nvPr/>
          </p:nvSpPr>
          <p:spPr>
            <a:xfrm>
              <a:off x="6880484" y="3755919"/>
              <a:ext cx="100713" cy="296608"/>
            </a:xfrm>
            <a:custGeom>
              <a:avLst/>
              <a:gdLst/>
              <a:ahLst/>
              <a:cxnLst/>
              <a:rect l="l" t="t" r="r" b="b"/>
              <a:pathLst>
                <a:path w="3005" h="8850" extrusionOk="0">
                  <a:moveTo>
                    <a:pt x="787" y="1"/>
                  </a:moveTo>
                  <a:lnTo>
                    <a:pt x="787" y="1"/>
                  </a:lnTo>
                  <a:cubicBezTo>
                    <a:pt x="1117" y="3853"/>
                    <a:pt x="1" y="6071"/>
                    <a:pt x="155" y="7500"/>
                  </a:cubicBezTo>
                  <a:cubicBezTo>
                    <a:pt x="236" y="8237"/>
                    <a:pt x="806" y="8849"/>
                    <a:pt x="1397" y="8849"/>
                  </a:cubicBezTo>
                  <a:cubicBezTo>
                    <a:pt x="1951" y="8849"/>
                    <a:pt x="2524" y="8310"/>
                    <a:pt x="2729" y="6830"/>
                  </a:cubicBezTo>
                  <a:cubicBezTo>
                    <a:pt x="3005" y="4828"/>
                    <a:pt x="788" y="1"/>
                    <a:pt x="787"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36"/>
            <p:cNvSpPr/>
            <p:nvPr/>
          </p:nvSpPr>
          <p:spPr>
            <a:xfrm>
              <a:off x="6906861" y="3755919"/>
              <a:ext cx="316717" cy="179808"/>
            </a:xfrm>
            <a:custGeom>
              <a:avLst/>
              <a:gdLst/>
              <a:ahLst/>
              <a:cxnLst/>
              <a:rect l="l" t="t" r="r" b="b"/>
              <a:pathLst>
                <a:path w="9450" h="5365" extrusionOk="0">
                  <a:moveTo>
                    <a:pt x="0" y="1"/>
                  </a:moveTo>
                  <a:lnTo>
                    <a:pt x="0" y="1"/>
                  </a:lnTo>
                  <a:cubicBezTo>
                    <a:pt x="1" y="1"/>
                    <a:pt x="4007" y="5364"/>
                    <a:pt x="7261" y="5364"/>
                  </a:cubicBezTo>
                  <a:cubicBezTo>
                    <a:pt x="7451" y="5364"/>
                    <a:pt x="7639" y="5346"/>
                    <a:pt x="7823" y="5307"/>
                  </a:cubicBezTo>
                  <a:cubicBezTo>
                    <a:pt x="9450" y="4963"/>
                    <a:pt x="9354" y="2634"/>
                    <a:pt x="6664" y="2420"/>
                  </a:cubicBezTo>
                  <a:cubicBezTo>
                    <a:pt x="3696" y="2183"/>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6"/>
            <p:cNvSpPr/>
            <p:nvPr/>
          </p:nvSpPr>
          <p:spPr>
            <a:xfrm>
              <a:off x="6906861" y="3755919"/>
              <a:ext cx="168212" cy="326067"/>
            </a:xfrm>
            <a:custGeom>
              <a:avLst/>
              <a:gdLst/>
              <a:ahLst/>
              <a:cxnLst/>
              <a:rect l="l" t="t" r="r" b="b"/>
              <a:pathLst>
                <a:path w="5019" h="9729" extrusionOk="0">
                  <a:moveTo>
                    <a:pt x="0" y="1"/>
                  </a:moveTo>
                  <a:cubicBezTo>
                    <a:pt x="1" y="1"/>
                    <a:pt x="1031" y="2300"/>
                    <a:pt x="1324" y="3445"/>
                  </a:cubicBezTo>
                  <a:cubicBezTo>
                    <a:pt x="1938" y="5841"/>
                    <a:pt x="2120" y="7608"/>
                    <a:pt x="2275" y="8334"/>
                  </a:cubicBezTo>
                  <a:cubicBezTo>
                    <a:pt x="2464" y="9213"/>
                    <a:pt x="3091" y="9728"/>
                    <a:pt x="3666" y="9728"/>
                  </a:cubicBezTo>
                  <a:cubicBezTo>
                    <a:pt x="4383" y="9728"/>
                    <a:pt x="5018" y="8927"/>
                    <a:pt x="4617" y="7029"/>
                  </a:cubicBezTo>
                  <a:cubicBezTo>
                    <a:pt x="3895" y="3611"/>
                    <a:pt x="361" y="220"/>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6"/>
            <p:cNvSpPr/>
            <p:nvPr/>
          </p:nvSpPr>
          <p:spPr>
            <a:xfrm>
              <a:off x="6810001" y="3625275"/>
              <a:ext cx="230114" cy="255988"/>
            </a:xfrm>
            <a:custGeom>
              <a:avLst/>
              <a:gdLst/>
              <a:ahLst/>
              <a:cxnLst/>
              <a:rect l="l" t="t" r="r" b="b"/>
              <a:pathLst>
                <a:path w="6866" h="7638" extrusionOk="0">
                  <a:moveTo>
                    <a:pt x="294" y="0"/>
                  </a:moveTo>
                  <a:cubicBezTo>
                    <a:pt x="219" y="0"/>
                    <a:pt x="118" y="53"/>
                    <a:pt x="1" y="251"/>
                  </a:cubicBezTo>
                  <a:cubicBezTo>
                    <a:pt x="1" y="251"/>
                    <a:pt x="875" y="1846"/>
                    <a:pt x="2111" y="3087"/>
                  </a:cubicBezTo>
                  <a:cubicBezTo>
                    <a:pt x="2791" y="3773"/>
                    <a:pt x="3059" y="4768"/>
                    <a:pt x="2815" y="5703"/>
                  </a:cubicBezTo>
                  <a:cubicBezTo>
                    <a:pt x="2645" y="6367"/>
                    <a:pt x="2469" y="6903"/>
                    <a:pt x="2469" y="6903"/>
                  </a:cubicBezTo>
                  <a:cubicBezTo>
                    <a:pt x="2469" y="6903"/>
                    <a:pt x="2666" y="7637"/>
                    <a:pt x="3177" y="7637"/>
                  </a:cubicBezTo>
                  <a:cubicBezTo>
                    <a:pt x="3211" y="7637"/>
                    <a:pt x="3246" y="7634"/>
                    <a:pt x="3283" y="7627"/>
                  </a:cubicBezTo>
                  <a:cubicBezTo>
                    <a:pt x="3996" y="7492"/>
                    <a:pt x="3979" y="6663"/>
                    <a:pt x="3979" y="6663"/>
                  </a:cubicBezTo>
                  <a:lnTo>
                    <a:pt x="3979" y="6663"/>
                  </a:lnTo>
                  <a:cubicBezTo>
                    <a:pt x="3979" y="6663"/>
                    <a:pt x="4172" y="7463"/>
                    <a:pt x="4585" y="7463"/>
                  </a:cubicBezTo>
                  <a:cubicBezTo>
                    <a:pt x="4642" y="7463"/>
                    <a:pt x="4703" y="7448"/>
                    <a:pt x="4768" y="7414"/>
                  </a:cubicBezTo>
                  <a:cubicBezTo>
                    <a:pt x="5308" y="7129"/>
                    <a:pt x="5095" y="6328"/>
                    <a:pt x="5095" y="6328"/>
                  </a:cubicBezTo>
                  <a:lnTo>
                    <a:pt x="5095" y="6328"/>
                  </a:lnTo>
                  <a:cubicBezTo>
                    <a:pt x="5095" y="6328"/>
                    <a:pt x="5368" y="6777"/>
                    <a:pt x="5722" y="6777"/>
                  </a:cubicBezTo>
                  <a:cubicBezTo>
                    <a:pt x="5871" y="6777"/>
                    <a:pt x="6034" y="6698"/>
                    <a:pt x="6198" y="6472"/>
                  </a:cubicBezTo>
                  <a:cubicBezTo>
                    <a:pt x="6750" y="5710"/>
                    <a:pt x="5779" y="5214"/>
                    <a:pt x="5779" y="5214"/>
                  </a:cubicBezTo>
                  <a:cubicBezTo>
                    <a:pt x="5779" y="5214"/>
                    <a:pt x="6349" y="5139"/>
                    <a:pt x="6587" y="4717"/>
                  </a:cubicBezTo>
                  <a:cubicBezTo>
                    <a:pt x="6866" y="4221"/>
                    <a:pt x="6482" y="3676"/>
                    <a:pt x="6482" y="3676"/>
                  </a:cubicBezTo>
                  <a:cubicBezTo>
                    <a:pt x="6482" y="3676"/>
                    <a:pt x="5659" y="3828"/>
                    <a:pt x="4919" y="3915"/>
                  </a:cubicBezTo>
                  <a:lnTo>
                    <a:pt x="4897" y="3917"/>
                  </a:lnTo>
                  <a:cubicBezTo>
                    <a:pt x="4798" y="3929"/>
                    <a:pt x="4699" y="3934"/>
                    <a:pt x="4600" y="3934"/>
                  </a:cubicBezTo>
                  <a:cubicBezTo>
                    <a:pt x="3832" y="3934"/>
                    <a:pt x="3095" y="3601"/>
                    <a:pt x="2577" y="3024"/>
                  </a:cubicBezTo>
                  <a:cubicBezTo>
                    <a:pt x="1791" y="2149"/>
                    <a:pt x="888" y="968"/>
                    <a:pt x="431" y="71"/>
                  </a:cubicBezTo>
                  <a:cubicBezTo>
                    <a:pt x="431" y="71"/>
                    <a:pt x="380" y="0"/>
                    <a:pt x="294"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6"/>
            <p:cNvSpPr/>
            <p:nvPr/>
          </p:nvSpPr>
          <p:spPr>
            <a:xfrm>
              <a:off x="6922815" y="3880664"/>
              <a:ext cx="1676" cy="50976"/>
            </a:xfrm>
            <a:custGeom>
              <a:avLst/>
              <a:gdLst/>
              <a:ahLst/>
              <a:cxnLst/>
              <a:rect l="l" t="t" r="r" b="b"/>
              <a:pathLst>
                <a:path w="50" h="1521" fill="none" extrusionOk="0">
                  <a:moveTo>
                    <a:pt x="50" y="0"/>
                  </a:moveTo>
                  <a:cubicBezTo>
                    <a:pt x="34" y="507"/>
                    <a:pt x="18" y="1013"/>
                    <a:pt x="1" y="152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6"/>
            <p:cNvSpPr/>
            <p:nvPr/>
          </p:nvSpPr>
          <p:spPr>
            <a:xfrm>
              <a:off x="6976272" y="3868397"/>
              <a:ext cx="30532" cy="70717"/>
            </a:xfrm>
            <a:custGeom>
              <a:avLst/>
              <a:gdLst/>
              <a:ahLst/>
              <a:cxnLst/>
              <a:rect l="l" t="t" r="r" b="b"/>
              <a:pathLst>
                <a:path w="911" h="2110" fill="none" extrusionOk="0">
                  <a:moveTo>
                    <a:pt x="1" y="1"/>
                  </a:moveTo>
                  <a:cubicBezTo>
                    <a:pt x="304" y="704"/>
                    <a:pt x="607" y="1407"/>
                    <a:pt x="910" y="211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6"/>
            <p:cNvSpPr/>
            <p:nvPr/>
          </p:nvSpPr>
          <p:spPr>
            <a:xfrm>
              <a:off x="7022524" y="3838702"/>
              <a:ext cx="50809" cy="22958"/>
            </a:xfrm>
            <a:custGeom>
              <a:avLst/>
              <a:gdLst/>
              <a:ahLst/>
              <a:cxnLst/>
              <a:rect l="l" t="t" r="r" b="b"/>
              <a:pathLst>
                <a:path w="1516" h="685" fill="none" extrusionOk="0">
                  <a:moveTo>
                    <a:pt x="1" y="1"/>
                  </a:moveTo>
                  <a:cubicBezTo>
                    <a:pt x="448" y="340"/>
                    <a:pt x="965" y="574"/>
                    <a:pt x="1515" y="685"/>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6"/>
            <p:cNvSpPr/>
            <p:nvPr/>
          </p:nvSpPr>
          <p:spPr>
            <a:xfrm>
              <a:off x="7019038" y="3795802"/>
              <a:ext cx="71454" cy="4089"/>
            </a:xfrm>
            <a:custGeom>
              <a:avLst/>
              <a:gdLst/>
              <a:ahLst/>
              <a:cxnLst/>
              <a:rect l="l" t="t" r="r" b="b"/>
              <a:pathLst>
                <a:path w="2132" h="122" fill="none" extrusionOk="0">
                  <a:moveTo>
                    <a:pt x="1" y="0"/>
                  </a:moveTo>
                  <a:lnTo>
                    <a:pt x="2132" y="121"/>
                  </a:ln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6"/>
            <p:cNvSpPr/>
            <p:nvPr/>
          </p:nvSpPr>
          <p:spPr>
            <a:xfrm>
              <a:off x="7013340" y="3882306"/>
              <a:ext cx="47558" cy="49569"/>
            </a:xfrm>
            <a:custGeom>
              <a:avLst/>
              <a:gdLst/>
              <a:ahLst/>
              <a:cxnLst/>
              <a:rect l="l" t="t" r="r" b="b"/>
              <a:pathLst>
                <a:path w="1419" h="1479" fill="none" extrusionOk="0">
                  <a:moveTo>
                    <a:pt x="1418" y="1478"/>
                  </a:moveTo>
                  <a:cubicBezTo>
                    <a:pt x="907" y="1024"/>
                    <a:pt x="432" y="530"/>
                    <a:pt x="1" y="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9" name="Google Shape;1579;p36"/>
          <p:cNvSpPr/>
          <p:nvPr/>
        </p:nvSpPr>
        <p:spPr>
          <a:xfrm rot="9393458">
            <a:off x="1079059" y="-1765647"/>
            <a:ext cx="5109287" cy="2583204"/>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1"/>
        <p:cNvGrpSpPr/>
        <p:nvPr/>
      </p:nvGrpSpPr>
      <p:grpSpPr>
        <a:xfrm>
          <a:off x="0" y="0"/>
          <a:ext cx="0" cy="0"/>
          <a:chOff x="0" y="0"/>
          <a:chExt cx="0" cy="0"/>
        </a:xfrm>
      </p:grpSpPr>
      <p:grpSp>
        <p:nvGrpSpPr>
          <p:cNvPr id="62" name="Google Shape;62;p3"/>
          <p:cNvGrpSpPr/>
          <p:nvPr/>
        </p:nvGrpSpPr>
        <p:grpSpPr>
          <a:xfrm>
            <a:off x="15" y="11"/>
            <a:ext cx="2721913" cy="1933491"/>
            <a:chOff x="478375" y="2867175"/>
            <a:chExt cx="1014050" cy="720350"/>
          </a:xfrm>
        </p:grpSpPr>
        <p:sp>
          <p:nvSpPr>
            <p:cNvPr id="63" name="Google Shape;63;p3"/>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 name="Google Shape;66;p3"/>
          <p:cNvGrpSpPr/>
          <p:nvPr/>
        </p:nvGrpSpPr>
        <p:grpSpPr>
          <a:xfrm flipH="1">
            <a:off x="6421161" y="11"/>
            <a:ext cx="2721913" cy="1933491"/>
            <a:chOff x="478375" y="2867175"/>
            <a:chExt cx="1014050" cy="720350"/>
          </a:xfrm>
        </p:grpSpPr>
        <p:sp>
          <p:nvSpPr>
            <p:cNvPr id="67" name="Google Shape;67;p3"/>
            <p:cNvSpPr/>
            <p:nvPr/>
          </p:nvSpPr>
          <p:spPr>
            <a:xfrm>
              <a:off x="478375" y="2867175"/>
              <a:ext cx="1014050" cy="720350"/>
            </a:xfrm>
            <a:custGeom>
              <a:avLst/>
              <a:gdLst/>
              <a:ahLst/>
              <a:cxnLst/>
              <a:rect l="l" t="t" r="r" b="b"/>
              <a:pathLst>
                <a:path w="40562" h="28814" extrusionOk="0">
                  <a:moveTo>
                    <a:pt x="32455" y="1"/>
                  </a:moveTo>
                  <a:cubicBezTo>
                    <a:pt x="32172" y="1997"/>
                    <a:pt x="31482" y="3907"/>
                    <a:pt x="30317" y="5460"/>
                  </a:cubicBezTo>
                  <a:cubicBezTo>
                    <a:pt x="27791" y="8831"/>
                    <a:pt x="23667" y="9225"/>
                    <a:pt x="19850" y="10055"/>
                  </a:cubicBezTo>
                  <a:cubicBezTo>
                    <a:pt x="18101" y="10434"/>
                    <a:pt x="16005" y="10691"/>
                    <a:pt x="14587" y="11885"/>
                  </a:cubicBezTo>
                  <a:cubicBezTo>
                    <a:pt x="13752" y="12591"/>
                    <a:pt x="13331" y="13659"/>
                    <a:pt x="12952" y="14657"/>
                  </a:cubicBezTo>
                  <a:cubicBezTo>
                    <a:pt x="12517" y="15801"/>
                    <a:pt x="12148" y="16970"/>
                    <a:pt x="11676" y="18101"/>
                  </a:cubicBezTo>
                  <a:cubicBezTo>
                    <a:pt x="10808" y="20181"/>
                    <a:pt x="9512" y="22085"/>
                    <a:pt x="7488" y="23192"/>
                  </a:cubicBezTo>
                  <a:cubicBezTo>
                    <a:pt x="6244" y="23873"/>
                    <a:pt x="4869" y="24199"/>
                    <a:pt x="3479" y="24199"/>
                  </a:cubicBezTo>
                  <a:cubicBezTo>
                    <a:pt x="2834" y="24199"/>
                    <a:pt x="2187" y="24129"/>
                    <a:pt x="1548" y="23992"/>
                  </a:cubicBezTo>
                  <a:cubicBezTo>
                    <a:pt x="1024" y="23878"/>
                    <a:pt x="507" y="23729"/>
                    <a:pt x="1" y="23548"/>
                  </a:cubicBezTo>
                  <a:lnTo>
                    <a:pt x="1" y="27561"/>
                  </a:lnTo>
                  <a:cubicBezTo>
                    <a:pt x="567" y="27821"/>
                    <a:pt x="1150" y="28038"/>
                    <a:pt x="1746" y="28212"/>
                  </a:cubicBezTo>
                  <a:cubicBezTo>
                    <a:pt x="3079" y="28601"/>
                    <a:pt x="4476" y="28813"/>
                    <a:pt x="5862" y="28813"/>
                  </a:cubicBezTo>
                  <a:cubicBezTo>
                    <a:pt x="8370" y="28813"/>
                    <a:pt x="10843" y="28117"/>
                    <a:pt x="12842" y="26503"/>
                  </a:cubicBezTo>
                  <a:cubicBezTo>
                    <a:pt x="15404" y="24435"/>
                    <a:pt x="16859" y="21382"/>
                    <a:pt x="19072" y="18996"/>
                  </a:cubicBezTo>
                  <a:cubicBezTo>
                    <a:pt x="20436" y="17525"/>
                    <a:pt x="21987" y="16703"/>
                    <a:pt x="23842" y="15973"/>
                  </a:cubicBezTo>
                  <a:cubicBezTo>
                    <a:pt x="26395" y="14968"/>
                    <a:pt x="29014" y="14141"/>
                    <a:pt x="31570" y="13147"/>
                  </a:cubicBezTo>
                  <a:cubicBezTo>
                    <a:pt x="33676" y="12325"/>
                    <a:pt x="35922" y="11498"/>
                    <a:pt x="37452" y="9750"/>
                  </a:cubicBezTo>
                  <a:cubicBezTo>
                    <a:pt x="39117" y="7849"/>
                    <a:pt x="40224" y="5314"/>
                    <a:pt x="40471" y="2804"/>
                  </a:cubicBezTo>
                  <a:cubicBezTo>
                    <a:pt x="40562" y="1880"/>
                    <a:pt x="40505" y="933"/>
                    <a:pt x="40346"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478375" y="2867175"/>
              <a:ext cx="811375" cy="605000"/>
            </a:xfrm>
            <a:custGeom>
              <a:avLst/>
              <a:gdLst/>
              <a:ahLst/>
              <a:cxnLst/>
              <a:rect l="l" t="t" r="r" b="b"/>
              <a:pathLst>
                <a:path w="32455" h="24200" extrusionOk="0">
                  <a:moveTo>
                    <a:pt x="1" y="1"/>
                  </a:moveTo>
                  <a:lnTo>
                    <a:pt x="1" y="23548"/>
                  </a:lnTo>
                  <a:cubicBezTo>
                    <a:pt x="506" y="23729"/>
                    <a:pt x="1023" y="23878"/>
                    <a:pt x="1548" y="23992"/>
                  </a:cubicBezTo>
                  <a:cubicBezTo>
                    <a:pt x="2187" y="24129"/>
                    <a:pt x="2834" y="24199"/>
                    <a:pt x="3479" y="24199"/>
                  </a:cubicBezTo>
                  <a:cubicBezTo>
                    <a:pt x="4869" y="24199"/>
                    <a:pt x="6244" y="23873"/>
                    <a:pt x="7488" y="23192"/>
                  </a:cubicBezTo>
                  <a:cubicBezTo>
                    <a:pt x="9511" y="22085"/>
                    <a:pt x="10807" y="20181"/>
                    <a:pt x="11676" y="18101"/>
                  </a:cubicBezTo>
                  <a:cubicBezTo>
                    <a:pt x="12148" y="16970"/>
                    <a:pt x="12517" y="15801"/>
                    <a:pt x="12953" y="14657"/>
                  </a:cubicBezTo>
                  <a:cubicBezTo>
                    <a:pt x="13331" y="13659"/>
                    <a:pt x="13752" y="12591"/>
                    <a:pt x="14587" y="11885"/>
                  </a:cubicBezTo>
                  <a:cubicBezTo>
                    <a:pt x="16005" y="10691"/>
                    <a:pt x="18102" y="10434"/>
                    <a:pt x="19850" y="10055"/>
                  </a:cubicBezTo>
                  <a:cubicBezTo>
                    <a:pt x="23667" y="9225"/>
                    <a:pt x="27791" y="8831"/>
                    <a:pt x="30317" y="5462"/>
                  </a:cubicBezTo>
                  <a:cubicBezTo>
                    <a:pt x="31482" y="3908"/>
                    <a:pt x="32172" y="1999"/>
                    <a:pt x="32455" y="1"/>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478375" y="2867175"/>
              <a:ext cx="674225" cy="504275"/>
            </a:xfrm>
            <a:custGeom>
              <a:avLst/>
              <a:gdLst/>
              <a:ahLst/>
              <a:cxnLst/>
              <a:rect l="l" t="t" r="r" b="b"/>
              <a:pathLst>
                <a:path w="26969" h="20171" extrusionOk="0">
                  <a:moveTo>
                    <a:pt x="1" y="1"/>
                  </a:moveTo>
                  <a:lnTo>
                    <a:pt x="1" y="19911"/>
                  </a:lnTo>
                  <a:cubicBezTo>
                    <a:pt x="593" y="20075"/>
                    <a:pt x="1208" y="20170"/>
                    <a:pt x="1818" y="20170"/>
                  </a:cubicBezTo>
                  <a:cubicBezTo>
                    <a:pt x="2653" y="20170"/>
                    <a:pt x="3479" y="19992"/>
                    <a:pt x="4227" y="19567"/>
                  </a:cubicBezTo>
                  <a:cubicBezTo>
                    <a:pt x="4949" y="19159"/>
                    <a:pt x="5539" y="18554"/>
                    <a:pt x="5997" y="17865"/>
                  </a:cubicBezTo>
                  <a:cubicBezTo>
                    <a:pt x="6533" y="17059"/>
                    <a:pt x="7025" y="16057"/>
                    <a:pt x="7139" y="15085"/>
                  </a:cubicBezTo>
                  <a:cubicBezTo>
                    <a:pt x="7331" y="13440"/>
                    <a:pt x="6592" y="11824"/>
                    <a:pt x="6229" y="10251"/>
                  </a:cubicBezTo>
                  <a:cubicBezTo>
                    <a:pt x="5913" y="8877"/>
                    <a:pt x="5892" y="7406"/>
                    <a:pt x="7064" y="6427"/>
                  </a:cubicBezTo>
                  <a:cubicBezTo>
                    <a:pt x="7843" y="5776"/>
                    <a:pt x="8894" y="5430"/>
                    <a:pt x="9871" y="5215"/>
                  </a:cubicBezTo>
                  <a:cubicBezTo>
                    <a:pt x="10600" y="5054"/>
                    <a:pt x="11344" y="4996"/>
                    <a:pt x="12088" y="4996"/>
                  </a:cubicBezTo>
                  <a:cubicBezTo>
                    <a:pt x="12583" y="4996"/>
                    <a:pt x="13077" y="5022"/>
                    <a:pt x="13568" y="5060"/>
                  </a:cubicBezTo>
                  <a:cubicBezTo>
                    <a:pt x="15226" y="5192"/>
                    <a:pt x="16924" y="5493"/>
                    <a:pt x="18602" y="5493"/>
                  </a:cubicBezTo>
                  <a:cubicBezTo>
                    <a:pt x="19531" y="5493"/>
                    <a:pt x="20454" y="5401"/>
                    <a:pt x="21360" y="5137"/>
                  </a:cubicBezTo>
                  <a:cubicBezTo>
                    <a:pt x="23499" y="4513"/>
                    <a:pt x="25406" y="3074"/>
                    <a:pt x="26480" y="1111"/>
                  </a:cubicBezTo>
                  <a:cubicBezTo>
                    <a:pt x="26675" y="756"/>
                    <a:pt x="26838" y="383"/>
                    <a:pt x="26968"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3"/>
          <p:cNvSpPr/>
          <p:nvPr/>
        </p:nvSpPr>
        <p:spPr>
          <a:xfrm rot="1820047">
            <a:off x="-1519489" y="641216"/>
            <a:ext cx="3575644" cy="3823166"/>
          </a:xfrm>
          <a:custGeom>
            <a:avLst/>
            <a:gdLst/>
            <a:ahLst/>
            <a:cxnLst/>
            <a:rect l="l" t="t" r="r" b="b"/>
            <a:pathLst>
              <a:path w="135371" h="144742" extrusionOk="0">
                <a:moveTo>
                  <a:pt x="1057" y="1"/>
                </a:moveTo>
                <a:cubicBezTo>
                  <a:pt x="894" y="1"/>
                  <a:pt x="728" y="44"/>
                  <a:pt x="578" y="134"/>
                </a:cubicBezTo>
                <a:cubicBezTo>
                  <a:pt x="146" y="395"/>
                  <a:pt x="0" y="954"/>
                  <a:pt x="251" y="1392"/>
                </a:cubicBezTo>
                <a:cubicBezTo>
                  <a:pt x="5786" y="10569"/>
                  <a:pt x="12587" y="16393"/>
                  <a:pt x="21659" y="19720"/>
                </a:cubicBezTo>
                <a:cubicBezTo>
                  <a:pt x="30062" y="22801"/>
                  <a:pt x="39861" y="23685"/>
                  <a:pt x="52947" y="24110"/>
                </a:cubicBezTo>
                <a:cubicBezTo>
                  <a:pt x="72561" y="24749"/>
                  <a:pt x="90611" y="32713"/>
                  <a:pt x="102464" y="45963"/>
                </a:cubicBezTo>
                <a:cubicBezTo>
                  <a:pt x="112697" y="57398"/>
                  <a:pt x="117673" y="72076"/>
                  <a:pt x="116477" y="87294"/>
                </a:cubicBezTo>
                <a:cubicBezTo>
                  <a:pt x="114346" y="114419"/>
                  <a:pt x="119345" y="130990"/>
                  <a:pt x="133729" y="144490"/>
                </a:cubicBezTo>
                <a:cubicBezTo>
                  <a:pt x="133902" y="144651"/>
                  <a:pt x="134129" y="144741"/>
                  <a:pt x="134366" y="144741"/>
                </a:cubicBezTo>
                <a:cubicBezTo>
                  <a:pt x="134747" y="144741"/>
                  <a:pt x="135091" y="144508"/>
                  <a:pt x="135230" y="144153"/>
                </a:cubicBezTo>
                <a:cubicBezTo>
                  <a:pt x="135371" y="143798"/>
                  <a:pt x="135280" y="143394"/>
                  <a:pt x="135003" y="143132"/>
                </a:cubicBezTo>
                <a:cubicBezTo>
                  <a:pt x="121079" y="130067"/>
                  <a:pt x="116250" y="113932"/>
                  <a:pt x="118332" y="87439"/>
                </a:cubicBezTo>
                <a:cubicBezTo>
                  <a:pt x="119568" y="71711"/>
                  <a:pt x="114426" y="56539"/>
                  <a:pt x="103852" y="44723"/>
                </a:cubicBezTo>
                <a:cubicBezTo>
                  <a:pt x="91660" y="31097"/>
                  <a:pt x="73129" y="22907"/>
                  <a:pt x="53009" y="22253"/>
                </a:cubicBezTo>
                <a:cubicBezTo>
                  <a:pt x="29590" y="21491"/>
                  <a:pt x="13378" y="19560"/>
                  <a:pt x="1844" y="433"/>
                </a:cubicBezTo>
                <a:cubicBezTo>
                  <a:pt x="1667" y="154"/>
                  <a:pt x="1366" y="1"/>
                  <a:pt x="1057"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6440200" y="4644275"/>
            <a:ext cx="233400" cy="233400"/>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3"/>
          <p:cNvGrpSpPr/>
          <p:nvPr/>
        </p:nvGrpSpPr>
        <p:grpSpPr>
          <a:xfrm rot="556251">
            <a:off x="-3076564" y="1537224"/>
            <a:ext cx="6187882" cy="5628632"/>
            <a:chOff x="-2695110" y="1929543"/>
            <a:chExt cx="6726572" cy="6118636"/>
          </a:xfrm>
        </p:grpSpPr>
        <p:sp>
          <p:nvSpPr>
            <p:cNvPr id="73" name="Google Shape;73;p3"/>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74" name="Google Shape;74;p3"/>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75" name="Google Shape;75;p3"/>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76" name="Google Shape;76;p3"/>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77" name="Google Shape;77;p3"/>
          <p:cNvSpPr/>
          <p:nvPr/>
        </p:nvSpPr>
        <p:spPr>
          <a:xfrm>
            <a:off x="278888" y="2182200"/>
            <a:ext cx="146400" cy="1464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rot="2972313">
            <a:off x="5293439" y="96877"/>
            <a:ext cx="5109338" cy="2583230"/>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 name="Google Shape;79;p3"/>
          <p:cNvGrpSpPr/>
          <p:nvPr/>
        </p:nvGrpSpPr>
        <p:grpSpPr>
          <a:xfrm rot="-556251" flipH="1">
            <a:off x="6031771" y="1537224"/>
            <a:ext cx="6187882" cy="5628632"/>
            <a:chOff x="-2695110" y="1929543"/>
            <a:chExt cx="6726572" cy="6118636"/>
          </a:xfrm>
        </p:grpSpPr>
        <p:sp>
          <p:nvSpPr>
            <p:cNvPr id="80" name="Google Shape;80;p3"/>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81" name="Google Shape;81;p3"/>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82" name="Google Shape;82;p3"/>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83" name="Google Shape;83;p3"/>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
        <p:nvSpPr>
          <p:cNvPr id="84" name="Google Shape;84;p3"/>
          <p:cNvSpPr txBox="1">
            <a:spLocks noGrp="1"/>
          </p:cNvSpPr>
          <p:nvPr>
            <p:ph type="title"/>
          </p:nvPr>
        </p:nvSpPr>
        <p:spPr>
          <a:xfrm>
            <a:off x="1992900" y="2596510"/>
            <a:ext cx="5158200" cy="8385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85" name="Google Shape;85;p3"/>
          <p:cNvSpPr txBox="1">
            <a:spLocks noGrp="1"/>
          </p:cNvSpPr>
          <p:nvPr>
            <p:ph type="title" idx="2" hasCustomPrompt="1"/>
          </p:nvPr>
        </p:nvSpPr>
        <p:spPr>
          <a:xfrm>
            <a:off x="3960300" y="1149000"/>
            <a:ext cx="1223100" cy="1223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0000"/>
              <a:buNone/>
              <a:defRPr sz="6000"/>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
        <p:nvSpPr>
          <p:cNvPr id="86" name="Google Shape;86;p3"/>
          <p:cNvSpPr txBox="1">
            <a:spLocks noGrp="1"/>
          </p:cNvSpPr>
          <p:nvPr>
            <p:ph type="subTitle" idx="1"/>
          </p:nvPr>
        </p:nvSpPr>
        <p:spPr>
          <a:xfrm>
            <a:off x="1993350" y="3350335"/>
            <a:ext cx="5157300" cy="402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
          <p:cNvSpPr/>
          <p:nvPr/>
        </p:nvSpPr>
        <p:spPr>
          <a:xfrm>
            <a:off x="3068563" y="4830050"/>
            <a:ext cx="146400" cy="146400"/>
          </a:xfrm>
          <a:prstGeom prst="ellipse">
            <a:avLst/>
          </a:prstGeom>
          <a:solidFill>
            <a:schemeClr val="accent6"/>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6117713" y="138750"/>
            <a:ext cx="146400" cy="146400"/>
          </a:xfrm>
          <a:prstGeom prst="ellipse">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rot="-1274568">
            <a:off x="1370622" y="4278354"/>
            <a:ext cx="5109332" cy="2583227"/>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rot="1406542" flipH="1">
            <a:off x="3837334" y="-1641872"/>
            <a:ext cx="5109287" cy="2583204"/>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55"/>
        <p:cNvGrpSpPr/>
        <p:nvPr/>
      </p:nvGrpSpPr>
      <p:grpSpPr>
        <a:xfrm>
          <a:off x="0" y="0"/>
          <a:ext cx="0" cy="0"/>
          <a:chOff x="0" y="0"/>
          <a:chExt cx="0" cy="0"/>
        </a:xfrm>
      </p:grpSpPr>
      <p:grpSp>
        <p:nvGrpSpPr>
          <p:cNvPr id="256" name="Google Shape;256;p8"/>
          <p:cNvGrpSpPr/>
          <p:nvPr/>
        </p:nvGrpSpPr>
        <p:grpSpPr>
          <a:xfrm>
            <a:off x="2" y="0"/>
            <a:ext cx="1801365" cy="5143514"/>
            <a:chOff x="2" y="0"/>
            <a:chExt cx="1801365" cy="5143514"/>
          </a:xfrm>
        </p:grpSpPr>
        <p:sp>
          <p:nvSpPr>
            <p:cNvPr id="257" name="Google Shape;257;p8"/>
            <p:cNvSpPr/>
            <p:nvPr/>
          </p:nvSpPr>
          <p:spPr>
            <a:xfrm rot="5400000">
              <a:off x="-2097731" y="2097964"/>
              <a:ext cx="5143514" cy="947586"/>
            </a:xfrm>
            <a:custGeom>
              <a:avLst/>
              <a:gdLst/>
              <a:ahLst/>
              <a:cxnLst/>
              <a:rect l="l" t="t" r="r" b="b"/>
              <a:pathLst>
                <a:path w="54020" h="8142" extrusionOk="0">
                  <a:moveTo>
                    <a:pt x="14187" y="1"/>
                  </a:moveTo>
                  <a:lnTo>
                    <a:pt x="1" y="665"/>
                  </a:lnTo>
                  <a:lnTo>
                    <a:pt x="1" y="8142"/>
                  </a:lnTo>
                  <a:lnTo>
                    <a:pt x="54019" y="8142"/>
                  </a:lnTo>
                  <a:lnTo>
                    <a:pt x="54019" y="665"/>
                  </a:lnTo>
                  <a:lnTo>
                    <a:pt x="36914" y="2166"/>
                  </a:lnTo>
                  <a:lnTo>
                    <a:pt x="14187" y="1"/>
                  </a:ln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8"/>
            <p:cNvSpPr/>
            <p:nvPr/>
          </p:nvSpPr>
          <p:spPr>
            <a:xfrm rot="5400000">
              <a:off x="-708497" y="708499"/>
              <a:ext cx="2033126" cy="616129"/>
            </a:xfrm>
            <a:custGeom>
              <a:avLst/>
              <a:gdLst/>
              <a:ahLst/>
              <a:cxnLst/>
              <a:rect l="l" t="t" r="r" b="b"/>
              <a:pathLst>
                <a:path w="21353" h="5294" extrusionOk="0">
                  <a:moveTo>
                    <a:pt x="10998" y="0"/>
                  </a:moveTo>
                  <a:cubicBezTo>
                    <a:pt x="7782" y="0"/>
                    <a:pt x="4448" y="528"/>
                    <a:pt x="1786" y="528"/>
                  </a:cubicBezTo>
                  <a:cubicBezTo>
                    <a:pt x="1149" y="528"/>
                    <a:pt x="550" y="498"/>
                    <a:pt x="1" y="423"/>
                  </a:cubicBezTo>
                  <a:lnTo>
                    <a:pt x="1" y="1608"/>
                  </a:lnTo>
                  <a:cubicBezTo>
                    <a:pt x="498" y="1679"/>
                    <a:pt x="1041" y="1708"/>
                    <a:pt x="1617" y="1708"/>
                  </a:cubicBezTo>
                  <a:cubicBezTo>
                    <a:pt x="4021" y="1708"/>
                    <a:pt x="7004" y="1209"/>
                    <a:pt x="9699" y="1209"/>
                  </a:cubicBezTo>
                  <a:cubicBezTo>
                    <a:pt x="13003" y="1209"/>
                    <a:pt x="15872" y="1958"/>
                    <a:pt x="16709" y="5293"/>
                  </a:cubicBezTo>
                  <a:lnTo>
                    <a:pt x="21353" y="5293"/>
                  </a:lnTo>
                  <a:cubicBezTo>
                    <a:pt x="19351" y="935"/>
                    <a:pt x="15279" y="0"/>
                    <a:pt x="10998"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8"/>
            <p:cNvSpPr/>
            <p:nvPr/>
          </p:nvSpPr>
          <p:spPr>
            <a:xfrm rot="5400000">
              <a:off x="-557586" y="557821"/>
              <a:ext cx="1590947" cy="475306"/>
            </a:xfrm>
            <a:custGeom>
              <a:avLst/>
              <a:gdLst/>
              <a:ahLst/>
              <a:cxnLst/>
              <a:rect l="l" t="t" r="r" b="b"/>
              <a:pathLst>
                <a:path w="16709" h="4084" extrusionOk="0">
                  <a:moveTo>
                    <a:pt x="9700" y="1"/>
                  </a:moveTo>
                  <a:cubicBezTo>
                    <a:pt x="7005" y="1"/>
                    <a:pt x="4021" y="500"/>
                    <a:pt x="1617" y="500"/>
                  </a:cubicBezTo>
                  <a:cubicBezTo>
                    <a:pt x="1041" y="500"/>
                    <a:pt x="498" y="471"/>
                    <a:pt x="1" y="400"/>
                  </a:cubicBezTo>
                  <a:lnTo>
                    <a:pt x="1" y="4084"/>
                  </a:lnTo>
                  <a:lnTo>
                    <a:pt x="16709" y="4084"/>
                  </a:lnTo>
                  <a:cubicBezTo>
                    <a:pt x="15872" y="750"/>
                    <a:pt x="13003" y="1"/>
                    <a:pt x="9700"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8"/>
            <p:cNvSpPr/>
            <p:nvPr/>
          </p:nvSpPr>
          <p:spPr>
            <a:xfrm rot="5400000">
              <a:off x="-793976" y="794209"/>
              <a:ext cx="2594894" cy="1006476"/>
            </a:xfrm>
            <a:custGeom>
              <a:avLst/>
              <a:gdLst/>
              <a:ahLst/>
              <a:cxnLst/>
              <a:rect l="l" t="t" r="r" b="b"/>
              <a:pathLst>
                <a:path w="27253" h="8648" extrusionOk="0">
                  <a:moveTo>
                    <a:pt x="13252" y="1"/>
                  </a:moveTo>
                  <a:cubicBezTo>
                    <a:pt x="9407" y="1"/>
                    <a:pt x="5242" y="996"/>
                    <a:pt x="1302" y="996"/>
                  </a:cubicBezTo>
                  <a:cubicBezTo>
                    <a:pt x="865" y="996"/>
                    <a:pt x="431" y="984"/>
                    <a:pt x="1" y="957"/>
                  </a:cubicBezTo>
                  <a:lnTo>
                    <a:pt x="1" y="2408"/>
                  </a:lnTo>
                  <a:cubicBezTo>
                    <a:pt x="756" y="2582"/>
                    <a:pt x="1615" y="2649"/>
                    <a:pt x="2542" y="2649"/>
                  </a:cubicBezTo>
                  <a:cubicBezTo>
                    <a:pt x="5668" y="2649"/>
                    <a:pt x="9565" y="1885"/>
                    <a:pt x="12851" y="1885"/>
                  </a:cubicBezTo>
                  <a:cubicBezTo>
                    <a:pt x="14558" y="1885"/>
                    <a:pt x="16100" y="2091"/>
                    <a:pt x="17285" y="2717"/>
                  </a:cubicBezTo>
                  <a:cubicBezTo>
                    <a:pt x="20175" y="4241"/>
                    <a:pt x="22001" y="6650"/>
                    <a:pt x="25408" y="8648"/>
                  </a:cubicBezTo>
                  <a:lnTo>
                    <a:pt x="27252" y="8648"/>
                  </a:lnTo>
                  <a:cubicBezTo>
                    <a:pt x="25950" y="7697"/>
                    <a:pt x="24381" y="6223"/>
                    <a:pt x="22534" y="3958"/>
                  </a:cubicBezTo>
                  <a:cubicBezTo>
                    <a:pt x="19974" y="822"/>
                    <a:pt x="16745" y="1"/>
                    <a:pt x="13252"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8"/>
            <p:cNvSpPr/>
            <p:nvPr/>
          </p:nvSpPr>
          <p:spPr>
            <a:xfrm rot="5400000">
              <a:off x="-1521233" y="1820916"/>
              <a:ext cx="5143514" cy="1501683"/>
            </a:xfrm>
            <a:custGeom>
              <a:avLst/>
              <a:gdLst/>
              <a:ahLst/>
              <a:cxnLst/>
              <a:rect l="l" t="t" r="r" b="b"/>
              <a:pathLst>
                <a:path w="54020" h="12903" extrusionOk="0">
                  <a:moveTo>
                    <a:pt x="20658" y="0"/>
                  </a:moveTo>
                  <a:cubicBezTo>
                    <a:pt x="14711" y="0"/>
                    <a:pt x="11011" y="4025"/>
                    <a:pt x="4691" y="4025"/>
                  </a:cubicBezTo>
                  <a:cubicBezTo>
                    <a:pt x="3277" y="4025"/>
                    <a:pt x="1732" y="3824"/>
                    <a:pt x="1" y="3330"/>
                  </a:cubicBezTo>
                  <a:lnTo>
                    <a:pt x="1" y="4879"/>
                  </a:lnTo>
                  <a:cubicBezTo>
                    <a:pt x="1519" y="5253"/>
                    <a:pt x="2927" y="5403"/>
                    <a:pt x="4249" y="5403"/>
                  </a:cubicBezTo>
                  <a:cubicBezTo>
                    <a:pt x="9661" y="5403"/>
                    <a:pt x="13629" y="2886"/>
                    <a:pt x="17854" y="2886"/>
                  </a:cubicBezTo>
                  <a:cubicBezTo>
                    <a:pt x="19055" y="2886"/>
                    <a:pt x="20277" y="3089"/>
                    <a:pt x="21559" y="3612"/>
                  </a:cubicBezTo>
                  <a:cubicBezTo>
                    <a:pt x="27525" y="6044"/>
                    <a:pt x="30926" y="12903"/>
                    <a:pt x="36278" y="12903"/>
                  </a:cubicBezTo>
                  <a:cubicBezTo>
                    <a:pt x="38137" y="12903"/>
                    <a:pt x="40231" y="12076"/>
                    <a:pt x="42750" y="9949"/>
                  </a:cubicBezTo>
                  <a:cubicBezTo>
                    <a:pt x="47044" y="6323"/>
                    <a:pt x="50969" y="5161"/>
                    <a:pt x="54019" y="4998"/>
                  </a:cubicBezTo>
                  <a:lnTo>
                    <a:pt x="54019" y="3037"/>
                  </a:lnTo>
                  <a:cubicBezTo>
                    <a:pt x="46416" y="3517"/>
                    <a:pt x="45140" y="9114"/>
                    <a:pt x="36867" y="9114"/>
                  </a:cubicBezTo>
                  <a:cubicBezTo>
                    <a:pt x="29914" y="9114"/>
                    <a:pt x="28388" y="0"/>
                    <a:pt x="20658"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8"/>
            <p:cNvSpPr/>
            <p:nvPr/>
          </p:nvSpPr>
          <p:spPr>
            <a:xfrm rot="5400000">
              <a:off x="-1838898" y="1839129"/>
              <a:ext cx="5143514" cy="1465256"/>
            </a:xfrm>
            <a:custGeom>
              <a:avLst/>
              <a:gdLst/>
              <a:ahLst/>
              <a:cxnLst/>
              <a:rect l="l" t="t" r="r" b="b"/>
              <a:pathLst>
                <a:path w="54020" h="12590" extrusionOk="0">
                  <a:moveTo>
                    <a:pt x="17854" y="0"/>
                  </a:moveTo>
                  <a:cubicBezTo>
                    <a:pt x="13629" y="0"/>
                    <a:pt x="9661" y="2517"/>
                    <a:pt x="4249" y="2517"/>
                  </a:cubicBezTo>
                  <a:cubicBezTo>
                    <a:pt x="2927" y="2517"/>
                    <a:pt x="1519" y="2367"/>
                    <a:pt x="1" y="1993"/>
                  </a:cubicBezTo>
                  <a:lnTo>
                    <a:pt x="1" y="4898"/>
                  </a:lnTo>
                  <a:cubicBezTo>
                    <a:pt x="432" y="4925"/>
                    <a:pt x="867" y="4937"/>
                    <a:pt x="1305" y="4937"/>
                  </a:cubicBezTo>
                  <a:cubicBezTo>
                    <a:pt x="5244" y="4937"/>
                    <a:pt x="9408" y="3942"/>
                    <a:pt x="13252" y="3942"/>
                  </a:cubicBezTo>
                  <a:cubicBezTo>
                    <a:pt x="16745" y="3942"/>
                    <a:pt x="19974" y="4764"/>
                    <a:pt x="22534" y="7900"/>
                  </a:cubicBezTo>
                  <a:cubicBezTo>
                    <a:pt x="24381" y="10163"/>
                    <a:pt x="25950" y="11639"/>
                    <a:pt x="27252" y="12590"/>
                  </a:cubicBezTo>
                  <a:lnTo>
                    <a:pt x="40130" y="12590"/>
                  </a:lnTo>
                  <a:cubicBezTo>
                    <a:pt x="41407" y="11974"/>
                    <a:pt x="42753" y="11122"/>
                    <a:pt x="44096" y="9950"/>
                  </a:cubicBezTo>
                  <a:cubicBezTo>
                    <a:pt x="46444" y="7905"/>
                    <a:pt x="49454" y="7284"/>
                    <a:pt x="52246" y="7284"/>
                  </a:cubicBezTo>
                  <a:cubicBezTo>
                    <a:pt x="52850" y="7284"/>
                    <a:pt x="53444" y="7313"/>
                    <a:pt x="54019" y="7363"/>
                  </a:cubicBezTo>
                  <a:lnTo>
                    <a:pt x="54019" y="2112"/>
                  </a:lnTo>
                  <a:cubicBezTo>
                    <a:pt x="50970" y="2275"/>
                    <a:pt x="47045" y="3437"/>
                    <a:pt x="42750" y="7064"/>
                  </a:cubicBezTo>
                  <a:cubicBezTo>
                    <a:pt x="40231" y="9190"/>
                    <a:pt x="38138" y="10017"/>
                    <a:pt x="36279" y="10017"/>
                  </a:cubicBezTo>
                  <a:cubicBezTo>
                    <a:pt x="30926" y="10017"/>
                    <a:pt x="27525" y="3158"/>
                    <a:pt x="21559" y="726"/>
                  </a:cubicBezTo>
                  <a:cubicBezTo>
                    <a:pt x="20277" y="203"/>
                    <a:pt x="19055" y="0"/>
                    <a:pt x="1785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8"/>
          <p:cNvGrpSpPr/>
          <p:nvPr/>
        </p:nvGrpSpPr>
        <p:grpSpPr>
          <a:xfrm>
            <a:off x="7343774" y="11"/>
            <a:ext cx="1800229" cy="5143514"/>
            <a:chOff x="7343774" y="11"/>
            <a:chExt cx="1800229" cy="5143514"/>
          </a:xfrm>
        </p:grpSpPr>
        <p:sp>
          <p:nvSpPr>
            <p:cNvPr id="264" name="Google Shape;264;p8"/>
            <p:cNvSpPr/>
            <p:nvPr/>
          </p:nvSpPr>
          <p:spPr>
            <a:xfrm rot="-5400000">
              <a:off x="6098520" y="2098270"/>
              <a:ext cx="5143514" cy="946996"/>
            </a:xfrm>
            <a:custGeom>
              <a:avLst/>
              <a:gdLst/>
              <a:ahLst/>
              <a:cxnLst/>
              <a:rect l="l" t="t" r="r" b="b"/>
              <a:pathLst>
                <a:path w="54020" h="8142" extrusionOk="0">
                  <a:moveTo>
                    <a:pt x="14187" y="1"/>
                  </a:moveTo>
                  <a:lnTo>
                    <a:pt x="1" y="665"/>
                  </a:lnTo>
                  <a:lnTo>
                    <a:pt x="1" y="8142"/>
                  </a:lnTo>
                  <a:lnTo>
                    <a:pt x="54019" y="8142"/>
                  </a:lnTo>
                  <a:lnTo>
                    <a:pt x="54019" y="665"/>
                  </a:lnTo>
                  <a:lnTo>
                    <a:pt x="36914" y="2166"/>
                  </a:lnTo>
                  <a:lnTo>
                    <a:pt x="14187" y="1"/>
                  </a:ln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8"/>
            <p:cNvSpPr/>
            <p:nvPr/>
          </p:nvSpPr>
          <p:spPr>
            <a:xfrm rot="-5400000">
              <a:off x="7819568" y="3819089"/>
              <a:ext cx="2033126" cy="615745"/>
            </a:xfrm>
            <a:custGeom>
              <a:avLst/>
              <a:gdLst/>
              <a:ahLst/>
              <a:cxnLst/>
              <a:rect l="l" t="t" r="r" b="b"/>
              <a:pathLst>
                <a:path w="21353" h="5294" extrusionOk="0">
                  <a:moveTo>
                    <a:pt x="10998" y="0"/>
                  </a:moveTo>
                  <a:cubicBezTo>
                    <a:pt x="7782" y="0"/>
                    <a:pt x="4448" y="528"/>
                    <a:pt x="1786" y="528"/>
                  </a:cubicBezTo>
                  <a:cubicBezTo>
                    <a:pt x="1149" y="528"/>
                    <a:pt x="550" y="498"/>
                    <a:pt x="1" y="423"/>
                  </a:cubicBezTo>
                  <a:lnTo>
                    <a:pt x="1" y="1608"/>
                  </a:lnTo>
                  <a:cubicBezTo>
                    <a:pt x="498" y="1679"/>
                    <a:pt x="1041" y="1708"/>
                    <a:pt x="1617" y="1708"/>
                  </a:cubicBezTo>
                  <a:cubicBezTo>
                    <a:pt x="4021" y="1708"/>
                    <a:pt x="7004" y="1209"/>
                    <a:pt x="9699" y="1209"/>
                  </a:cubicBezTo>
                  <a:cubicBezTo>
                    <a:pt x="13003" y="1209"/>
                    <a:pt x="15872" y="1958"/>
                    <a:pt x="16709" y="5293"/>
                  </a:cubicBezTo>
                  <a:lnTo>
                    <a:pt x="21353" y="5293"/>
                  </a:lnTo>
                  <a:cubicBezTo>
                    <a:pt x="19351" y="935"/>
                    <a:pt x="15279" y="0"/>
                    <a:pt x="10998"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8"/>
            <p:cNvSpPr/>
            <p:nvPr/>
          </p:nvSpPr>
          <p:spPr>
            <a:xfrm rot="-5400000">
              <a:off x="8110790" y="4110546"/>
              <a:ext cx="1590947" cy="475010"/>
            </a:xfrm>
            <a:custGeom>
              <a:avLst/>
              <a:gdLst/>
              <a:ahLst/>
              <a:cxnLst/>
              <a:rect l="l" t="t" r="r" b="b"/>
              <a:pathLst>
                <a:path w="16709" h="4084" extrusionOk="0">
                  <a:moveTo>
                    <a:pt x="9700" y="1"/>
                  </a:moveTo>
                  <a:cubicBezTo>
                    <a:pt x="7005" y="1"/>
                    <a:pt x="4021" y="500"/>
                    <a:pt x="1617" y="500"/>
                  </a:cubicBezTo>
                  <a:cubicBezTo>
                    <a:pt x="1041" y="500"/>
                    <a:pt x="498" y="471"/>
                    <a:pt x="1" y="400"/>
                  </a:cubicBezTo>
                  <a:lnTo>
                    <a:pt x="1" y="4084"/>
                  </a:lnTo>
                  <a:lnTo>
                    <a:pt x="16709" y="4084"/>
                  </a:lnTo>
                  <a:cubicBezTo>
                    <a:pt x="15872" y="750"/>
                    <a:pt x="13003" y="1"/>
                    <a:pt x="9700" y="1"/>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8"/>
            <p:cNvSpPr/>
            <p:nvPr/>
          </p:nvSpPr>
          <p:spPr>
            <a:xfrm rot="-5400000">
              <a:off x="7343405" y="3343153"/>
              <a:ext cx="2594894" cy="1005849"/>
            </a:xfrm>
            <a:custGeom>
              <a:avLst/>
              <a:gdLst/>
              <a:ahLst/>
              <a:cxnLst/>
              <a:rect l="l" t="t" r="r" b="b"/>
              <a:pathLst>
                <a:path w="27253" h="8648" extrusionOk="0">
                  <a:moveTo>
                    <a:pt x="13252" y="1"/>
                  </a:moveTo>
                  <a:cubicBezTo>
                    <a:pt x="9407" y="1"/>
                    <a:pt x="5242" y="996"/>
                    <a:pt x="1302" y="996"/>
                  </a:cubicBezTo>
                  <a:cubicBezTo>
                    <a:pt x="865" y="996"/>
                    <a:pt x="431" y="984"/>
                    <a:pt x="1" y="957"/>
                  </a:cubicBezTo>
                  <a:lnTo>
                    <a:pt x="1" y="2408"/>
                  </a:lnTo>
                  <a:cubicBezTo>
                    <a:pt x="756" y="2582"/>
                    <a:pt x="1615" y="2649"/>
                    <a:pt x="2542" y="2649"/>
                  </a:cubicBezTo>
                  <a:cubicBezTo>
                    <a:pt x="5668" y="2649"/>
                    <a:pt x="9565" y="1885"/>
                    <a:pt x="12851" y="1885"/>
                  </a:cubicBezTo>
                  <a:cubicBezTo>
                    <a:pt x="14558" y="1885"/>
                    <a:pt x="16100" y="2091"/>
                    <a:pt x="17285" y="2717"/>
                  </a:cubicBezTo>
                  <a:cubicBezTo>
                    <a:pt x="20175" y="4241"/>
                    <a:pt x="22001" y="6650"/>
                    <a:pt x="25408" y="8648"/>
                  </a:cubicBezTo>
                  <a:lnTo>
                    <a:pt x="27252" y="8648"/>
                  </a:lnTo>
                  <a:cubicBezTo>
                    <a:pt x="25950" y="7697"/>
                    <a:pt x="24381" y="6223"/>
                    <a:pt x="22534" y="3958"/>
                  </a:cubicBezTo>
                  <a:cubicBezTo>
                    <a:pt x="19974" y="822"/>
                    <a:pt x="16745" y="1"/>
                    <a:pt x="13252" y="1"/>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8"/>
            <p:cNvSpPr/>
            <p:nvPr/>
          </p:nvSpPr>
          <p:spPr>
            <a:xfrm rot="-5400000">
              <a:off x="5522391" y="1821394"/>
              <a:ext cx="5143514" cy="1500748"/>
            </a:xfrm>
            <a:custGeom>
              <a:avLst/>
              <a:gdLst/>
              <a:ahLst/>
              <a:cxnLst/>
              <a:rect l="l" t="t" r="r" b="b"/>
              <a:pathLst>
                <a:path w="54020" h="12903" extrusionOk="0">
                  <a:moveTo>
                    <a:pt x="20658" y="0"/>
                  </a:moveTo>
                  <a:cubicBezTo>
                    <a:pt x="14711" y="0"/>
                    <a:pt x="11011" y="4025"/>
                    <a:pt x="4691" y="4025"/>
                  </a:cubicBezTo>
                  <a:cubicBezTo>
                    <a:pt x="3277" y="4025"/>
                    <a:pt x="1732" y="3824"/>
                    <a:pt x="1" y="3330"/>
                  </a:cubicBezTo>
                  <a:lnTo>
                    <a:pt x="1" y="4879"/>
                  </a:lnTo>
                  <a:cubicBezTo>
                    <a:pt x="1519" y="5253"/>
                    <a:pt x="2927" y="5403"/>
                    <a:pt x="4249" y="5403"/>
                  </a:cubicBezTo>
                  <a:cubicBezTo>
                    <a:pt x="9661" y="5403"/>
                    <a:pt x="13629" y="2886"/>
                    <a:pt x="17854" y="2886"/>
                  </a:cubicBezTo>
                  <a:cubicBezTo>
                    <a:pt x="19055" y="2886"/>
                    <a:pt x="20277" y="3089"/>
                    <a:pt x="21559" y="3612"/>
                  </a:cubicBezTo>
                  <a:cubicBezTo>
                    <a:pt x="27525" y="6044"/>
                    <a:pt x="30926" y="12903"/>
                    <a:pt x="36278" y="12903"/>
                  </a:cubicBezTo>
                  <a:cubicBezTo>
                    <a:pt x="38137" y="12903"/>
                    <a:pt x="40231" y="12076"/>
                    <a:pt x="42750" y="9949"/>
                  </a:cubicBezTo>
                  <a:cubicBezTo>
                    <a:pt x="47044" y="6323"/>
                    <a:pt x="50969" y="5161"/>
                    <a:pt x="54019" y="4998"/>
                  </a:cubicBezTo>
                  <a:lnTo>
                    <a:pt x="54019" y="3037"/>
                  </a:lnTo>
                  <a:cubicBezTo>
                    <a:pt x="46416" y="3517"/>
                    <a:pt x="45140" y="9114"/>
                    <a:pt x="36867" y="9114"/>
                  </a:cubicBezTo>
                  <a:cubicBezTo>
                    <a:pt x="29914" y="9114"/>
                    <a:pt x="28388" y="0"/>
                    <a:pt x="20658" y="0"/>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8"/>
            <p:cNvSpPr/>
            <p:nvPr/>
          </p:nvSpPr>
          <p:spPr>
            <a:xfrm rot="-5400000">
              <a:off x="5839854" y="1839596"/>
              <a:ext cx="5143514" cy="1464343"/>
            </a:xfrm>
            <a:custGeom>
              <a:avLst/>
              <a:gdLst/>
              <a:ahLst/>
              <a:cxnLst/>
              <a:rect l="l" t="t" r="r" b="b"/>
              <a:pathLst>
                <a:path w="54020" h="12590" extrusionOk="0">
                  <a:moveTo>
                    <a:pt x="17854" y="0"/>
                  </a:moveTo>
                  <a:cubicBezTo>
                    <a:pt x="13629" y="0"/>
                    <a:pt x="9661" y="2517"/>
                    <a:pt x="4249" y="2517"/>
                  </a:cubicBezTo>
                  <a:cubicBezTo>
                    <a:pt x="2927" y="2517"/>
                    <a:pt x="1519" y="2367"/>
                    <a:pt x="1" y="1993"/>
                  </a:cubicBezTo>
                  <a:lnTo>
                    <a:pt x="1" y="4898"/>
                  </a:lnTo>
                  <a:cubicBezTo>
                    <a:pt x="432" y="4925"/>
                    <a:pt x="867" y="4937"/>
                    <a:pt x="1305" y="4937"/>
                  </a:cubicBezTo>
                  <a:cubicBezTo>
                    <a:pt x="5244" y="4937"/>
                    <a:pt x="9408" y="3942"/>
                    <a:pt x="13252" y="3942"/>
                  </a:cubicBezTo>
                  <a:cubicBezTo>
                    <a:pt x="16745" y="3942"/>
                    <a:pt x="19974" y="4764"/>
                    <a:pt x="22534" y="7900"/>
                  </a:cubicBezTo>
                  <a:cubicBezTo>
                    <a:pt x="24381" y="10163"/>
                    <a:pt x="25950" y="11639"/>
                    <a:pt x="27252" y="12590"/>
                  </a:cubicBezTo>
                  <a:lnTo>
                    <a:pt x="40130" y="12590"/>
                  </a:lnTo>
                  <a:cubicBezTo>
                    <a:pt x="41407" y="11974"/>
                    <a:pt x="42753" y="11122"/>
                    <a:pt x="44096" y="9950"/>
                  </a:cubicBezTo>
                  <a:cubicBezTo>
                    <a:pt x="46444" y="7905"/>
                    <a:pt x="49454" y="7284"/>
                    <a:pt x="52246" y="7284"/>
                  </a:cubicBezTo>
                  <a:cubicBezTo>
                    <a:pt x="52850" y="7284"/>
                    <a:pt x="53444" y="7313"/>
                    <a:pt x="54019" y="7363"/>
                  </a:cubicBezTo>
                  <a:lnTo>
                    <a:pt x="54019" y="2112"/>
                  </a:lnTo>
                  <a:cubicBezTo>
                    <a:pt x="50970" y="2275"/>
                    <a:pt x="47045" y="3437"/>
                    <a:pt x="42750" y="7064"/>
                  </a:cubicBezTo>
                  <a:cubicBezTo>
                    <a:pt x="40231" y="9190"/>
                    <a:pt x="38138" y="10017"/>
                    <a:pt x="36279" y="10017"/>
                  </a:cubicBezTo>
                  <a:cubicBezTo>
                    <a:pt x="30926" y="10017"/>
                    <a:pt x="27525" y="3158"/>
                    <a:pt x="21559" y="726"/>
                  </a:cubicBezTo>
                  <a:cubicBezTo>
                    <a:pt x="20277" y="203"/>
                    <a:pt x="19055" y="0"/>
                    <a:pt x="1785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0" name="Google Shape;270;p8"/>
          <p:cNvSpPr/>
          <p:nvPr/>
        </p:nvSpPr>
        <p:spPr>
          <a:xfrm rot="4173812">
            <a:off x="4802531" y="1043209"/>
            <a:ext cx="6504676" cy="3288699"/>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6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8"/>
          <p:cNvSpPr/>
          <p:nvPr/>
        </p:nvSpPr>
        <p:spPr>
          <a:xfrm rot="8100000" flipH="1">
            <a:off x="-2455603" y="976330"/>
            <a:ext cx="6504936" cy="3288830"/>
          </a:xfrm>
          <a:custGeom>
            <a:avLst/>
            <a:gdLst/>
            <a:ahLst/>
            <a:cxnLst/>
            <a:rect l="l" t="t" r="r" b="b"/>
            <a:pathLst>
              <a:path w="204385" h="103335" extrusionOk="0">
                <a:moveTo>
                  <a:pt x="1063" y="1"/>
                </a:moveTo>
                <a:cubicBezTo>
                  <a:pt x="739" y="1"/>
                  <a:pt x="424" y="171"/>
                  <a:pt x="253" y="474"/>
                </a:cubicBezTo>
                <a:cubicBezTo>
                  <a:pt x="0" y="920"/>
                  <a:pt x="157" y="1486"/>
                  <a:pt x="603" y="1739"/>
                </a:cubicBezTo>
                <a:cubicBezTo>
                  <a:pt x="8388" y="6138"/>
                  <a:pt x="18502" y="7843"/>
                  <a:pt x="28970" y="7843"/>
                </a:cubicBezTo>
                <a:cubicBezTo>
                  <a:pt x="39727" y="7843"/>
                  <a:pt x="50858" y="6042"/>
                  <a:pt x="60220" y="3513"/>
                </a:cubicBezTo>
                <a:cubicBezTo>
                  <a:pt x="63031" y="2754"/>
                  <a:pt x="66032" y="2388"/>
                  <a:pt x="69126" y="2388"/>
                </a:cubicBezTo>
                <a:cubicBezTo>
                  <a:pt x="80626" y="2388"/>
                  <a:pt x="93427" y="7439"/>
                  <a:pt x="102677" y="16103"/>
                </a:cubicBezTo>
                <a:cubicBezTo>
                  <a:pt x="112588" y="25389"/>
                  <a:pt x="116763" y="36886"/>
                  <a:pt x="114430" y="48474"/>
                </a:cubicBezTo>
                <a:cubicBezTo>
                  <a:pt x="111099" y="65031"/>
                  <a:pt x="110569" y="76024"/>
                  <a:pt x="112714" y="84123"/>
                </a:cubicBezTo>
                <a:cubicBezTo>
                  <a:pt x="115219" y="93579"/>
                  <a:pt x="121389" y="99425"/>
                  <a:pt x="132130" y="102517"/>
                </a:cubicBezTo>
                <a:cubicBezTo>
                  <a:pt x="134090" y="103082"/>
                  <a:pt x="136221" y="103334"/>
                  <a:pt x="138497" y="103334"/>
                </a:cubicBezTo>
                <a:cubicBezTo>
                  <a:pt x="147750" y="103334"/>
                  <a:pt x="159388" y="99160"/>
                  <a:pt x="171567" y="94791"/>
                </a:cubicBezTo>
                <a:cubicBezTo>
                  <a:pt x="182257" y="90956"/>
                  <a:pt x="193311" y="86992"/>
                  <a:pt x="203588" y="85496"/>
                </a:cubicBezTo>
                <a:cubicBezTo>
                  <a:pt x="204045" y="85429"/>
                  <a:pt x="204383" y="85038"/>
                  <a:pt x="204384" y="84577"/>
                </a:cubicBezTo>
                <a:cubicBezTo>
                  <a:pt x="204384" y="84532"/>
                  <a:pt x="204381" y="84486"/>
                  <a:pt x="204374" y="84442"/>
                </a:cubicBezTo>
                <a:cubicBezTo>
                  <a:pt x="204307" y="83979"/>
                  <a:pt x="203910" y="83646"/>
                  <a:pt x="203455" y="83646"/>
                </a:cubicBezTo>
                <a:cubicBezTo>
                  <a:pt x="203410" y="83646"/>
                  <a:pt x="203365" y="83649"/>
                  <a:pt x="203320" y="83655"/>
                </a:cubicBezTo>
                <a:cubicBezTo>
                  <a:pt x="192860" y="85178"/>
                  <a:pt x="181717" y="89175"/>
                  <a:pt x="170940" y="93040"/>
                </a:cubicBezTo>
                <a:cubicBezTo>
                  <a:pt x="158909" y="97356"/>
                  <a:pt x="147417" y="101478"/>
                  <a:pt x="138515" y="101478"/>
                </a:cubicBezTo>
                <a:cubicBezTo>
                  <a:pt x="136404" y="101478"/>
                  <a:pt x="134439" y="101246"/>
                  <a:pt x="132646" y="100730"/>
                </a:cubicBezTo>
                <a:cubicBezTo>
                  <a:pt x="111431" y="94623"/>
                  <a:pt x="110569" y="77080"/>
                  <a:pt x="116251" y="48841"/>
                </a:cubicBezTo>
                <a:cubicBezTo>
                  <a:pt x="118715" y="36597"/>
                  <a:pt x="114346" y="24487"/>
                  <a:pt x="103946" y="14746"/>
                </a:cubicBezTo>
                <a:cubicBezTo>
                  <a:pt x="98111" y="9281"/>
                  <a:pt x="90609" y="4970"/>
                  <a:pt x="82818" y="2605"/>
                </a:cubicBezTo>
                <a:cubicBezTo>
                  <a:pt x="78201" y="1203"/>
                  <a:pt x="73628" y="499"/>
                  <a:pt x="69259" y="499"/>
                </a:cubicBezTo>
                <a:cubicBezTo>
                  <a:pt x="65943" y="499"/>
                  <a:pt x="62745" y="904"/>
                  <a:pt x="59734" y="1719"/>
                </a:cubicBezTo>
                <a:cubicBezTo>
                  <a:pt x="50493" y="4215"/>
                  <a:pt x="39511" y="5998"/>
                  <a:pt x="28938" y="5998"/>
                </a:cubicBezTo>
                <a:cubicBezTo>
                  <a:pt x="18785" y="5998"/>
                  <a:pt x="9010" y="4354"/>
                  <a:pt x="1517" y="120"/>
                </a:cubicBezTo>
                <a:cubicBezTo>
                  <a:pt x="1373" y="39"/>
                  <a:pt x="1217" y="1"/>
                  <a:pt x="1063" y="1"/>
                </a:cubicBezTo>
                <a:close/>
              </a:path>
            </a:pathLst>
          </a:custGeom>
          <a:solidFill>
            <a:schemeClr val="lt1"/>
          </a:solidFill>
          <a:ln w="697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8"/>
          <p:cNvSpPr txBox="1">
            <a:spLocks noGrp="1"/>
          </p:cNvSpPr>
          <p:nvPr>
            <p:ph type="title"/>
          </p:nvPr>
        </p:nvSpPr>
        <p:spPr>
          <a:xfrm>
            <a:off x="1993800" y="1094100"/>
            <a:ext cx="5156400" cy="29553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96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273" name="Google Shape;273;p8"/>
          <p:cNvSpPr/>
          <p:nvPr/>
        </p:nvSpPr>
        <p:spPr>
          <a:xfrm>
            <a:off x="1599763" y="255075"/>
            <a:ext cx="233400" cy="2334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8"/>
          <p:cNvSpPr/>
          <p:nvPr/>
        </p:nvSpPr>
        <p:spPr>
          <a:xfrm>
            <a:off x="7420125" y="255075"/>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2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3">
  <p:cSld name="CUSTOM_11_1_1">
    <p:spTree>
      <p:nvGrpSpPr>
        <p:cNvPr id="1" name="Shape 611"/>
        <p:cNvGrpSpPr/>
        <p:nvPr/>
      </p:nvGrpSpPr>
      <p:grpSpPr>
        <a:xfrm>
          <a:off x="0" y="0"/>
          <a:ext cx="0" cy="0"/>
          <a:chOff x="0" y="0"/>
          <a:chExt cx="0" cy="0"/>
        </a:xfrm>
      </p:grpSpPr>
      <p:sp>
        <p:nvSpPr>
          <p:cNvPr id="612" name="Google Shape;612;p17"/>
          <p:cNvSpPr/>
          <p:nvPr/>
        </p:nvSpPr>
        <p:spPr>
          <a:xfrm rot="3863139">
            <a:off x="-2579779" y="2342279"/>
            <a:ext cx="5543476" cy="2725252"/>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3" name="Google Shape;613;p17"/>
          <p:cNvGrpSpPr/>
          <p:nvPr/>
        </p:nvGrpSpPr>
        <p:grpSpPr>
          <a:xfrm>
            <a:off x="6899846" y="-1001427"/>
            <a:ext cx="4268852" cy="4222392"/>
            <a:chOff x="6899846" y="-1001427"/>
            <a:chExt cx="4268852" cy="4222392"/>
          </a:xfrm>
        </p:grpSpPr>
        <p:sp>
          <p:nvSpPr>
            <p:cNvPr id="614" name="Google Shape;614;p17"/>
            <p:cNvSpPr/>
            <p:nvPr/>
          </p:nvSpPr>
          <p:spPr>
            <a:xfrm rot="2283394" flipH="1">
              <a:off x="7997130" y="-187259"/>
              <a:ext cx="3095160" cy="1315361"/>
            </a:xfrm>
            <a:custGeom>
              <a:avLst/>
              <a:gdLst/>
              <a:ahLst/>
              <a:cxnLst/>
              <a:rect l="l" t="t" r="r" b="b"/>
              <a:pathLst>
                <a:path w="58406" h="24821" extrusionOk="0">
                  <a:moveTo>
                    <a:pt x="48077" y="0"/>
                  </a:moveTo>
                  <a:cubicBezTo>
                    <a:pt x="47612" y="0"/>
                    <a:pt x="47143" y="29"/>
                    <a:pt x="46670" y="89"/>
                  </a:cubicBezTo>
                  <a:cubicBezTo>
                    <a:pt x="42422" y="631"/>
                    <a:pt x="39076" y="3727"/>
                    <a:pt x="38432" y="8954"/>
                  </a:cubicBezTo>
                  <a:cubicBezTo>
                    <a:pt x="38291" y="10100"/>
                    <a:pt x="38216" y="11735"/>
                    <a:pt x="37846" y="12827"/>
                  </a:cubicBezTo>
                  <a:cubicBezTo>
                    <a:pt x="37525" y="13778"/>
                    <a:pt x="36654" y="14640"/>
                    <a:pt x="35717" y="14640"/>
                  </a:cubicBezTo>
                  <a:cubicBezTo>
                    <a:pt x="35577" y="14640"/>
                    <a:pt x="35436" y="14621"/>
                    <a:pt x="35296" y="14581"/>
                  </a:cubicBezTo>
                  <a:cubicBezTo>
                    <a:pt x="34235" y="14273"/>
                    <a:pt x="33797" y="12993"/>
                    <a:pt x="32959" y="12264"/>
                  </a:cubicBezTo>
                  <a:cubicBezTo>
                    <a:pt x="32489" y="11856"/>
                    <a:pt x="31877" y="11657"/>
                    <a:pt x="31263" y="11657"/>
                  </a:cubicBezTo>
                  <a:cubicBezTo>
                    <a:pt x="30489" y="11657"/>
                    <a:pt x="29712" y="11972"/>
                    <a:pt x="29210" y="12577"/>
                  </a:cubicBezTo>
                  <a:cubicBezTo>
                    <a:pt x="27616" y="14500"/>
                    <a:pt x="28949" y="18103"/>
                    <a:pt x="26926" y="19545"/>
                  </a:cubicBezTo>
                  <a:cubicBezTo>
                    <a:pt x="26497" y="19852"/>
                    <a:pt x="26005" y="19981"/>
                    <a:pt x="25495" y="19981"/>
                  </a:cubicBezTo>
                  <a:cubicBezTo>
                    <a:pt x="24583" y="19981"/>
                    <a:pt x="23613" y="19566"/>
                    <a:pt x="22841" y="19018"/>
                  </a:cubicBezTo>
                  <a:cubicBezTo>
                    <a:pt x="20559" y="17395"/>
                    <a:pt x="19100" y="14804"/>
                    <a:pt x="16916" y="13046"/>
                  </a:cubicBezTo>
                  <a:cubicBezTo>
                    <a:pt x="15576" y="11968"/>
                    <a:pt x="13946" y="11219"/>
                    <a:pt x="12243" y="11113"/>
                  </a:cubicBezTo>
                  <a:cubicBezTo>
                    <a:pt x="12114" y="11105"/>
                    <a:pt x="11985" y="11102"/>
                    <a:pt x="11855" y="11102"/>
                  </a:cubicBezTo>
                  <a:cubicBezTo>
                    <a:pt x="10276" y="11102"/>
                    <a:pt x="8679" y="11687"/>
                    <a:pt x="7576" y="12838"/>
                  </a:cubicBezTo>
                  <a:cubicBezTo>
                    <a:pt x="6166" y="14311"/>
                    <a:pt x="5713" y="16454"/>
                    <a:pt x="4779" y="18280"/>
                  </a:cubicBezTo>
                  <a:cubicBezTo>
                    <a:pt x="3845" y="20106"/>
                    <a:pt x="2016" y="21460"/>
                    <a:pt x="1" y="21460"/>
                  </a:cubicBezTo>
                  <a:lnTo>
                    <a:pt x="1" y="24821"/>
                  </a:lnTo>
                  <a:cubicBezTo>
                    <a:pt x="2919" y="24821"/>
                    <a:pt x="5899" y="23126"/>
                    <a:pt x="7051" y="20385"/>
                  </a:cubicBezTo>
                  <a:cubicBezTo>
                    <a:pt x="7709" y="18817"/>
                    <a:pt x="7972" y="16819"/>
                    <a:pt x="9458" y="16047"/>
                  </a:cubicBezTo>
                  <a:cubicBezTo>
                    <a:pt x="9903" y="15816"/>
                    <a:pt x="10405" y="15735"/>
                    <a:pt x="10906" y="15735"/>
                  </a:cubicBezTo>
                  <a:cubicBezTo>
                    <a:pt x="11041" y="15735"/>
                    <a:pt x="11175" y="15741"/>
                    <a:pt x="11309" y="15751"/>
                  </a:cubicBezTo>
                  <a:cubicBezTo>
                    <a:pt x="13786" y="15942"/>
                    <a:pt x="15918" y="17551"/>
                    <a:pt x="17816" y="19188"/>
                  </a:cubicBezTo>
                  <a:cubicBezTo>
                    <a:pt x="19714" y="20825"/>
                    <a:pt x="21630" y="22609"/>
                    <a:pt x="24025" y="23278"/>
                  </a:cubicBezTo>
                  <a:cubicBezTo>
                    <a:pt x="24539" y="23421"/>
                    <a:pt x="25082" y="23493"/>
                    <a:pt x="25626" y="23493"/>
                  </a:cubicBezTo>
                  <a:cubicBezTo>
                    <a:pt x="27622" y="23493"/>
                    <a:pt x="29636" y="22534"/>
                    <a:pt x="30292" y="20656"/>
                  </a:cubicBezTo>
                  <a:cubicBezTo>
                    <a:pt x="30917" y="18872"/>
                    <a:pt x="30184" y="16770"/>
                    <a:pt x="30975" y="15055"/>
                  </a:cubicBezTo>
                  <a:cubicBezTo>
                    <a:pt x="31063" y="14863"/>
                    <a:pt x="31197" y="14659"/>
                    <a:pt x="31402" y="14625"/>
                  </a:cubicBezTo>
                  <a:cubicBezTo>
                    <a:pt x="31423" y="14622"/>
                    <a:pt x="31443" y="14620"/>
                    <a:pt x="31462" y="14620"/>
                  </a:cubicBezTo>
                  <a:cubicBezTo>
                    <a:pt x="31689" y="14620"/>
                    <a:pt x="31878" y="14832"/>
                    <a:pt x="32003" y="15037"/>
                  </a:cubicBezTo>
                  <a:cubicBezTo>
                    <a:pt x="32918" y="16519"/>
                    <a:pt x="33031" y="18746"/>
                    <a:pt x="34620" y="19403"/>
                  </a:cubicBezTo>
                  <a:cubicBezTo>
                    <a:pt x="34879" y="19510"/>
                    <a:pt x="35151" y="19558"/>
                    <a:pt x="35425" y="19558"/>
                  </a:cubicBezTo>
                  <a:cubicBezTo>
                    <a:pt x="36113" y="19558"/>
                    <a:pt x="36818" y="19257"/>
                    <a:pt x="37389" y="18839"/>
                  </a:cubicBezTo>
                  <a:cubicBezTo>
                    <a:pt x="39166" y="17537"/>
                    <a:pt x="40001" y="15282"/>
                    <a:pt x="40498" y="13105"/>
                  </a:cubicBezTo>
                  <a:cubicBezTo>
                    <a:pt x="40994" y="10930"/>
                    <a:pt x="41266" y="8654"/>
                    <a:pt x="42307" y="6689"/>
                  </a:cubicBezTo>
                  <a:cubicBezTo>
                    <a:pt x="43425" y="4580"/>
                    <a:pt x="45443" y="2968"/>
                    <a:pt x="47738" y="2464"/>
                  </a:cubicBezTo>
                  <a:cubicBezTo>
                    <a:pt x="48251" y="2351"/>
                    <a:pt x="48776" y="2296"/>
                    <a:pt x="49300" y="2296"/>
                  </a:cubicBezTo>
                  <a:cubicBezTo>
                    <a:pt x="51123" y="2296"/>
                    <a:pt x="52948" y="2965"/>
                    <a:pt x="54293" y="4222"/>
                  </a:cubicBezTo>
                  <a:cubicBezTo>
                    <a:pt x="54929" y="4815"/>
                    <a:pt x="55484" y="5546"/>
                    <a:pt x="56283" y="5873"/>
                  </a:cubicBezTo>
                  <a:cubicBezTo>
                    <a:pt x="56571" y="5993"/>
                    <a:pt x="56913" y="6063"/>
                    <a:pt x="57237" y="6063"/>
                  </a:cubicBezTo>
                  <a:cubicBezTo>
                    <a:pt x="57808" y="6063"/>
                    <a:pt x="58325" y="5844"/>
                    <a:pt x="58406" y="5289"/>
                  </a:cubicBezTo>
                  <a:cubicBezTo>
                    <a:pt x="55955" y="2260"/>
                    <a:pt x="52181" y="0"/>
                    <a:pt x="48077" y="0"/>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7"/>
            <p:cNvSpPr/>
            <p:nvPr/>
          </p:nvSpPr>
          <p:spPr>
            <a:xfrm rot="2283394" flipH="1">
              <a:off x="7806369" y="-179971"/>
              <a:ext cx="3042378" cy="1941165"/>
            </a:xfrm>
            <a:custGeom>
              <a:avLst/>
              <a:gdLst/>
              <a:ahLst/>
              <a:cxnLst/>
              <a:rect l="l" t="t" r="r" b="b"/>
              <a:pathLst>
                <a:path w="57410" h="36630" extrusionOk="0">
                  <a:moveTo>
                    <a:pt x="48715" y="0"/>
                  </a:moveTo>
                  <a:cubicBezTo>
                    <a:pt x="48444" y="0"/>
                    <a:pt x="48172" y="13"/>
                    <a:pt x="47902" y="38"/>
                  </a:cubicBezTo>
                  <a:cubicBezTo>
                    <a:pt x="45510" y="265"/>
                    <a:pt x="43197" y="1553"/>
                    <a:pt x="41865" y="3595"/>
                  </a:cubicBezTo>
                  <a:cubicBezTo>
                    <a:pt x="39508" y="7210"/>
                    <a:pt x="40509" y="12282"/>
                    <a:pt x="38321" y="16006"/>
                  </a:cubicBezTo>
                  <a:cubicBezTo>
                    <a:pt x="37777" y="16934"/>
                    <a:pt x="36849" y="17809"/>
                    <a:pt x="35841" y="17809"/>
                  </a:cubicBezTo>
                  <a:cubicBezTo>
                    <a:pt x="35695" y="17809"/>
                    <a:pt x="35547" y="17791"/>
                    <a:pt x="35398" y="17751"/>
                  </a:cubicBezTo>
                  <a:cubicBezTo>
                    <a:pt x="33057" y="17131"/>
                    <a:pt x="33803" y="12555"/>
                    <a:pt x="31444" y="12006"/>
                  </a:cubicBezTo>
                  <a:cubicBezTo>
                    <a:pt x="31393" y="11994"/>
                    <a:pt x="31335" y="11989"/>
                    <a:pt x="31274" y="11989"/>
                  </a:cubicBezTo>
                  <a:cubicBezTo>
                    <a:pt x="31067" y="11989"/>
                    <a:pt x="30823" y="12053"/>
                    <a:pt x="30663" y="12139"/>
                  </a:cubicBezTo>
                  <a:cubicBezTo>
                    <a:pt x="30427" y="12266"/>
                    <a:pt x="30251" y="12465"/>
                    <a:pt x="30142" y="12715"/>
                  </a:cubicBezTo>
                  <a:cubicBezTo>
                    <a:pt x="29050" y="15222"/>
                    <a:pt x="30206" y="18661"/>
                    <a:pt x="28238" y="20530"/>
                  </a:cubicBezTo>
                  <a:cubicBezTo>
                    <a:pt x="27577" y="21158"/>
                    <a:pt x="26699" y="21429"/>
                    <a:pt x="25793" y="21429"/>
                  </a:cubicBezTo>
                  <a:cubicBezTo>
                    <a:pt x="24995" y="21429"/>
                    <a:pt x="24175" y="21218"/>
                    <a:pt x="23463" y="20855"/>
                  </a:cubicBezTo>
                  <a:cubicBezTo>
                    <a:pt x="21945" y="20078"/>
                    <a:pt x="20784" y="18747"/>
                    <a:pt x="19586" y="17516"/>
                  </a:cubicBezTo>
                  <a:cubicBezTo>
                    <a:pt x="18070" y="15959"/>
                    <a:pt x="16386" y="14485"/>
                    <a:pt x="14358" y="13754"/>
                  </a:cubicBezTo>
                  <a:cubicBezTo>
                    <a:pt x="13576" y="13472"/>
                    <a:pt x="12733" y="13319"/>
                    <a:pt x="11899" y="13319"/>
                  </a:cubicBezTo>
                  <a:cubicBezTo>
                    <a:pt x="10568" y="13319"/>
                    <a:pt x="9259" y="13708"/>
                    <a:pt x="8252" y="14583"/>
                  </a:cubicBezTo>
                  <a:cubicBezTo>
                    <a:pt x="6644" y="15979"/>
                    <a:pt x="6101" y="18271"/>
                    <a:pt x="4776" y="19948"/>
                  </a:cubicBezTo>
                  <a:cubicBezTo>
                    <a:pt x="3615" y="21418"/>
                    <a:pt x="1841" y="22361"/>
                    <a:pt x="1" y="22492"/>
                  </a:cubicBezTo>
                  <a:lnTo>
                    <a:pt x="1" y="36629"/>
                  </a:lnTo>
                  <a:cubicBezTo>
                    <a:pt x="3181" y="35667"/>
                    <a:pt x="6059" y="33665"/>
                    <a:pt x="8080" y="30972"/>
                  </a:cubicBezTo>
                  <a:cubicBezTo>
                    <a:pt x="9995" y="28425"/>
                    <a:pt x="11583" y="24995"/>
                    <a:pt x="14687" y="24490"/>
                  </a:cubicBezTo>
                  <a:cubicBezTo>
                    <a:pt x="14940" y="24448"/>
                    <a:pt x="15191" y="24429"/>
                    <a:pt x="15440" y="24429"/>
                  </a:cubicBezTo>
                  <a:cubicBezTo>
                    <a:pt x="17730" y="24429"/>
                    <a:pt x="19833" y="26053"/>
                    <a:pt x="22001" y="27013"/>
                  </a:cubicBezTo>
                  <a:cubicBezTo>
                    <a:pt x="23153" y="27524"/>
                    <a:pt x="24462" y="27799"/>
                    <a:pt x="25746" y="27799"/>
                  </a:cubicBezTo>
                  <a:cubicBezTo>
                    <a:pt x="28074" y="27799"/>
                    <a:pt x="30323" y="26895"/>
                    <a:pt x="31414" y="24852"/>
                  </a:cubicBezTo>
                  <a:cubicBezTo>
                    <a:pt x="31848" y="24039"/>
                    <a:pt x="32064" y="23111"/>
                    <a:pt x="32544" y="22324"/>
                  </a:cubicBezTo>
                  <a:cubicBezTo>
                    <a:pt x="32959" y="21645"/>
                    <a:pt x="33678" y="21066"/>
                    <a:pt x="34433" y="21066"/>
                  </a:cubicBezTo>
                  <a:cubicBezTo>
                    <a:pt x="34552" y="21066"/>
                    <a:pt x="34673" y="21081"/>
                    <a:pt x="34793" y="21112"/>
                  </a:cubicBezTo>
                  <a:cubicBezTo>
                    <a:pt x="35830" y="21380"/>
                    <a:pt x="36274" y="22662"/>
                    <a:pt x="37197" y="23215"/>
                  </a:cubicBezTo>
                  <a:cubicBezTo>
                    <a:pt x="37506" y="23400"/>
                    <a:pt x="37841" y="23483"/>
                    <a:pt x="38181" y="23483"/>
                  </a:cubicBezTo>
                  <a:cubicBezTo>
                    <a:pt x="39248" y="23483"/>
                    <a:pt x="40359" y="22663"/>
                    <a:pt x="40862" y="21629"/>
                  </a:cubicBezTo>
                  <a:cubicBezTo>
                    <a:pt x="41523" y="20266"/>
                    <a:pt x="41474" y="18675"/>
                    <a:pt x="41598" y="17158"/>
                  </a:cubicBezTo>
                  <a:cubicBezTo>
                    <a:pt x="42048" y="11669"/>
                    <a:pt x="45627" y="6108"/>
                    <a:pt x="50921" y="5085"/>
                  </a:cubicBezTo>
                  <a:cubicBezTo>
                    <a:pt x="51592" y="4955"/>
                    <a:pt x="52267" y="4900"/>
                    <a:pt x="52943" y="4900"/>
                  </a:cubicBezTo>
                  <a:cubicBezTo>
                    <a:pt x="54423" y="4900"/>
                    <a:pt x="55909" y="5166"/>
                    <a:pt x="57377" y="5509"/>
                  </a:cubicBezTo>
                  <a:cubicBezTo>
                    <a:pt x="57377" y="5109"/>
                    <a:pt x="57387" y="4711"/>
                    <a:pt x="57410" y="4311"/>
                  </a:cubicBezTo>
                  <a:cubicBezTo>
                    <a:pt x="56685" y="3621"/>
                    <a:pt x="55053" y="2322"/>
                    <a:pt x="54673" y="2040"/>
                  </a:cubicBezTo>
                  <a:cubicBezTo>
                    <a:pt x="52948" y="766"/>
                    <a:pt x="50837" y="0"/>
                    <a:pt x="48715"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7"/>
            <p:cNvSpPr/>
            <p:nvPr/>
          </p:nvSpPr>
          <p:spPr>
            <a:xfrm rot="2283394" flipH="1">
              <a:off x="7371567" y="-70312"/>
              <a:ext cx="3120332" cy="2606609"/>
            </a:xfrm>
            <a:custGeom>
              <a:avLst/>
              <a:gdLst/>
              <a:ahLst/>
              <a:cxnLst/>
              <a:rect l="l" t="t" r="r" b="b"/>
              <a:pathLst>
                <a:path w="58881" h="49187" extrusionOk="0">
                  <a:moveTo>
                    <a:pt x="52942" y="1"/>
                  </a:moveTo>
                  <a:cubicBezTo>
                    <a:pt x="52266" y="1"/>
                    <a:pt x="51592" y="56"/>
                    <a:pt x="50921" y="186"/>
                  </a:cubicBezTo>
                  <a:cubicBezTo>
                    <a:pt x="45627" y="1209"/>
                    <a:pt x="42050" y="6770"/>
                    <a:pt x="41598" y="12259"/>
                  </a:cubicBezTo>
                  <a:cubicBezTo>
                    <a:pt x="41474" y="13776"/>
                    <a:pt x="41524" y="15367"/>
                    <a:pt x="40862" y="16730"/>
                  </a:cubicBezTo>
                  <a:cubicBezTo>
                    <a:pt x="40359" y="17763"/>
                    <a:pt x="39249" y="18584"/>
                    <a:pt x="38182" y="18584"/>
                  </a:cubicBezTo>
                  <a:cubicBezTo>
                    <a:pt x="37842" y="18584"/>
                    <a:pt x="37507" y="18500"/>
                    <a:pt x="37197" y="18315"/>
                  </a:cubicBezTo>
                  <a:cubicBezTo>
                    <a:pt x="36274" y="17763"/>
                    <a:pt x="35830" y="16481"/>
                    <a:pt x="34793" y="16213"/>
                  </a:cubicBezTo>
                  <a:cubicBezTo>
                    <a:pt x="34673" y="16182"/>
                    <a:pt x="34552" y="16167"/>
                    <a:pt x="34433" y="16167"/>
                  </a:cubicBezTo>
                  <a:cubicBezTo>
                    <a:pt x="33678" y="16167"/>
                    <a:pt x="32959" y="16746"/>
                    <a:pt x="32544" y="17425"/>
                  </a:cubicBezTo>
                  <a:cubicBezTo>
                    <a:pt x="32064" y="18212"/>
                    <a:pt x="31848" y="19139"/>
                    <a:pt x="31414" y="19953"/>
                  </a:cubicBezTo>
                  <a:cubicBezTo>
                    <a:pt x="30323" y="21996"/>
                    <a:pt x="28074" y="22900"/>
                    <a:pt x="25746" y="22900"/>
                  </a:cubicBezTo>
                  <a:cubicBezTo>
                    <a:pt x="24462" y="22900"/>
                    <a:pt x="23153" y="22625"/>
                    <a:pt x="22001" y="22114"/>
                  </a:cubicBezTo>
                  <a:cubicBezTo>
                    <a:pt x="19832" y="21154"/>
                    <a:pt x="17727" y="19529"/>
                    <a:pt x="15438" y="19529"/>
                  </a:cubicBezTo>
                  <a:cubicBezTo>
                    <a:pt x="15190" y="19529"/>
                    <a:pt x="14939" y="19548"/>
                    <a:pt x="14687" y="19589"/>
                  </a:cubicBezTo>
                  <a:cubicBezTo>
                    <a:pt x="11583" y="20094"/>
                    <a:pt x="9994" y="23526"/>
                    <a:pt x="8080" y="26073"/>
                  </a:cubicBezTo>
                  <a:cubicBezTo>
                    <a:pt x="6059" y="28766"/>
                    <a:pt x="3181" y="30768"/>
                    <a:pt x="1" y="31730"/>
                  </a:cubicBezTo>
                  <a:lnTo>
                    <a:pt x="1" y="49187"/>
                  </a:lnTo>
                  <a:cubicBezTo>
                    <a:pt x="4975" y="47147"/>
                    <a:pt x="9451" y="43844"/>
                    <a:pt x="12905" y="39651"/>
                  </a:cubicBezTo>
                  <a:cubicBezTo>
                    <a:pt x="16409" y="35400"/>
                    <a:pt x="19095" y="30072"/>
                    <a:pt x="23973" y="27614"/>
                  </a:cubicBezTo>
                  <a:cubicBezTo>
                    <a:pt x="25666" y="26761"/>
                    <a:pt x="27553" y="26315"/>
                    <a:pt x="29440" y="26315"/>
                  </a:cubicBezTo>
                  <a:cubicBezTo>
                    <a:pt x="29770" y="26315"/>
                    <a:pt x="30100" y="26329"/>
                    <a:pt x="30430" y="26356"/>
                  </a:cubicBezTo>
                  <a:cubicBezTo>
                    <a:pt x="31521" y="26448"/>
                    <a:pt x="32606" y="26687"/>
                    <a:pt x="33699" y="26687"/>
                  </a:cubicBezTo>
                  <a:cubicBezTo>
                    <a:pt x="33795" y="26687"/>
                    <a:pt x="33891" y="26685"/>
                    <a:pt x="33988" y="26681"/>
                  </a:cubicBezTo>
                  <a:cubicBezTo>
                    <a:pt x="35179" y="26631"/>
                    <a:pt x="36439" y="26183"/>
                    <a:pt x="37093" y="25165"/>
                  </a:cubicBezTo>
                  <a:cubicBezTo>
                    <a:pt x="37523" y="24496"/>
                    <a:pt x="37651" y="23644"/>
                    <a:pt x="38152" y="23028"/>
                  </a:cubicBezTo>
                  <a:cubicBezTo>
                    <a:pt x="38641" y="22423"/>
                    <a:pt x="39329" y="22187"/>
                    <a:pt x="40078" y="22187"/>
                  </a:cubicBezTo>
                  <a:cubicBezTo>
                    <a:pt x="41082" y="22187"/>
                    <a:pt x="42195" y="22612"/>
                    <a:pt x="43080" y="23147"/>
                  </a:cubicBezTo>
                  <a:cubicBezTo>
                    <a:pt x="44339" y="23908"/>
                    <a:pt x="45723" y="24848"/>
                    <a:pt x="47111" y="24848"/>
                  </a:cubicBezTo>
                  <a:cubicBezTo>
                    <a:pt x="47426" y="24848"/>
                    <a:pt x="47742" y="24799"/>
                    <a:pt x="48056" y="24689"/>
                  </a:cubicBezTo>
                  <a:cubicBezTo>
                    <a:pt x="48402" y="24568"/>
                    <a:pt x="48734" y="24171"/>
                    <a:pt x="48853" y="23817"/>
                  </a:cubicBezTo>
                  <a:cubicBezTo>
                    <a:pt x="48970" y="23462"/>
                    <a:pt x="48987" y="23082"/>
                    <a:pt x="48981" y="22709"/>
                  </a:cubicBezTo>
                  <a:cubicBezTo>
                    <a:pt x="48970" y="22024"/>
                    <a:pt x="48883" y="21345"/>
                    <a:pt x="48723" y="20681"/>
                  </a:cubicBezTo>
                  <a:cubicBezTo>
                    <a:pt x="48592" y="20136"/>
                    <a:pt x="48437" y="19536"/>
                    <a:pt x="48257" y="19008"/>
                  </a:cubicBezTo>
                  <a:cubicBezTo>
                    <a:pt x="48063" y="18437"/>
                    <a:pt x="47926" y="18003"/>
                    <a:pt x="47747" y="17397"/>
                  </a:cubicBezTo>
                  <a:cubicBezTo>
                    <a:pt x="47373" y="16125"/>
                    <a:pt x="46946" y="14844"/>
                    <a:pt x="47116" y="13527"/>
                  </a:cubicBezTo>
                  <a:cubicBezTo>
                    <a:pt x="47287" y="12210"/>
                    <a:pt x="48258" y="10886"/>
                    <a:pt x="49557" y="10846"/>
                  </a:cubicBezTo>
                  <a:cubicBezTo>
                    <a:pt x="49579" y="10845"/>
                    <a:pt x="49601" y="10845"/>
                    <a:pt x="49623" y="10845"/>
                  </a:cubicBezTo>
                  <a:cubicBezTo>
                    <a:pt x="51236" y="10845"/>
                    <a:pt x="52314" y="12678"/>
                    <a:pt x="53878" y="13148"/>
                  </a:cubicBezTo>
                  <a:cubicBezTo>
                    <a:pt x="54112" y="13219"/>
                    <a:pt x="54353" y="13252"/>
                    <a:pt x="54595" y="13252"/>
                  </a:cubicBezTo>
                  <a:cubicBezTo>
                    <a:pt x="55680" y="13252"/>
                    <a:pt x="56770" y="12578"/>
                    <a:pt x="57201" y="11549"/>
                  </a:cubicBezTo>
                  <a:cubicBezTo>
                    <a:pt x="57528" y="10765"/>
                    <a:pt x="57494" y="9876"/>
                    <a:pt x="57706" y="9052"/>
                  </a:cubicBezTo>
                  <a:cubicBezTo>
                    <a:pt x="57872" y="8401"/>
                    <a:pt x="58299" y="7740"/>
                    <a:pt x="58881" y="7512"/>
                  </a:cubicBezTo>
                  <a:cubicBezTo>
                    <a:pt x="58823" y="7428"/>
                    <a:pt x="58767" y="7346"/>
                    <a:pt x="58713" y="7259"/>
                  </a:cubicBezTo>
                  <a:cubicBezTo>
                    <a:pt x="58055" y="6201"/>
                    <a:pt x="57781" y="4944"/>
                    <a:pt x="57606" y="3704"/>
                  </a:cubicBezTo>
                  <a:cubicBezTo>
                    <a:pt x="57460" y="2679"/>
                    <a:pt x="57384" y="1645"/>
                    <a:pt x="57377" y="610"/>
                  </a:cubicBezTo>
                  <a:cubicBezTo>
                    <a:pt x="55909" y="267"/>
                    <a:pt x="54422" y="1"/>
                    <a:pt x="52942" y="1"/>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7" name="Google Shape;617;p17"/>
          <p:cNvGrpSpPr/>
          <p:nvPr/>
        </p:nvGrpSpPr>
        <p:grpSpPr>
          <a:xfrm>
            <a:off x="-1782082" y="3370534"/>
            <a:ext cx="4240820" cy="4181504"/>
            <a:chOff x="-1782082" y="3370534"/>
            <a:chExt cx="4240820" cy="4181504"/>
          </a:xfrm>
        </p:grpSpPr>
        <p:sp>
          <p:nvSpPr>
            <p:cNvPr id="618" name="Google Shape;618;p17"/>
            <p:cNvSpPr/>
            <p:nvPr/>
          </p:nvSpPr>
          <p:spPr>
            <a:xfrm rot="2093782" flipH="1">
              <a:off x="-734408" y="4137637"/>
              <a:ext cx="3095164" cy="1315362"/>
            </a:xfrm>
            <a:custGeom>
              <a:avLst/>
              <a:gdLst/>
              <a:ahLst/>
              <a:cxnLst/>
              <a:rect l="l" t="t" r="r" b="b"/>
              <a:pathLst>
                <a:path w="58406" h="24821" extrusionOk="0">
                  <a:moveTo>
                    <a:pt x="48077" y="0"/>
                  </a:moveTo>
                  <a:cubicBezTo>
                    <a:pt x="47612" y="0"/>
                    <a:pt x="47143" y="29"/>
                    <a:pt x="46670" y="89"/>
                  </a:cubicBezTo>
                  <a:cubicBezTo>
                    <a:pt x="42422" y="631"/>
                    <a:pt x="39076" y="3727"/>
                    <a:pt x="38432" y="8954"/>
                  </a:cubicBezTo>
                  <a:cubicBezTo>
                    <a:pt x="38291" y="10100"/>
                    <a:pt x="38216" y="11735"/>
                    <a:pt x="37846" y="12827"/>
                  </a:cubicBezTo>
                  <a:cubicBezTo>
                    <a:pt x="37525" y="13778"/>
                    <a:pt x="36654" y="14640"/>
                    <a:pt x="35717" y="14640"/>
                  </a:cubicBezTo>
                  <a:cubicBezTo>
                    <a:pt x="35577" y="14640"/>
                    <a:pt x="35436" y="14621"/>
                    <a:pt x="35296" y="14581"/>
                  </a:cubicBezTo>
                  <a:cubicBezTo>
                    <a:pt x="34235" y="14273"/>
                    <a:pt x="33797" y="12993"/>
                    <a:pt x="32959" y="12264"/>
                  </a:cubicBezTo>
                  <a:cubicBezTo>
                    <a:pt x="32489" y="11856"/>
                    <a:pt x="31877" y="11657"/>
                    <a:pt x="31263" y="11657"/>
                  </a:cubicBezTo>
                  <a:cubicBezTo>
                    <a:pt x="30489" y="11657"/>
                    <a:pt x="29712" y="11972"/>
                    <a:pt x="29210" y="12577"/>
                  </a:cubicBezTo>
                  <a:cubicBezTo>
                    <a:pt x="27616" y="14500"/>
                    <a:pt x="28949" y="18103"/>
                    <a:pt x="26926" y="19545"/>
                  </a:cubicBezTo>
                  <a:cubicBezTo>
                    <a:pt x="26497" y="19852"/>
                    <a:pt x="26005" y="19981"/>
                    <a:pt x="25495" y="19981"/>
                  </a:cubicBezTo>
                  <a:cubicBezTo>
                    <a:pt x="24583" y="19981"/>
                    <a:pt x="23613" y="19566"/>
                    <a:pt x="22841" y="19018"/>
                  </a:cubicBezTo>
                  <a:cubicBezTo>
                    <a:pt x="20559" y="17395"/>
                    <a:pt x="19100" y="14804"/>
                    <a:pt x="16916" y="13046"/>
                  </a:cubicBezTo>
                  <a:cubicBezTo>
                    <a:pt x="15576" y="11968"/>
                    <a:pt x="13946" y="11219"/>
                    <a:pt x="12243" y="11113"/>
                  </a:cubicBezTo>
                  <a:cubicBezTo>
                    <a:pt x="12114" y="11105"/>
                    <a:pt x="11985" y="11102"/>
                    <a:pt x="11855" y="11102"/>
                  </a:cubicBezTo>
                  <a:cubicBezTo>
                    <a:pt x="10276" y="11102"/>
                    <a:pt x="8679" y="11687"/>
                    <a:pt x="7576" y="12838"/>
                  </a:cubicBezTo>
                  <a:cubicBezTo>
                    <a:pt x="6166" y="14311"/>
                    <a:pt x="5713" y="16454"/>
                    <a:pt x="4779" y="18280"/>
                  </a:cubicBezTo>
                  <a:cubicBezTo>
                    <a:pt x="3845" y="20106"/>
                    <a:pt x="2016" y="21460"/>
                    <a:pt x="1" y="21460"/>
                  </a:cubicBezTo>
                  <a:lnTo>
                    <a:pt x="1" y="24821"/>
                  </a:lnTo>
                  <a:cubicBezTo>
                    <a:pt x="2919" y="24821"/>
                    <a:pt x="5899" y="23126"/>
                    <a:pt x="7051" y="20385"/>
                  </a:cubicBezTo>
                  <a:cubicBezTo>
                    <a:pt x="7709" y="18817"/>
                    <a:pt x="7972" y="16819"/>
                    <a:pt x="9458" y="16047"/>
                  </a:cubicBezTo>
                  <a:cubicBezTo>
                    <a:pt x="9903" y="15816"/>
                    <a:pt x="10405" y="15735"/>
                    <a:pt x="10906" y="15735"/>
                  </a:cubicBezTo>
                  <a:cubicBezTo>
                    <a:pt x="11041" y="15735"/>
                    <a:pt x="11175" y="15741"/>
                    <a:pt x="11309" y="15751"/>
                  </a:cubicBezTo>
                  <a:cubicBezTo>
                    <a:pt x="13786" y="15942"/>
                    <a:pt x="15918" y="17551"/>
                    <a:pt x="17816" y="19188"/>
                  </a:cubicBezTo>
                  <a:cubicBezTo>
                    <a:pt x="19714" y="20825"/>
                    <a:pt x="21630" y="22609"/>
                    <a:pt x="24025" y="23278"/>
                  </a:cubicBezTo>
                  <a:cubicBezTo>
                    <a:pt x="24539" y="23421"/>
                    <a:pt x="25082" y="23493"/>
                    <a:pt x="25626" y="23493"/>
                  </a:cubicBezTo>
                  <a:cubicBezTo>
                    <a:pt x="27622" y="23493"/>
                    <a:pt x="29636" y="22534"/>
                    <a:pt x="30292" y="20656"/>
                  </a:cubicBezTo>
                  <a:cubicBezTo>
                    <a:pt x="30917" y="18872"/>
                    <a:pt x="30184" y="16770"/>
                    <a:pt x="30975" y="15055"/>
                  </a:cubicBezTo>
                  <a:cubicBezTo>
                    <a:pt x="31063" y="14863"/>
                    <a:pt x="31197" y="14659"/>
                    <a:pt x="31402" y="14625"/>
                  </a:cubicBezTo>
                  <a:cubicBezTo>
                    <a:pt x="31423" y="14622"/>
                    <a:pt x="31443" y="14620"/>
                    <a:pt x="31462" y="14620"/>
                  </a:cubicBezTo>
                  <a:cubicBezTo>
                    <a:pt x="31689" y="14620"/>
                    <a:pt x="31878" y="14832"/>
                    <a:pt x="32003" y="15037"/>
                  </a:cubicBezTo>
                  <a:cubicBezTo>
                    <a:pt x="32918" y="16519"/>
                    <a:pt x="33031" y="18746"/>
                    <a:pt x="34620" y="19403"/>
                  </a:cubicBezTo>
                  <a:cubicBezTo>
                    <a:pt x="34879" y="19510"/>
                    <a:pt x="35151" y="19558"/>
                    <a:pt x="35425" y="19558"/>
                  </a:cubicBezTo>
                  <a:cubicBezTo>
                    <a:pt x="36113" y="19558"/>
                    <a:pt x="36818" y="19257"/>
                    <a:pt x="37389" y="18839"/>
                  </a:cubicBezTo>
                  <a:cubicBezTo>
                    <a:pt x="39166" y="17537"/>
                    <a:pt x="40001" y="15282"/>
                    <a:pt x="40498" y="13105"/>
                  </a:cubicBezTo>
                  <a:cubicBezTo>
                    <a:pt x="40994" y="10930"/>
                    <a:pt x="41266" y="8654"/>
                    <a:pt x="42307" y="6689"/>
                  </a:cubicBezTo>
                  <a:cubicBezTo>
                    <a:pt x="43425" y="4580"/>
                    <a:pt x="45443" y="2968"/>
                    <a:pt x="47738" y="2464"/>
                  </a:cubicBezTo>
                  <a:cubicBezTo>
                    <a:pt x="48251" y="2351"/>
                    <a:pt x="48776" y="2296"/>
                    <a:pt x="49300" y="2296"/>
                  </a:cubicBezTo>
                  <a:cubicBezTo>
                    <a:pt x="51123" y="2296"/>
                    <a:pt x="52948" y="2965"/>
                    <a:pt x="54293" y="4222"/>
                  </a:cubicBezTo>
                  <a:cubicBezTo>
                    <a:pt x="54929" y="4815"/>
                    <a:pt x="55484" y="5546"/>
                    <a:pt x="56283" y="5873"/>
                  </a:cubicBezTo>
                  <a:cubicBezTo>
                    <a:pt x="56571" y="5993"/>
                    <a:pt x="56913" y="6063"/>
                    <a:pt x="57237" y="6063"/>
                  </a:cubicBezTo>
                  <a:cubicBezTo>
                    <a:pt x="57808" y="6063"/>
                    <a:pt x="58325" y="5844"/>
                    <a:pt x="58406" y="5289"/>
                  </a:cubicBezTo>
                  <a:cubicBezTo>
                    <a:pt x="55955" y="2260"/>
                    <a:pt x="52181" y="0"/>
                    <a:pt x="48077"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7"/>
            <p:cNvSpPr/>
            <p:nvPr/>
          </p:nvSpPr>
          <p:spPr>
            <a:xfrm rot="2093782" flipH="1">
              <a:off x="-907188" y="4156408"/>
              <a:ext cx="3042382" cy="1941168"/>
            </a:xfrm>
            <a:custGeom>
              <a:avLst/>
              <a:gdLst/>
              <a:ahLst/>
              <a:cxnLst/>
              <a:rect l="l" t="t" r="r" b="b"/>
              <a:pathLst>
                <a:path w="57410" h="36630" extrusionOk="0">
                  <a:moveTo>
                    <a:pt x="48715" y="0"/>
                  </a:moveTo>
                  <a:cubicBezTo>
                    <a:pt x="48444" y="0"/>
                    <a:pt x="48172" y="13"/>
                    <a:pt x="47902" y="38"/>
                  </a:cubicBezTo>
                  <a:cubicBezTo>
                    <a:pt x="45510" y="265"/>
                    <a:pt x="43197" y="1553"/>
                    <a:pt x="41865" y="3595"/>
                  </a:cubicBezTo>
                  <a:cubicBezTo>
                    <a:pt x="39508" y="7210"/>
                    <a:pt x="40509" y="12282"/>
                    <a:pt x="38321" y="16006"/>
                  </a:cubicBezTo>
                  <a:cubicBezTo>
                    <a:pt x="37777" y="16934"/>
                    <a:pt x="36849" y="17809"/>
                    <a:pt x="35841" y="17809"/>
                  </a:cubicBezTo>
                  <a:cubicBezTo>
                    <a:pt x="35695" y="17809"/>
                    <a:pt x="35547" y="17791"/>
                    <a:pt x="35398" y="17751"/>
                  </a:cubicBezTo>
                  <a:cubicBezTo>
                    <a:pt x="33057" y="17131"/>
                    <a:pt x="33803" y="12555"/>
                    <a:pt x="31444" y="12006"/>
                  </a:cubicBezTo>
                  <a:cubicBezTo>
                    <a:pt x="31393" y="11994"/>
                    <a:pt x="31335" y="11989"/>
                    <a:pt x="31274" y="11989"/>
                  </a:cubicBezTo>
                  <a:cubicBezTo>
                    <a:pt x="31067" y="11989"/>
                    <a:pt x="30823" y="12053"/>
                    <a:pt x="30663" y="12139"/>
                  </a:cubicBezTo>
                  <a:cubicBezTo>
                    <a:pt x="30427" y="12266"/>
                    <a:pt x="30251" y="12465"/>
                    <a:pt x="30142" y="12715"/>
                  </a:cubicBezTo>
                  <a:cubicBezTo>
                    <a:pt x="29050" y="15222"/>
                    <a:pt x="30206" y="18661"/>
                    <a:pt x="28238" y="20530"/>
                  </a:cubicBezTo>
                  <a:cubicBezTo>
                    <a:pt x="27577" y="21158"/>
                    <a:pt x="26699" y="21429"/>
                    <a:pt x="25793" y="21429"/>
                  </a:cubicBezTo>
                  <a:cubicBezTo>
                    <a:pt x="24995" y="21429"/>
                    <a:pt x="24175" y="21218"/>
                    <a:pt x="23463" y="20855"/>
                  </a:cubicBezTo>
                  <a:cubicBezTo>
                    <a:pt x="21945" y="20078"/>
                    <a:pt x="20784" y="18747"/>
                    <a:pt x="19586" y="17516"/>
                  </a:cubicBezTo>
                  <a:cubicBezTo>
                    <a:pt x="18070" y="15959"/>
                    <a:pt x="16386" y="14485"/>
                    <a:pt x="14358" y="13754"/>
                  </a:cubicBezTo>
                  <a:cubicBezTo>
                    <a:pt x="13576" y="13472"/>
                    <a:pt x="12733" y="13319"/>
                    <a:pt x="11899" y="13319"/>
                  </a:cubicBezTo>
                  <a:cubicBezTo>
                    <a:pt x="10568" y="13319"/>
                    <a:pt x="9259" y="13708"/>
                    <a:pt x="8252" y="14583"/>
                  </a:cubicBezTo>
                  <a:cubicBezTo>
                    <a:pt x="6644" y="15979"/>
                    <a:pt x="6101" y="18271"/>
                    <a:pt x="4776" y="19948"/>
                  </a:cubicBezTo>
                  <a:cubicBezTo>
                    <a:pt x="3615" y="21418"/>
                    <a:pt x="1841" y="22361"/>
                    <a:pt x="1" y="22492"/>
                  </a:cubicBezTo>
                  <a:lnTo>
                    <a:pt x="1" y="36629"/>
                  </a:lnTo>
                  <a:cubicBezTo>
                    <a:pt x="3181" y="35667"/>
                    <a:pt x="6059" y="33665"/>
                    <a:pt x="8080" y="30972"/>
                  </a:cubicBezTo>
                  <a:cubicBezTo>
                    <a:pt x="9995" y="28425"/>
                    <a:pt x="11583" y="24995"/>
                    <a:pt x="14687" y="24490"/>
                  </a:cubicBezTo>
                  <a:cubicBezTo>
                    <a:pt x="14940" y="24448"/>
                    <a:pt x="15191" y="24429"/>
                    <a:pt x="15440" y="24429"/>
                  </a:cubicBezTo>
                  <a:cubicBezTo>
                    <a:pt x="17730" y="24429"/>
                    <a:pt x="19833" y="26053"/>
                    <a:pt x="22001" y="27013"/>
                  </a:cubicBezTo>
                  <a:cubicBezTo>
                    <a:pt x="23153" y="27524"/>
                    <a:pt x="24462" y="27799"/>
                    <a:pt x="25746" y="27799"/>
                  </a:cubicBezTo>
                  <a:cubicBezTo>
                    <a:pt x="28074" y="27799"/>
                    <a:pt x="30323" y="26895"/>
                    <a:pt x="31414" y="24852"/>
                  </a:cubicBezTo>
                  <a:cubicBezTo>
                    <a:pt x="31848" y="24039"/>
                    <a:pt x="32064" y="23111"/>
                    <a:pt x="32544" y="22324"/>
                  </a:cubicBezTo>
                  <a:cubicBezTo>
                    <a:pt x="32959" y="21645"/>
                    <a:pt x="33678" y="21066"/>
                    <a:pt x="34433" y="21066"/>
                  </a:cubicBezTo>
                  <a:cubicBezTo>
                    <a:pt x="34552" y="21066"/>
                    <a:pt x="34673" y="21081"/>
                    <a:pt x="34793" y="21112"/>
                  </a:cubicBezTo>
                  <a:cubicBezTo>
                    <a:pt x="35830" y="21380"/>
                    <a:pt x="36274" y="22662"/>
                    <a:pt x="37197" y="23215"/>
                  </a:cubicBezTo>
                  <a:cubicBezTo>
                    <a:pt x="37506" y="23400"/>
                    <a:pt x="37841" y="23483"/>
                    <a:pt x="38181" y="23483"/>
                  </a:cubicBezTo>
                  <a:cubicBezTo>
                    <a:pt x="39248" y="23483"/>
                    <a:pt x="40359" y="22663"/>
                    <a:pt x="40862" y="21629"/>
                  </a:cubicBezTo>
                  <a:cubicBezTo>
                    <a:pt x="41523" y="20266"/>
                    <a:pt x="41474" y="18675"/>
                    <a:pt x="41598" y="17158"/>
                  </a:cubicBezTo>
                  <a:cubicBezTo>
                    <a:pt x="42048" y="11669"/>
                    <a:pt x="45627" y="6108"/>
                    <a:pt x="50921" y="5085"/>
                  </a:cubicBezTo>
                  <a:cubicBezTo>
                    <a:pt x="51592" y="4955"/>
                    <a:pt x="52267" y="4900"/>
                    <a:pt x="52943" y="4900"/>
                  </a:cubicBezTo>
                  <a:cubicBezTo>
                    <a:pt x="54423" y="4900"/>
                    <a:pt x="55909" y="5166"/>
                    <a:pt x="57377" y="5509"/>
                  </a:cubicBezTo>
                  <a:cubicBezTo>
                    <a:pt x="57377" y="5109"/>
                    <a:pt x="57387" y="4711"/>
                    <a:pt x="57410" y="4311"/>
                  </a:cubicBezTo>
                  <a:cubicBezTo>
                    <a:pt x="56685" y="3621"/>
                    <a:pt x="55053" y="2322"/>
                    <a:pt x="54673" y="2040"/>
                  </a:cubicBezTo>
                  <a:cubicBezTo>
                    <a:pt x="52948" y="766"/>
                    <a:pt x="50837" y="0"/>
                    <a:pt x="48715"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7"/>
            <p:cNvSpPr/>
            <p:nvPr/>
          </p:nvSpPr>
          <p:spPr>
            <a:xfrm rot="2093782" flipH="1">
              <a:off x="-1317005" y="4287213"/>
              <a:ext cx="3120336" cy="2606613"/>
            </a:xfrm>
            <a:custGeom>
              <a:avLst/>
              <a:gdLst/>
              <a:ahLst/>
              <a:cxnLst/>
              <a:rect l="l" t="t" r="r" b="b"/>
              <a:pathLst>
                <a:path w="58881" h="49187" extrusionOk="0">
                  <a:moveTo>
                    <a:pt x="52942" y="1"/>
                  </a:moveTo>
                  <a:cubicBezTo>
                    <a:pt x="52266" y="1"/>
                    <a:pt x="51592" y="56"/>
                    <a:pt x="50921" y="186"/>
                  </a:cubicBezTo>
                  <a:cubicBezTo>
                    <a:pt x="45627" y="1209"/>
                    <a:pt x="42050" y="6770"/>
                    <a:pt x="41598" y="12259"/>
                  </a:cubicBezTo>
                  <a:cubicBezTo>
                    <a:pt x="41474" y="13776"/>
                    <a:pt x="41524" y="15367"/>
                    <a:pt x="40862" y="16730"/>
                  </a:cubicBezTo>
                  <a:cubicBezTo>
                    <a:pt x="40359" y="17763"/>
                    <a:pt x="39249" y="18584"/>
                    <a:pt x="38182" y="18584"/>
                  </a:cubicBezTo>
                  <a:cubicBezTo>
                    <a:pt x="37842" y="18584"/>
                    <a:pt x="37507" y="18500"/>
                    <a:pt x="37197" y="18315"/>
                  </a:cubicBezTo>
                  <a:cubicBezTo>
                    <a:pt x="36274" y="17763"/>
                    <a:pt x="35830" y="16481"/>
                    <a:pt x="34793" y="16213"/>
                  </a:cubicBezTo>
                  <a:cubicBezTo>
                    <a:pt x="34673" y="16182"/>
                    <a:pt x="34552" y="16167"/>
                    <a:pt x="34433" y="16167"/>
                  </a:cubicBezTo>
                  <a:cubicBezTo>
                    <a:pt x="33678" y="16167"/>
                    <a:pt x="32959" y="16746"/>
                    <a:pt x="32544" y="17425"/>
                  </a:cubicBezTo>
                  <a:cubicBezTo>
                    <a:pt x="32064" y="18212"/>
                    <a:pt x="31848" y="19139"/>
                    <a:pt x="31414" y="19953"/>
                  </a:cubicBezTo>
                  <a:cubicBezTo>
                    <a:pt x="30323" y="21996"/>
                    <a:pt x="28074" y="22900"/>
                    <a:pt x="25746" y="22900"/>
                  </a:cubicBezTo>
                  <a:cubicBezTo>
                    <a:pt x="24462" y="22900"/>
                    <a:pt x="23153" y="22625"/>
                    <a:pt x="22001" y="22114"/>
                  </a:cubicBezTo>
                  <a:cubicBezTo>
                    <a:pt x="19832" y="21154"/>
                    <a:pt x="17727" y="19529"/>
                    <a:pt x="15438" y="19529"/>
                  </a:cubicBezTo>
                  <a:cubicBezTo>
                    <a:pt x="15190" y="19529"/>
                    <a:pt x="14939" y="19548"/>
                    <a:pt x="14687" y="19589"/>
                  </a:cubicBezTo>
                  <a:cubicBezTo>
                    <a:pt x="11583" y="20094"/>
                    <a:pt x="9994" y="23526"/>
                    <a:pt x="8080" y="26073"/>
                  </a:cubicBezTo>
                  <a:cubicBezTo>
                    <a:pt x="6059" y="28766"/>
                    <a:pt x="3181" y="30768"/>
                    <a:pt x="1" y="31730"/>
                  </a:cubicBezTo>
                  <a:lnTo>
                    <a:pt x="1" y="49187"/>
                  </a:lnTo>
                  <a:cubicBezTo>
                    <a:pt x="4975" y="47147"/>
                    <a:pt x="9451" y="43844"/>
                    <a:pt x="12905" y="39651"/>
                  </a:cubicBezTo>
                  <a:cubicBezTo>
                    <a:pt x="16409" y="35400"/>
                    <a:pt x="19095" y="30072"/>
                    <a:pt x="23973" y="27614"/>
                  </a:cubicBezTo>
                  <a:cubicBezTo>
                    <a:pt x="25666" y="26761"/>
                    <a:pt x="27553" y="26315"/>
                    <a:pt x="29440" y="26315"/>
                  </a:cubicBezTo>
                  <a:cubicBezTo>
                    <a:pt x="29770" y="26315"/>
                    <a:pt x="30100" y="26329"/>
                    <a:pt x="30430" y="26356"/>
                  </a:cubicBezTo>
                  <a:cubicBezTo>
                    <a:pt x="31521" y="26448"/>
                    <a:pt x="32606" y="26687"/>
                    <a:pt x="33699" y="26687"/>
                  </a:cubicBezTo>
                  <a:cubicBezTo>
                    <a:pt x="33795" y="26687"/>
                    <a:pt x="33891" y="26685"/>
                    <a:pt x="33988" y="26681"/>
                  </a:cubicBezTo>
                  <a:cubicBezTo>
                    <a:pt x="35179" y="26631"/>
                    <a:pt x="36439" y="26183"/>
                    <a:pt x="37093" y="25165"/>
                  </a:cubicBezTo>
                  <a:cubicBezTo>
                    <a:pt x="37523" y="24496"/>
                    <a:pt x="37651" y="23644"/>
                    <a:pt x="38152" y="23028"/>
                  </a:cubicBezTo>
                  <a:cubicBezTo>
                    <a:pt x="38641" y="22423"/>
                    <a:pt x="39329" y="22187"/>
                    <a:pt x="40078" y="22187"/>
                  </a:cubicBezTo>
                  <a:cubicBezTo>
                    <a:pt x="41082" y="22187"/>
                    <a:pt x="42195" y="22612"/>
                    <a:pt x="43080" y="23147"/>
                  </a:cubicBezTo>
                  <a:cubicBezTo>
                    <a:pt x="44339" y="23908"/>
                    <a:pt x="45723" y="24848"/>
                    <a:pt x="47111" y="24848"/>
                  </a:cubicBezTo>
                  <a:cubicBezTo>
                    <a:pt x="47426" y="24848"/>
                    <a:pt x="47742" y="24799"/>
                    <a:pt x="48056" y="24689"/>
                  </a:cubicBezTo>
                  <a:cubicBezTo>
                    <a:pt x="48402" y="24568"/>
                    <a:pt x="48734" y="24171"/>
                    <a:pt x="48853" y="23817"/>
                  </a:cubicBezTo>
                  <a:cubicBezTo>
                    <a:pt x="48970" y="23462"/>
                    <a:pt x="48987" y="23082"/>
                    <a:pt x="48981" y="22709"/>
                  </a:cubicBezTo>
                  <a:cubicBezTo>
                    <a:pt x="48970" y="22024"/>
                    <a:pt x="48883" y="21345"/>
                    <a:pt x="48723" y="20681"/>
                  </a:cubicBezTo>
                  <a:cubicBezTo>
                    <a:pt x="48592" y="20136"/>
                    <a:pt x="48437" y="19536"/>
                    <a:pt x="48257" y="19008"/>
                  </a:cubicBezTo>
                  <a:cubicBezTo>
                    <a:pt x="48063" y="18437"/>
                    <a:pt x="47926" y="18003"/>
                    <a:pt x="47747" y="17397"/>
                  </a:cubicBezTo>
                  <a:cubicBezTo>
                    <a:pt x="47373" y="16125"/>
                    <a:pt x="46946" y="14844"/>
                    <a:pt x="47116" y="13527"/>
                  </a:cubicBezTo>
                  <a:cubicBezTo>
                    <a:pt x="47287" y="12210"/>
                    <a:pt x="48258" y="10886"/>
                    <a:pt x="49557" y="10846"/>
                  </a:cubicBezTo>
                  <a:cubicBezTo>
                    <a:pt x="49579" y="10845"/>
                    <a:pt x="49601" y="10845"/>
                    <a:pt x="49623" y="10845"/>
                  </a:cubicBezTo>
                  <a:cubicBezTo>
                    <a:pt x="51236" y="10845"/>
                    <a:pt x="52314" y="12678"/>
                    <a:pt x="53878" y="13148"/>
                  </a:cubicBezTo>
                  <a:cubicBezTo>
                    <a:pt x="54112" y="13219"/>
                    <a:pt x="54353" y="13252"/>
                    <a:pt x="54595" y="13252"/>
                  </a:cubicBezTo>
                  <a:cubicBezTo>
                    <a:pt x="55680" y="13252"/>
                    <a:pt x="56770" y="12578"/>
                    <a:pt x="57201" y="11549"/>
                  </a:cubicBezTo>
                  <a:cubicBezTo>
                    <a:pt x="57528" y="10765"/>
                    <a:pt x="57494" y="9876"/>
                    <a:pt x="57706" y="9052"/>
                  </a:cubicBezTo>
                  <a:cubicBezTo>
                    <a:pt x="57872" y="8401"/>
                    <a:pt x="58299" y="7740"/>
                    <a:pt x="58881" y="7512"/>
                  </a:cubicBezTo>
                  <a:cubicBezTo>
                    <a:pt x="58823" y="7428"/>
                    <a:pt x="58767" y="7346"/>
                    <a:pt x="58713" y="7259"/>
                  </a:cubicBezTo>
                  <a:cubicBezTo>
                    <a:pt x="58055" y="6201"/>
                    <a:pt x="57781" y="4944"/>
                    <a:pt x="57606" y="3704"/>
                  </a:cubicBezTo>
                  <a:cubicBezTo>
                    <a:pt x="57460" y="2679"/>
                    <a:pt x="57384" y="1645"/>
                    <a:pt x="57377" y="610"/>
                  </a:cubicBezTo>
                  <a:cubicBezTo>
                    <a:pt x="55909" y="267"/>
                    <a:pt x="54422" y="1"/>
                    <a:pt x="52942" y="1"/>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1" name="Google Shape;621;p17"/>
          <p:cNvSpPr/>
          <p:nvPr/>
        </p:nvSpPr>
        <p:spPr>
          <a:xfrm>
            <a:off x="1384113" y="165650"/>
            <a:ext cx="142800" cy="142800"/>
          </a:xfrm>
          <a:prstGeom prst="ellipse">
            <a:avLst/>
          </a:prstGeom>
          <a:solidFill>
            <a:srgbClr val="FDD7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17"/>
          <p:cNvSpPr/>
          <p:nvPr/>
        </p:nvSpPr>
        <p:spPr>
          <a:xfrm>
            <a:off x="333450" y="1738550"/>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3" name="Google Shape;623;p17"/>
          <p:cNvGrpSpPr/>
          <p:nvPr/>
        </p:nvGrpSpPr>
        <p:grpSpPr>
          <a:xfrm rot="5400000">
            <a:off x="-12" y="3377375"/>
            <a:ext cx="640080" cy="512056"/>
            <a:chOff x="4589775" y="4310050"/>
            <a:chExt cx="640080" cy="512056"/>
          </a:xfrm>
        </p:grpSpPr>
        <p:sp>
          <p:nvSpPr>
            <p:cNvPr id="624" name="Google Shape;624;p17"/>
            <p:cNvSpPr/>
            <p:nvPr/>
          </p:nvSpPr>
          <p:spPr>
            <a:xfrm>
              <a:off x="4589775" y="4310050"/>
              <a:ext cx="640080" cy="512056"/>
            </a:xfrm>
            <a:custGeom>
              <a:avLst/>
              <a:gdLst/>
              <a:ahLst/>
              <a:cxnLst/>
              <a:rect l="l" t="t" r="r" b="b"/>
              <a:pathLst>
                <a:path w="9374" h="7782" extrusionOk="0">
                  <a:moveTo>
                    <a:pt x="5238" y="0"/>
                  </a:moveTo>
                  <a:cubicBezTo>
                    <a:pt x="4387" y="0"/>
                    <a:pt x="3684" y="896"/>
                    <a:pt x="3735" y="1697"/>
                  </a:cubicBezTo>
                  <a:cubicBezTo>
                    <a:pt x="3748" y="1918"/>
                    <a:pt x="3764" y="2113"/>
                    <a:pt x="3781" y="2281"/>
                  </a:cubicBezTo>
                  <a:cubicBezTo>
                    <a:pt x="3524" y="1994"/>
                    <a:pt x="3112" y="1667"/>
                    <a:pt x="2571" y="1667"/>
                  </a:cubicBezTo>
                  <a:cubicBezTo>
                    <a:pt x="2275" y="1667"/>
                    <a:pt x="1941" y="1764"/>
                    <a:pt x="1573" y="2019"/>
                  </a:cubicBezTo>
                  <a:cubicBezTo>
                    <a:pt x="1" y="3103"/>
                    <a:pt x="1187" y="4745"/>
                    <a:pt x="2349" y="4799"/>
                  </a:cubicBezTo>
                  <a:cubicBezTo>
                    <a:pt x="2627" y="4812"/>
                    <a:pt x="2861" y="4816"/>
                    <a:pt x="3059" y="4816"/>
                  </a:cubicBezTo>
                  <a:cubicBezTo>
                    <a:pt x="3086" y="4816"/>
                    <a:pt x="3112" y="4816"/>
                    <a:pt x="3138" y="4816"/>
                  </a:cubicBezTo>
                  <a:lnTo>
                    <a:pt x="3138" y="4816"/>
                  </a:lnTo>
                  <a:cubicBezTo>
                    <a:pt x="2697" y="5217"/>
                    <a:pt x="2144" y="6001"/>
                    <a:pt x="2895" y="7046"/>
                  </a:cubicBezTo>
                  <a:cubicBezTo>
                    <a:pt x="3272" y="7573"/>
                    <a:pt x="3708" y="7781"/>
                    <a:pt x="4120" y="7781"/>
                  </a:cubicBezTo>
                  <a:cubicBezTo>
                    <a:pt x="4923" y="7781"/>
                    <a:pt x="5638" y="6990"/>
                    <a:pt x="5659" y="6222"/>
                  </a:cubicBezTo>
                  <a:cubicBezTo>
                    <a:pt x="5667" y="5962"/>
                    <a:pt x="5668" y="5741"/>
                    <a:pt x="5667" y="5552"/>
                  </a:cubicBezTo>
                  <a:lnTo>
                    <a:pt x="5667" y="5552"/>
                  </a:lnTo>
                  <a:cubicBezTo>
                    <a:pt x="5926" y="5805"/>
                    <a:pt x="6338" y="6099"/>
                    <a:pt x="6848" y="6099"/>
                  </a:cubicBezTo>
                  <a:cubicBezTo>
                    <a:pt x="7173" y="6099"/>
                    <a:pt x="7539" y="5980"/>
                    <a:pt x="7930" y="5653"/>
                  </a:cubicBezTo>
                  <a:cubicBezTo>
                    <a:pt x="9373" y="4452"/>
                    <a:pt x="8112" y="2954"/>
                    <a:pt x="6966" y="2954"/>
                  </a:cubicBezTo>
                  <a:cubicBezTo>
                    <a:pt x="6946" y="2954"/>
                    <a:pt x="6926" y="2955"/>
                    <a:pt x="6907" y="2956"/>
                  </a:cubicBezTo>
                  <a:cubicBezTo>
                    <a:pt x="6653" y="2966"/>
                    <a:pt x="6436" y="2982"/>
                    <a:pt x="6250" y="2997"/>
                  </a:cubicBezTo>
                  <a:cubicBezTo>
                    <a:pt x="6660" y="2606"/>
                    <a:pt x="7347" y="1704"/>
                    <a:pt x="6414" y="626"/>
                  </a:cubicBezTo>
                  <a:cubicBezTo>
                    <a:pt x="6029" y="179"/>
                    <a:pt x="5618" y="0"/>
                    <a:pt x="5238" y="0"/>
                  </a:cubicBezTo>
                  <a:close/>
                </a:path>
              </a:pathLst>
            </a:custGeom>
            <a:solidFill>
              <a:schemeClr val="accent4"/>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7"/>
            <p:cNvSpPr/>
            <p:nvPr/>
          </p:nvSpPr>
          <p:spPr>
            <a:xfrm>
              <a:off x="4834149" y="4493909"/>
              <a:ext cx="133151" cy="120217"/>
            </a:xfrm>
            <a:custGeom>
              <a:avLst/>
              <a:gdLst/>
              <a:ahLst/>
              <a:cxnLst/>
              <a:rect l="l" t="t" r="r" b="b"/>
              <a:pathLst>
                <a:path w="1950" h="1827" extrusionOk="0">
                  <a:moveTo>
                    <a:pt x="974" y="1"/>
                  </a:moveTo>
                  <a:cubicBezTo>
                    <a:pt x="654" y="1"/>
                    <a:pt x="354" y="169"/>
                    <a:pt x="188" y="450"/>
                  </a:cubicBezTo>
                  <a:cubicBezTo>
                    <a:pt x="0" y="768"/>
                    <a:pt x="22" y="1168"/>
                    <a:pt x="244" y="1462"/>
                  </a:cubicBezTo>
                  <a:cubicBezTo>
                    <a:pt x="420" y="1696"/>
                    <a:pt x="693" y="1827"/>
                    <a:pt x="976" y="1827"/>
                  </a:cubicBezTo>
                  <a:cubicBezTo>
                    <a:pt x="1051" y="1827"/>
                    <a:pt x="1127" y="1818"/>
                    <a:pt x="1203" y="1798"/>
                  </a:cubicBezTo>
                  <a:cubicBezTo>
                    <a:pt x="1559" y="1706"/>
                    <a:pt x="1826" y="1407"/>
                    <a:pt x="1878" y="1042"/>
                  </a:cubicBezTo>
                  <a:cubicBezTo>
                    <a:pt x="1949" y="543"/>
                    <a:pt x="1601" y="81"/>
                    <a:pt x="1103" y="10"/>
                  </a:cubicBezTo>
                  <a:cubicBezTo>
                    <a:pt x="1060" y="4"/>
                    <a:pt x="1017" y="1"/>
                    <a:pt x="974"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6" name="Google Shape;626;p17"/>
          <p:cNvGrpSpPr/>
          <p:nvPr/>
        </p:nvGrpSpPr>
        <p:grpSpPr>
          <a:xfrm>
            <a:off x="8634557" y="1115492"/>
            <a:ext cx="594373" cy="584475"/>
            <a:chOff x="6529475" y="4315864"/>
            <a:chExt cx="495558" cy="483157"/>
          </a:xfrm>
        </p:grpSpPr>
        <p:sp>
          <p:nvSpPr>
            <p:cNvPr id="627" name="Google Shape;627;p17"/>
            <p:cNvSpPr/>
            <p:nvPr/>
          </p:nvSpPr>
          <p:spPr>
            <a:xfrm>
              <a:off x="6600294" y="4339962"/>
              <a:ext cx="172736" cy="172133"/>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7"/>
            <p:cNvSpPr/>
            <p:nvPr/>
          </p:nvSpPr>
          <p:spPr>
            <a:xfrm>
              <a:off x="6793109" y="4583151"/>
              <a:ext cx="146192" cy="175954"/>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7"/>
            <p:cNvSpPr/>
            <p:nvPr/>
          </p:nvSpPr>
          <p:spPr>
            <a:xfrm>
              <a:off x="6536279" y="4577420"/>
              <a:ext cx="195761" cy="138316"/>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17"/>
            <p:cNvSpPr/>
            <p:nvPr/>
          </p:nvSpPr>
          <p:spPr>
            <a:xfrm>
              <a:off x="6813185" y="4411853"/>
              <a:ext cx="175619" cy="131178"/>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7"/>
            <p:cNvSpPr/>
            <p:nvPr/>
          </p:nvSpPr>
          <p:spPr>
            <a:xfrm>
              <a:off x="6529475" y="4479186"/>
              <a:ext cx="208463" cy="81173"/>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17"/>
            <p:cNvSpPr/>
            <p:nvPr/>
          </p:nvSpPr>
          <p:spPr>
            <a:xfrm>
              <a:off x="6825183" y="4541893"/>
              <a:ext cx="199850" cy="87407"/>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17"/>
            <p:cNvSpPr/>
            <p:nvPr/>
          </p:nvSpPr>
          <p:spPr>
            <a:xfrm>
              <a:off x="6707410" y="4598300"/>
              <a:ext cx="95216" cy="200721"/>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7"/>
            <p:cNvSpPr/>
            <p:nvPr/>
          </p:nvSpPr>
          <p:spPr>
            <a:xfrm>
              <a:off x="6770587" y="4315864"/>
              <a:ext cx="109762" cy="19519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17"/>
            <p:cNvSpPr/>
            <p:nvPr/>
          </p:nvSpPr>
          <p:spPr>
            <a:xfrm>
              <a:off x="6692629" y="4475398"/>
              <a:ext cx="178300" cy="165195"/>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chemeClr val="accent6"/>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6" name="Google Shape;636;p17"/>
          <p:cNvGrpSpPr/>
          <p:nvPr/>
        </p:nvGrpSpPr>
        <p:grpSpPr>
          <a:xfrm>
            <a:off x="6667242" y="3370534"/>
            <a:ext cx="4240820" cy="4181504"/>
            <a:chOff x="6667242" y="3370534"/>
            <a:chExt cx="4240820" cy="4181504"/>
          </a:xfrm>
        </p:grpSpPr>
        <p:sp>
          <p:nvSpPr>
            <p:cNvPr id="637" name="Google Shape;637;p17"/>
            <p:cNvSpPr/>
            <p:nvPr/>
          </p:nvSpPr>
          <p:spPr>
            <a:xfrm rot="-2093782">
              <a:off x="6765224" y="4137637"/>
              <a:ext cx="3095164" cy="1315362"/>
            </a:xfrm>
            <a:custGeom>
              <a:avLst/>
              <a:gdLst/>
              <a:ahLst/>
              <a:cxnLst/>
              <a:rect l="l" t="t" r="r" b="b"/>
              <a:pathLst>
                <a:path w="58406" h="24821" extrusionOk="0">
                  <a:moveTo>
                    <a:pt x="48077" y="0"/>
                  </a:moveTo>
                  <a:cubicBezTo>
                    <a:pt x="47612" y="0"/>
                    <a:pt x="47143" y="29"/>
                    <a:pt x="46670" y="89"/>
                  </a:cubicBezTo>
                  <a:cubicBezTo>
                    <a:pt x="42422" y="631"/>
                    <a:pt x="39076" y="3727"/>
                    <a:pt x="38432" y="8954"/>
                  </a:cubicBezTo>
                  <a:cubicBezTo>
                    <a:pt x="38291" y="10100"/>
                    <a:pt x="38216" y="11735"/>
                    <a:pt x="37846" y="12827"/>
                  </a:cubicBezTo>
                  <a:cubicBezTo>
                    <a:pt x="37525" y="13778"/>
                    <a:pt x="36654" y="14640"/>
                    <a:pt x="35717" y="14640"/>
                  </a:cubicBezTo>
                  <a:cubicBezTo>
                    <a:pt x="35577" y="14640"/>
                    <a:pt x="35436" y="14621"/>
                    <a:pt x="35296" y="14581"/>
                  </a:cubicBezTo>
                  <a:cubicBezTo>
                    <a:pt x="34235" y="14273"/>
                    <a:pt x="33797" y="12993"/>
                    <a:pt x="32959" y="12264"/>
                  </a:cubicBezTo>
                  <a:cubicBezTo>
                    <a:pt x="32489" y="11856"/>
                    <a:pt x="31877" y="11657"/>
                    <a:pt x="31263" y="11657"/>
                  </a:cubicBezTo>
                  <a:cubicBezTo>
                    <a:pt x="30489" y="11657"/>
                    <a:pt x="29712" y="11972"/>
                    <a:pt x="29210" y="12577"/>
                  </a:cubicBezTo>
                  <a:cubicBezTo>
                    <a:pt x="27616" y="14500"/>
                    <a:pt x="28949" y="18103"/>
                    <a:pt x="26926" y="19545"/>
                  </a:cubicBezTo>
                  <a:cubicBezTo>
                    <a:pt x="26497" y="19852"/>
                    <a:pt x="26005" y="19981"/>
                    <a:pt x="25495" y="19981"/>
                  </a:cubicBezTo>
                  <a:cubicBezTo>
                    <a:pt x="24583" y="19981"/>
                    <a:pt x="23613" y="19566"/>
                    <a:pt x="22841" y="19018"/>
                  </a:cubicBezTo>
                  <a:cubicBezTo>
                    <a:pt x="20559" y="17395"/>
                    <a:pt x="19100" y="14804"/>
                    <a:pt x="16916" y="13046"/>
                  </a:cubicBezTo>
                  <a:cubicBezTo>
                    <a:pt x="15576" y="11968"/>
                    <a:pt x="13946" y="11219"/>
                    <a:pt x="12243" y="11113"/>
                  </a:cubicBezTo>
                  <a:cubicBezTo>
                    <a:pt x="12114" y="11105"/>
                    <a:pt x="11985" y="11102"/>
                    <a:pt x="11855" y="11102"/>
                  </a:cubicBezTo>
                  <a:cubicBezTo>
                    <a:pt x="10276" y="11102"/>
                    <a:pt x="8679" y="11687"/>
                    <a:pt x="7576" y="12838"/>
                  </a:cubicBezTo>
                  <a:cubicBezTo>
                    <a:pt x="6166" y="14311"/>
                    <a:pt x="5713" y="16454"/>
                    <a:pt x="4779" y="18280"/>
                  </a:cubicBezTo>
                  <a:cubicBezTo>
                    <a:pt x="3845" y="20106"/>
                    <a:pt x="2016" y="21460"/>
                    <a:pt x="1" y="21460"/>
                  </a:cubicBezTo>
                  <a:lnTo>
                    <a:pt x="1" y="24821"/>
                  </a:lnTo>
                  <a:cubicBezTo>
                    <a:pt x="2919" y="24821"/>
                    <a:pt x="5899" y="23126"/>
                    <a:pt x="7051" y="20385"/>
                  </a:cubicBezTo>
                  <a:cubicBezTo>
                    <a:pt x="7709" y="18817"/>
                    <a:pt x="7972" y="16819"/>
                    <a:pt x="9458" y="16047"/>
                  </a:cubicBezTo>
                  <a:cubicBezTo>
                    <a:pt x="9903" y="15816"/>
                    <a:pt x="10405" y="15735"/>
                    <a:pt x="10906" y="15735"/>
                  </a:cubicBezTo>
                  <a:cubicBezTo>
                    <a:pt x="11041" y="15735"/>
                    <a:pt x="11175" y="15741"/>
                    <a:pt x="11309" y="15751"/>
                  </a:cubicBezTo>
                  <a:cubicBezTo>
                    <a:pt x="13786" y="15942"/>
                    <a:pt x="15918" y="17551"/>
                    <a:pt x="17816" y="19188"/>
                  </a:cubicBezTo>
                  <a:cubicBezTo>
                    <a:pt x="19714" y="20825"/>
                    <a:pt x="21630" y="22609"/>
                    <a:pt x="24025" y="23278"/>
                  </a:cubicBezTo>
                  <a:cubicBezTo>
                    <a:pt x="24539" y="23421"/>
                    <a:pt x="25082" y="23493"/>
                    <a:pt x="25626" y="23493"/>
                  </a:cubicBezTo>
                  <a:cubicBezTo>
                    <a:pt x="27622" y="23493"/>
                    <a:pt x="29636" y="22534"/>
                    <a:pt x="30292" y="20656"/>
                  </a:cubicBezTo>
                  <a:cubicBezTo>
                    <a:pt x="30917" y="18872"/>
                    <a:pt x="30184" y="16770"/>
                    <a:pt x="30975" y="15055"/>
                  </a:cubicBezTo>
                  <a:cubicBezTo>
                    <a:pt x="31063" y="14863"/>
                    <a:pt x="31197" y="14659"/>
                    <a:pt x="31402" y="14625"/>
                  </a:cubicBezTo>
                  <a:cubicBezTo>
                    <a:pt x="31423" y="14622"/>
                    <a:pt x="31443" y="14620"/>
                    <a:pt x="31462" y="14620"/>
                  </a:cubicBezTo>
                  <a:cubicBezTo>
                    <a:pt x="31689" y="14620"/>
                    <a:pt x="31878" y="14832"/>
                    <a:pt x="32003" y="15037"/>
                  </a:cubicBezTo>
                  <a:cubicBezTo>
                    <a:pt x="32918" y="16519"/>
                    <a:pt x="33031" y="18746"/>
                    <a:pt x="34620" y="19403"/>
                  </a:cubicBezTo>
                  <a:cubicBezTo>
                    <a:pt x="34879" y="19510"/>
                    <a:pt x="35151" y="19558"/>
                    <a:pt x="35425" y="19558"/>
                  </a:cubicBezTo>
                  <a:cubicBezTo>
                    <a:pt x="36113" y="19558"/>
                    <a:pt x="36818" y="19257"/>
                    <a:pt x="37389" y="18839"/>
                  </a:cubicBezTo>
                  <a:cubicBezTo>
                    <a:pt x="39166" y="17537"/>
                    <a:pt x="40001" y="15282"/>
                    <a:pt x="40498" y="13105"/>
                  </a:cubicBezTo>
                  <a:cubicBezTo>
                    <a:pt x="40994" y="10930"/>
                    <a:pt x="41266" y="8654"/>
                    <a:pt x="42307" y="6689"/>
                  </a:cubicBezTo>
                  <a:cubicBezTo>
                    <a:pt x="43425" y="4580"/>
                    <a:pt x="45443" y="2968"/>
                    <a:pt x="47738" y="2464"/>
                  </a:cubicBezTo>
                  <a:cubicBezTo>
                    <a:pt x="48251" y="2351"/>
                    <a:pt x="48776" y="2296"/>
                    <a:pt x="49300" y="2296"/>
                  </a:cubicBezTo>
                  <a:cubicBezTo>
                    <a:pt x="51123" y="2296"/>
                    <a:pt x="52948" y="2965"/>
                    <a:pt x="54293" y="4222"/>
                  </a:cubicBezTo>
                  <a:cubicBezTo>
                    <a:pt x="54929" y="4815"/>
                    <a:pt x="55484" y="5546"/>
                    <a:pt x="56283" y="5873"/>
                  </a:cubicBezTo>
                  <a:cubicBezTo>
                    <a:pt x="56571" y="5993"/>
                    <a:pt x="56913" y="6063"/>
                    <a:pt x="57237" y="6063"/>
                  </a:cubicBezTo>
                  <a:cubicBezTo>
                    <a:pt x="57808" y="6063"/>
                    <a:pt x="58325" y="5844"/>
                    <a:pt x="58406" y="5289"/>
                  </a:cubicBezTo>
                  <a:cubicBezTo>
                    <a:pt x="55955" y="2260"/>
                    <a:pt x="52181" y="0"/>
                    <a:pt x="48077"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7"/>
            <p:cNvSpPr/>
            <p:nvPr/>
          </p:nvSpPr>
          <p:spPr>
            <a:xfrm rot="-2093782">
              <a:off x="6990787" y="4156408"/>
              <a:ext cx="3042382" cy="1941168"/>
            </a:xfrm>
            <a:custGeom>
              <a:avLst/>
              <a:gdLst/>
              <a:ahLst/>
              <a:cxnLst/>
              <a:rect l="l" t="t" r="r" b="b"/>
              <a:pathLst>
                <a:path w="57410" h="36630" extrusionOk="0">
                  <a:moveTo>
                    <a:pt x="48715" y="0"/>
                  </a:moveTo>
                  <a:cubicBezTo>
                    <a:pt x="48444" y="0"/>
                    <a:pt x="48172" y="13"/>
                    <a:pt x="47902" y="38"/>
                  </a:cubicBezTo>
                  <a:cubicBezTo>
                    <a:pt x="45510" y="265"/>
                    <a:pt x="43197" y="1553"/>
                    <a:pt x="41865" y="3595"/>
                  </a:cubicBezTo>
                  <a:cubicBezTo>
                    <a:pt x="39508" y="7210"/>
                    <a:pt x="40509" y="12282"/>
                    <a:pt x="38321" y="16006"/>
                  </a:cubicBezTo>
                  <a:cubicBezTo>
                    <a:pt x="37777" y="16934"/>
                    <a:pt x="36849" y="17809"/>
                    <a:pt x="35841" y="17809"/>
                  </a:cubicBezTo>
                  <a:cubicBezTo>
                    <a:pt x="35695" y="17809"/>
                    <a:pt x="35547" y="17791"/>
                    <a:pt x="35398" y="17751"/>
                  </a:cubicBezTo>
                  <a:cubicBezTo>
                    <a:pt x="33057" y="17131"/>
                    <a:pt x="33803" y="12555"/>
                    <a:pt x="31444" y="12006"/>
                  </a:cubicBezTo>
                  <a:cubicBezTo>
                    <a:pt x="31393" y="11994"/>
                    <a:pt x="31335" y="11989"/>
                    <a:pt x="31274" y="11989"/>
                  </a:cubicBezTo>
                  <a:cubicBezTo>
                    <a:pt x="31067" y="11989"/>
                    <a:pt x="30823" y="12053"/>
                    <a:pt x="30663" y="12139"/>
                  </a:cubicBezTo>
                  <a:cubicBezTo>
                    <a:pt x="30427" y="12266"/>
                    <a:pt x="30251" y="12465"/>
                    <a:pt x="30142" y="12715"/>
                  </a:cubicBezTo>
                  <a:cubicBezTo>
                    <a:pt x="29050" y="15222"/>
                    <a:pt x="30206" y="18661"/>
                    <a:pt x="28238" y="20530"/>
                  </a:cubicBezTo>
                  <a:cubicBezTo>
                    <a:pt x="27577" y="21158"/>
                    <a:pt x="26699" y="21429"/>
                    <a:pt x="25793" y="21429"/>
                  </a:cubicBezTo>
                  <a:cubicBezTo>
                    <a:pt x="24995" y="21429"/>
                    <a:pt x="24175" y="21218"/>
                    <a:pt x="23463" y="20855"/>
                  </a:cubicBezTo>
                  <a:cubicBezTo>
                    <a:pt x="21945" y="20078"/>
                    <a:pt x="20784" y="18747"/>
                    <a:pt x="19586" y="17516"/>
                  </a:cubicBezTo>
                  <a:cubicBezTo>
                    <a:pt x="18070" y="15959"/>
                    <a:pt x="16386" y="14485"/>
                    <a:pt x="14358" y="13754"/>
                  </a:cubicBezTo>
                  <a:cubicBezTo>
                    <a:pt x="13576" y="13472"/>
                    <a:pt x="12733" y="13319"/>
                    <a:pt x="11899" y="13319"/>
                  </a:cubicBezTo>
                  <a:cubicBezTo>
                    <a:pt x="10568" y="13319"/>
                    <a:pt x="9259" y="13708"/>
                    <a:pt x="8252" y="14583"/>
                  </a:cubicBezTo>
                  <a:cubicBezTo>
                    <a:pt x="6644" y="15979"/>
                    <a:pt x="6101" y="18271"/>
                    <a:pt x="4776" y="19948"/>
                  </a:cubicBezTo>
                  <a:cubicBezTo>
                    <a:pt x="3615" y="21418"/>
                    <a:pt x="1841" y="22361"/>
                    <a:pt x="1" y="22492"/>
                  </a:cubicBezTo>
                  <a:lnTo>
                    <a:pt x="1" y="36629"/>
                  </a:lnTo>
                  <a:cubicBezTo>
                    <a:pt x="3181" y="35667"/>
                    <a:pt x="6059" y="33665"/>
                    <a:pt x="8080" y="30972"/>
                  </a:cubicBezTo>
                  <a:cubicBezTo>
                    <a:pt x="9995" y="28425"/>
                    <a:pt x="11583" y="24995"/>
                    <a:pt x="14687" y="24490"/>
                  </a:cubicBezTo>
                  <a:cubicBezTo>
                    <a:pt x="14940" y="24448"/>
                    <a:pt x="15191" y="24429"/>
                    <a:pt x="15440" y="24429"/>
                  </a:cubicBezTo>
                  <a:cubicBezTo>
                    <a:pt x="17730" y="24429"/>
                    <a:pt x="19833" y="26053"/>
                    <a:pt x="22001" y="27013"/>
                  </a:cubicBezTo>
                  <a:cubicBezTo>
                    <a:pt x="23153" y="27524"/>
                    <a:pt x="24462" y="27799"/>
                    <a:pt x="25746" y="27799"/>
                  </a:cubicBezTo>
                  <a:cubicBezTo>
                    <a:pt x="28074" y="27799"/>
                    <a:pt x="30323" y="26895"/>
                    <a:pt x="31414" y="24852"/>
                  </a:cubicBezTo>
                  <a:cubicBezTo>
                    <a:pt x="31848" y="24039"/>
                    <a:pt x="32064" y="23111"/>
                    <a:pt x="32544" y="22324"/>
                  </a:cubicBezTo>
                  <a:cubicBezTo>
                    <a:pt x="32959" y="21645"/>
                    <a:pt x="33678" y="21066"/>
                    <a:pt x="34433" y="21066"/>
                  </a:cubicBezTo>
                  <a:cubicBezTo>
                    <a:pt x="34552" y="21066"/>
                    <a:pt x="34673" y="21081"/>
                    <a:pt x="34793" y="21112"/>
                  </a:cubicBezTo>
                  <a:cubicBezTo>
                    <a:pt x="35830" y="21380"/>
                    <a:pt x="36274" y="22662"/>
                    <a:pt x="37197" y="23215"/>
                  </a:cubicBezTo>
                  <a:cubicBezTo>
                    <a:pt x="37506" y="23400"/>
                    <a:pt x="37841" y="23483"/>
                    <a:pt x="38181" y="23483"/>
                  </a:cubicBezTo>
                  <a:cubicBezTo>
                    <a:pt x="39248" y="23483"/>
                    <a:pt x="40359" y="22663"/>
                    <a:pt x="40862" y="21629"/>
                  </a:cubicBezTo>
                  <a:cubicBezTo>
                    <a:pt x="41523" y="20266"/>
                    <a:pt x="41474" y="18675"/>
                    <a:pt x="41598" y="17158"/>
                  </a:cubicBezTo>
                  <a:cubicBezTo>
                    <a:pt x="42048" y="11669"/>
                    <a:pt x="45627" y="6108"/>
                    <a:pt x="50921" y="5085"/>
                  </a:cubicBezTo>
                  <a:cubicBezTo>
                    <a:pt x="51592" y="4955"/>
                    <a:pt x="52267" y="4900"/>
                    <a:pt x="52943" y="4900"/>
                  </a:cubicBezTo>
                  <a:cubicBezTo>
                    <a:pt x="54423" y="4900"/>
                    <a:pt x="55909" y="5166"/>
                    <a:pt x="57377" y="5509"/>
                  </a:cubicBezTo>
                  <a:cubicBezTo>
                    <a:pt x="57377" y="5109"/>
                    <a:pt x="57387" y="4711"/>
                    <a:pt x="57410" y="4311"/>
                  </a:cubicBezTo>
                  <a:cubicBezTo>
                    <a:pt x="56685" y="3621"/>
                    <a:pt x="55053" y="2322"/>
                    <a:pt x="54673" y="2040"/>
                  </a:cubicBezTo>
                  <a:cubicBezTo>
                    <a:pt x="52948" y="766"/>
                    <a:pt x="50837" y="0"/>
                    <a:pt x="48715"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7"/>
            <p:cNvSpPr/>
            <p:nvPr/>
          </p:nvSpPr>
          <p:spPr>
            <a:xfrm rot="-2093782">
              <a:off x="7322650" y="4287213"/>
              <a:ext cx="3120336" cy="2606613"/>
            </a:xfrm>
            <a:custGeom>
              <a:avLst/>
              <a:gdLst/>
              <a:ahLst/>
              <a:cxnLst/>
              <a:rect l="l" t="t" r="r" b="b"/>
              <a:pathLst>
                <a:path w="58881" h="49187" extrusionOk="0">
                  <a:moveTo>
                    <a:pt x="52942" y="1"/>
                  </a:moveTo>
                  <a:cubicBezTo>
                    <a:pt x="52266" y="1"/>
                    <a:pt x="51592" y="56"/>
                    <a:pt x="50921" y="186"/>
                  </a:cubicBezTo>
                  <a:cubicBezTo>
                    <a:pt x="45627" y="1209"/>
                    <a:pt x="42050" y="6770"/>
                    <a:pt x="41598" y="12259"/>
                  </a:cubicBezTo>
                  <a:cubicBezTo>
                    <a:pt x="41474" y="13776"/>
                    <a:pt x="41524" y="15367"/>
                    <a:pt x="40862" y="16730"/>
                  </a:cubicBezTo>
                  <a:cubicBezTo>
                    <a:pt x="40359" y="17763"/>
                    <a:pt x="39249" y="18584"/>
                    <a:pt x="38182" y="18584"/>
                  </a:cubicBezTo>
                  <a:cubicBezTo>
                    <a:pt x="37842" y="18584"/>
                    <a:pt x="37507" y="18500"/>
                    <a:pt x="37197" y="18315"/>
                  </a:cubicBezTo>
                  <a:cubicBezTo>
                    <a:pt x="36274" y="17763"/>
                    <a:pt x="35830" y="16481"/>
                    <a:pt x="34793" y="16213"/>
                  </a:cubicBezTo>
                  <a:cubicBezTo>
                    <a:pt x="34673" y="16182"/>
                    <a:pt x="34552" y="16167"/>
                    <a:pt x="34433" y="16167"/>
                  </a:cubicBezTo>
                  <a:cubicBezTo>
                    <a:pt x="33678" y="16167"/>
                    <a:pt x="32959" y="16746"/>
                    <a:pt x="32544" y="17425"/>
                  </a:cubicBezTo>
                  <a:cubicBezTo>
                    <a:pt x="32064" y="18212"/>
                    <a:pt x="31848" y="19139"/>
                    <a:pt x="31414" y="19953"/>
                  </a:cubicBezTo>
                  <a:cubicBezTo>
                    <a:pt x="30323" y="21996"/>
                    <a:pt x="28074" y="22900"/>
                    <a:pt x="25746" y="22900"/>
                  </a:cubicBezTo>
                  <a:cubicBezTo>
                    <a:pt x="24462" y="22900"/>
                    <a:pt x="23153" y="22625"/>
                    <a:pt x="22001" y="22114"/>
                  </a:cubicBezTo>
                  <a:cubicBezTo>
                    <a:pt x="19832" y="21154"/>
                    <a:pt x="17727" y="19529"/>
                    <a:pt x="15438" y="19529"/>
                  </a:cubicBezTo>
                  <a:cubicBezTo>
                    <a:pt x="15190" y="19529"/>
                    <a:pt x="14939" y="19548"/>
                    <a:pt x="14687" y="19589"/>
                  </a:cubicBezTo>
                  <a:cubicBezTo>
                    <a:pt x="11583" y="20094"/>
                    <a:pt x="9994" y="23526"/>
                    <a:pt x="8080" y="26073"/>
                  </a:cubicBezTo>
                  <a:cubicBezTo>
                    <a:pt x="6059" y="28766"/>
                    <a:pt x="3181" y="30768"/>
                    <a:pt x="1" y="31730"/>
                  </a:cubicBezTo>
                  <a:lnTo>
                    <a:pt x="1" y="49187"/>
                  </a:lnTo>
                  <a:cubicBezTo>
                    <a:pt x="4975" y="47147"/>
                    <a:pt x="9451" y="43844"/>
                    <a:pt x="12905" y="39651"/>
                  </a:cubicBezTo>
                  <a:cubicBezTo>
                    <a:pt x="16409" y="35400"/>
                    <a:pt x="19095" y="30072"/>
                    <a:pt x="23973" y="27614"/>
                  </a:cubicBezTo>
                  <a:cubicBezTo>
                    <a:pt x="25666" y="26761"/>
                    <a:pt x="27553" y="26315"/>
                    <a:pt x="29440" y="26315"/>
                  </a:cubicBezTo>
                  <a:cubicBezTo>
                    <a:pt x="29770" y="26315"/>
                    <a:pt x="30100" y="26329"/>
                    <a:pt x="30430" y="26356"/>
                  </a:cubicBezTo>
                  <a:cubicBezTo>
                    <a:pt x="31521" y="26448"/>
                    <a:pt x="32606" y="26687"/>
                    <a:pt x="33699" y="26687"/>
                  </a:cubicBezTo>
                  <a:cubicBezTo>
                    <a:pt x="33795" y="26687"/>
                    <a:pt x="33891" y="26685"/>
                    <a:pt x="33988" y="26681"/>
                  </a:cubicBezTo>
                  <a:cubicBezTo>
                    <a:pt x="35179" y="26631"/>
                    <a:pt x="36439" y="26183"/>
                    <a:pt x="37093" y="25165"/>
                  </a:cubicBezTo>
                  <a:cubicBezTo>
                    <a:pt x="37523" y="24496"/>
                    <a:pt x="37651" y="23644"/>
                    <a:pt x="38152" y="23028"/>
                  </a:cubicBezTo>
                  <a:cubicBezTo>
                    <a:pt x="38641" y="22423"/>
                    <a:pt x="39329" y="22187"/>
                    <a:pt x="40078" y="22187"/>
                  </a:cubicBezTo>
                  <a:cubicBezTo>
                    <a:pt x="41082" y="22187"/>
                    <a:pt x="42195" y="22612"/>
                    <a:pt x="43080" y="23147"/>
                  </a:cubicBezTo>
                  <a:cubicBezTo>
                    <a:pt x="44339" y="23908"/>
                    <a:pt x="45723" y="24848"/>
                    <a:pt x="47111" y="24848"/>
                  </a:cubicBezTo>
                  <a:cubicBezTo>
                    <a:pt x="47426" y="24848"/>
                    <a:pt x="47742" y="24799"/>
                    <a:pt x="48056" y="24689"/>
                  </a:cubicBezTo>
                  <a:cubicBezTo>
                    <a:pt x="48402" y="24568"/>
                    <a:pt x="48734" y="24171"/>
                    <a:pt x="48853" y="23817"/>
                  </a:cubicBezTo>
                  <a:cubicBezTo>
                    <a:pt x="48970" y="23462"/>
                    <a:pt x="48987" y="23082"/>
                    <a:pt x="48981" y="22709"/>
                  </a:cubicBezTo>
                  <a:cubicBezTo>
                    <a:pt x="48970" y="22024"/>
                    <a:pt x="48883" y="21345"/>
                    <a:pt x="48723" y="20681"/>
                  </a:cubicBezTo>
                  <a:cubicBezTo>
                    <a:pt x="48592" y="20136"/>
                    <a:pt x="48437" y="19536"/>
                    <a:pt x="48257" y="19008"/>
                  </a:cubicBezTo>
                  <a:cubicBezTo>
                    <a:pt x="48063" y="18437"/>
                    <a:pt x="47926" y="18003"/>
                    <a:pt x="47747" y="17397"/>
                  </a:cubicBezTo>
                  <a:cubicBezTo>
                    <a:pt x="47373" y="16125"/>
                    <a:pt x="46946" y="14844"/>
                    <a:pt x="47116" y="13527"/>
                  </a:cubicBezTo>
                  <a:cubicBezTo>
                    <a:pt x="47287" y="12210"/>
                    <a:pt x="48258" y="10886"/>
                    <a:pt x="49557" y="10846"/>
                  </a:cubicBezTo>
                  <a:cubicBezTo>
                    <a:pt x="49579" y="10845"/>
                    <a:pt x="49601" y="10845"/>
                    <a:pt x="49623" y="10845"/>
                  </a:cubicBezTo>
                  <a:cubicBezTo>
                    <a:pt x="51236" y="10845"/>
                    <a:pt x="52314" y="12678"/>
                    <a:pt x="53878" y="13148"/>
                  </a:cubicBezTo>
                  <a:cubicBezTo>
                    <a:pt x="54112" y="13219"/>
                    <a:pt x="54353" y="13252"/>
                    <a:pt x="54595" y="13252"/>
                  </a:cubicBezTo>
                  <a:cubicBezTo>
                    <a:pt x="55680" y="13252"/>
                    <a:pt x="56770" y="12578"/>
                    <a:pt x="57201" y="11549"/>
                  </a:cubicBezTo>
                  <a:cubicBezTo>
                    <a:pt x="57528" y="10765"/>
                    <a:pt x="57494" y="9876"/>
                    <a:pt x="57706" y="9052"/>
                  </a:cubicBezTo>
                  <a:cubicBezTo>
                    <a:pt x="57872" y="8401"/>
                    <a:pt x="58299" y="7740"/>
                    <a:pt x="58881" y="7512"/>
                  </a:cubicBezTo>
                  <a:cubicBezTo>
                    <a:pt x="58823" y="7428"/>
                    <a:pt x="58767" y="7346"/>
                    <a:pt x="58713" y="7259"/>
                  </a:cubicBezTo>
                  <a:cubicBezTo>
                    <a:pt x="58055" y="6201"/>
                    <a:pt x="57781" y="4944"/>
                    <a:pt x="57606" y="3704"/>
                  </a:cubicBezTo>
                  <a:cubicBezTo>
                    <a:pt x="57460" y="2679"/>
                    <a:pt x="57384" y="1645"/>
                    <a:pt x="57377" y="610"/>
                  </a:cubicBezTo>
                  <a:cubicBezTo>
                    <a:pt x="55909" y="267"/>
                    <a:pt x="54422" y="1"/>
                    <a:pt x="52942"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0" name="Google Shape;640;p17"/>
          <p:cNvGrpSpPr/>
          <p:nvPr/>
        </p:nvGrpSpPr>
        <p:grpSpPr>
          <a:xfrm>
            <a:off x="-2020795" y="-1001427"/>
            <a:ext cx="4268852" cy="4222392"/>
            <a:chOff x="-2020795" y="-1001427"/>
            <a:chExt cx="4268852" cy="4222392"/>
          </a:xfrm>
        </p:grpSpPr>
        <p:sp>
          <p:nvSpPr>
            <p:cNvPr id="641" name="Google Shape;641;p17"/>
            <p:cNvSpPr/>
            <p:nvPr/>
          </p:nvSpPr>
          <p:spPr>
            <a:xfrm rot="-2283394">
              <a:off x="-1343995" y="-70312"/>
              <a:ext cx="3120332" cy="2606609"/>
            </a:xfrm>
            <a:custGeom>
              <a:avLst/>
              <a:gdLst/>
              <a:ahLst/>
              <a:cxnLst/>
              <a:rect l="l" t="t" r="r" b="b"/>
              <a:pathLst>
                <a:path w="58881" h="49187" extrusionOk="0">
                  <a:moveTo>
                    <a:pt x="52942" y="1"/>
                  </a:moveTo>
                  <a:cubicBezTo>
                    <a:pt x="52266" y="1"/>
                    <a:pt x="51592" y="56"/>
                    <a:pt x="50921" y="186"/>
                  </a:cubicBezTo>
                  <a:cubicBezTo>
                    <a:pt x="45627" y="1209"/>
                    <a:pt x="42050" y="6770"/>
                    <a:pt x="41598" y="12259"/>
                  </a:cubicBezTo>
                  <a:cubicBezTo>
                    <a:pt x="41474" y="13776"/>
                    <a:pt x="41524" y="15367"/>
                    <a:pt x="40862" y="16730"/>
                  </a:cubicBezTo>
                  <a:cubicBezTo>
                    <a:pt x="40359" y="17763"/>
                    <a:pt x="39249" y="18584"/>
                    <a:pt x="38182" y="18584"/>
                  </a:cubicBezTo>
                  <a:cubicBezTo>
                    <a:pt x="37842" y="18584"/>
                    <a:pt x="37507" y="18500"/>
                    <a:pt x="37197" y="18315"/>
                  </a:cubicBezTo>
                  <a:cubicBezTo>
                    <a:pt x="36274" y="17763"/>
                    <a:pt x="35830" y="16481"/>
                    <a:pt x="34793" y="16213"/>
                  </a:cubicBezTo>
                  <a:cubicBezTo>
                    <a:pt x="34673" y="16182"/>
                    <a:pt x="34552" y="16167"/>
                    <a:pt x="34433" y="16167"/>
                  </a:cubicBezTo>
                  <a:cubicBezTo>
                    <a:pt x="33678" y="16167"/>
                    <a:pt x="32959" y="16746"/>
                    <a:pt x="32544" y="17425"/>
                  </a:cubicBezTo>
                  <a:cubicBezTo>
                    <a:pt x="32064" y="18212"/>
                    <a:pt x="31848" y="19139"/>
                    <a:pt x="31414" y="19953"/>
                  </a:cubicBezTo>
                  <a:cubicBezTo>
                    <a:pt x="30323" y="21996"/>
                    <a:pt x="28074" y="22900"/>
                    <a:pt x="25746" y="22900"/>
                  </a:cubicBezTo>
                  <a:cubicBezTo>
                    <a:pt x="24462" y="22900"/>
                    <a:pt x="23153" y="22625"/>
                    <a:pt x="22001" y="22114"/>
                  </a:cubicBezTo>
                  <a:cubicBezTo>
                    <a:pt x="19832" y="21154"/>
                    <a:pt x="17727" y="19529"/>
                    <a:pt x="15438" y="19529"/>
                  </a:cubicBezTo>
                  <a:cubicBezTo>
                    <a:pt x="15190" y="19529"/>
                    <a:pt x="14939" y="19548"/>
                    <a:pt x="14687" y="19589"/>
                  </a:cubicBezTo>
                  <a:cubicBezTo>
                    <a:pt x="11583" y="20094"/>
                    <a:pt x="9994" y="23526"/>
                    <a:pt x="8080" y="26073"/>
                  </a:cubicBezTo>
                  <a:cubicBezTo>
                    <a:pt x="6059" y="28766"/>
                    <a:pt x="3181" y="30768"/>
                    <a:pt x="1" y="31730"/>
                  </a:cubicBezTo>
                  <a:lnTo>
                    <a:pt x="1" y="49187"/>
                  </a:lnTo>
                  <a:cubicBezTo>
                    <a:pt x="4975" y="47147"/>
                    <a:pt x="9451" y="43844"/>
                    <a:pt x="12905" y="39651"/>
                  </a:cubicBezTo>
                  <a:cubicBezTo>
                    <a:pt x="16409" y="35400"/>
                    <a:pt x="19095" y="30072"/>
                    <a:pt x="23973" y="27614"/>
                  </a:cubicBezTo>
                  <a:cubicBezTo>
                    <a:pt x="25666" y="26761"/>
                    <a:pt x="27553" y="26315"/>
                    <a:pt x="29440" y="26315"/>
                  </a:cubicBezTo>
                  <a:cubicBezTo>
                    <a:pt x="29770" y="26315"/>
                    <a:pt x="30100" y="26329"/>
                    <a:pt x="30430" y="26356"/>
                  </a:cubicBezTo>
                  <a:cubicBezTo>
                    <a:pt x="31521" y="26448"/>
                    <a:pt x="32606" y="26687"/>
                    <a:pt x="33699" y="26687"/>
                  </a:cubicBezTo>
                  <a:cubicBezTo>
                    <a:pt x="33795" y="26687"/>
                    <a:pt x="33891" y="26685"/>
                    <a:pt x="33988" y="26681"/>
                  </a:cubicBezTo>
                  <a:cubicBezTo>
                    <a:pt x="35179" y="26631"/>
                    <a:pt x="36439" y="26183"/>
                    <a:pt x="37093" y="25165"/>
                  </a:cubicBezTo>
                  <a:cubicBezTo>
                    <a:pt x="37523" y="24496"/>
                    <a:pt x="37651" y="23644"/>
                    <a:pt x="38152" y="23028"/>
                  </a:cubicBezTo>
                  <a:cubicBezTo>
                    <a:pt x="38641" y="22423"/>
                    <a:pt x="39329" y="22187"/>
                    <a:pt x="40078" y="22187"/>
                  </a:cubicBezTo>
                  <a:cubicBezTo>
                    <a:pt x="41082" y="22187"/>
                    <a:pt x="42195" y="22612"/>
                    <a:pt x="43080" y="23147"/>
                  </a:cubicBezTo>
                  <a:cubicBezTo>
                    <a:pt x="44339" y="23908"/>
                    <a:pt x="45723" y="24848"/>
                    <a:pt x="47111" y="24848"/>
                  </a:cubicBezTo>
                  <a:cubicBezTo>
                    <a:pt x="47426" y="24848"/>
                    <a:pt x="47742" y="24799"/>
                    <a:pt x="48056" y="24689"/>
                  </a:cubicBezTo>
                  <a:cubicBezTo>
                    <a:pt x="48402" y="24568"/>
                    <a:pt x="48734" y="24171"/>
                    <a:pt x="48853" y="23817"/>
                  </a:cubicBezTo>
                  <a:cubicBezTo>
                    <a:pt x="48970" y="23462"/>
                    <a:pt x="48987" y="23082"/>
                    <a:pt x="48981" y="22709"/>
                  </a:cubicBezTo>
                  <a:cubicBezTo>
                    <a:pt x="48970" y="22024"/>
                    <a:pt x="48883" y="21345"/>
                    <a:pt x="48723" y="20681"/>
                  </a:cubicBezTo>
                  <a:cubicBezTo>
                    <a:pt x="48592" y="20136"/>
                    <a:pt x="48437" y="19536"/>
                    <a:pt x="48257" y="19008"/>
                  </a:cubicBezTo>
                  <a:cubicBezTo>
                    <a:pt x="48063" y="18437"/>
                    <a:pt x="47926" y="18003"/>
                    <a:pt x="47747" y="17397"/>
                  </a:cubicBezTo>
                  <a:cubicBezTo>
                    <a:pt x="47373" y="16125"/>
                    <a:pt x="46946" y="14844"/>
                    <a:pt x="47116" y="13527"/>
                  </a:cubicBezTo>
                  <a:cubicBezTo>
                    <a:pt x="47287" y="12210"/>
                    <a:pt x="48258" y="10886"/>
                    <a:pt x="49557" y="10846"/>
                  </a:cubicBezTo>
                  <a:cubicBezTo>
                    <a:pt x="49579" y="10845"/>
                    <a:pt x="49601" y="10845"/>
                    <a:pt x="49623" y="10845"/>
                  </a:cubicBezTo>
                  <a:cubicBezTo>
                    <a:pt x="51236" y="10845"/>
                    <a:pt x="52314" y="12678"/>
                    <a:pt x="53878" y="13148"/>
                  </a:cubicBezTo>
                  <a:cubicBezTo>
                    <a:pt x="54112" y="13219"/>
                    <a:pt x="54353" y="13252"/>
                    <a:pt x="54595" y="13252"/>
                  </a:cubicBezTo>
                  <a:cubicBezTo>
                    <a:pt x="55680" y="13252"/>
                    <a:pt x="56770" y="12578"/>
                    <a:pt x="57201" y="11549"/>
                  </a:cubicBezTo>
                  <a:cubicBezTo>
                    <a:pt x="57528" y="10765"/>
                    <a:pt x="57494" y="9876"/>
                    <a:pt x="57706" y="9052"/>
                  </a:cubicBezTo>
                  <a:cubicBezTo>
                    <a:pt x="57872" y="8401"/>
                    <a:pt x="58299" y="7740"/>
                    <a:pt x="58881" y="7512"/>
                  </a:cubicBezTo>
                  <a:cubicBezTo>
                    <a:pt x="58823" y="7428"/>
                    <a:pt x="58767" y="7346"/>
                    <a:pt x="58713" y="7259"/>
                  </a:cubicBezTo>
                  <a:cubicBezTo>
                    <a:pt x="58055" y="6201"/>
                    <a:pt x="57781" y="4944"/>
                    <a:pt x="57606" y="3704"/>
                  </a:cubicBezTo>
                  <a:cubicBezTo>
                    <a:pt x="57460" y="2679"/>
                    <a:pt x="57384" y="1645"/>
                    <a:pt x="57377" y="610"/>
                  </a:cubicBezTo>
                  <a:cubicBezTo>
                    <a:pt x="55909" y="267"/>
                    <a:pt x="54422" y="1"/>
                    <a:pt x="52942"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7"/>
            <p:cNvSpPr/>
            <p:nvPr/>
          </p:nvSpPr>
          <p:spPr>
            <a:xfrm rot="-2283394">
              <a:off x="-1944386" y="-187259"/>
              <a:ext cx="3095160" cy="1315361"/>
            </a:xfrm>
            <a:custGeom>
              <a:avLst/>
              <a:gdLst/>
              <a:ahLst/>
              <a:cxnLst/>
              <a:rect l="l" t="t" r="r" b="b"/>
              <a:pathLst>
                <a:path w="58406" h="24821" extrusionOk="0">
                  <a:moveTo>
                    <a:pt x="48077" y="0"/>
                  </a:moveTo>
                  <a:cubicBezTo>
                    <a:pt x="47612" y="0"/>
                    <a:pt x="47143" y="29"/>
                    <a:pt x="46670" y="89"/>
                  </a:cubicBezTo>
                  <a:cubicBezTo>
                    <a:pt x="42422" y="631"/>
                    <a:pt x="39076" y="3727"/>
                    <a:pt x="38432" y="8954"/>
                  </a:cubicBezTo>
                  <a:cubicBezTo>
                    <a:pt x="38291" y="10100"/>
                    <a:pt x="38216" y="11735"/>
                    <a:pt x="37846" y="12827"/>
                  </a:cubicBezTo>
                  <a:cubicBezTo>
                    <a:pt x="37525" y="13778"/>
                    <a:pt x="36654" y="14640"/>
                    <a:pt x="35717" y="14640"/>
                  </a:cubicBezTo>
                  <a:cubicBezTo>
                    <a:pt x="35577" y="14640"/>
                    <a:pt x="35436" y="14621"/>
                    <a:pt x="35296" y="14581"/>
                  </a:cubicBezTo>
                  <a:cubicBezTo>
                    <a:pt x="34235" y="14273"/>
                    <a:pt x="33797" y="12993"/>
                    <a:pt x="32959" y="12264"/>
                  </a:cubicBezTo>
                  <a:cubicBezTo>
                    <a:pt x="32489" y="11856"/>
                    <a:pt x="31877" y="11657"/>
                    <a:pt x="31263" y="11657"/>
                  </a:cubicBezTo>
                  <a:cubicBezTo>
                    <a:pt x="30489" y="11657"/>
                    <a:pt x="29712" y="11972"/>
                    <a:pt x="29210" y="12577"/>
                  </a:cubicBezTo>
                  <a:cubicBezTo>
                    <a:pt x="27616" y="14500"/>
                    <a:pt x="28949" y="18103"/>
                    <a:pt x="26926" y="19545"/>
                  </a:cubicBezTo>
                  <a:cubicBezTo>
                    <a:pt x="26497" y="19852"/>
                    <a:pt x="26005" y="19981"/>
                    <a:pt x="25495" y="19981"/>
                  </a:cubicBezTo>
                  <a:cubicBezTo>
                    <a:pt x="24583" y="19981"/>
                    <a:pt x="23613" y="19566"/>
                    <a:pt x="22841" y="19018"/>
                  </a:cubicBezTo>
                  <a:cubicBezTo>
                    <a:pt x="20559" y="17395"/>
                    <a:pt x="19100" y="14804"/>
                    <a:pt x="16916" y="13046"/>
                  </a:cubicBezTo>
                  <a:cubicBezTo>
                    <a:pt x="15576" y="11968"/>
                    <a:pt x="13946" y="11219"/>
                    <a:pt x="12243" y="11113"/>
                  </a:cubicBezTo>
                  <a:cubicBezTo>
                    <a:pt x="12114" y="11105"/>
                    <a:pt x="11985" y="11102"/>
                    <a:pt x="11855" y="11102"/>
                  </a:cubicBezTo>
                  <a:cubicBezTo>
                    <a:pt x="10276" y="11102"/>
                    <a:pt x="8679" y="11687"/>
                    <a:pt x="7576" y="12838"/>
                  </a:cubicBezTo>
                  <a:cubicBezTo>
                    <a:pt x="6166" y="14311"/>
                    <a:pt x="5713" y="16454"/>
                    <a:pt x="4779" y="18280"/>
                  </a:cubicBezTo>
                  <a:cubicBezTo>
                    <a:pt x="3845" y="20106"/>
                    <a:pt x="2016" y="21460"/>
                    <a:pt x="1" y="21460"/>
                  </a:cubicBezTo>
                  <a:lnTo>
                    <a:pt x="1" y="24821"/>
                  </a:lnTo>
                  <a:cubicBezTo>
                    <a:pt x="2919" y="24821"/>
                    <a:pt x="5899" y="23126"/>
                    <a:pt x="7051" y="20385"/>
                  </a:cubicBezTo>
                  <a:cubicBezTo>
                    <a:pt x="7709" y="18817"/>
                    <a:pt x="7972" y="16819"/>
                    <a:pt x="9458" y="16047"/>
                  </a:cubicBezTo>
                  <a:cubicBezTo>
                    <a:pt x="9903" y="15816"/>
                    <a:pt x="10405" y="15735"/>
                    <a:pt x="10906" y="15735"/>
                  </a:cubicBezTo>
                  <a:cubicBezTo>
                    <a:pt x="11041" y="15735"/>
                    <a:pt x="11175" y="15741"/>
                    <a:pt x="11309" y="15751"/>
                  </a:cubicBezTo>
                  <a:cubicBezTo>
                    <a:pt x="13786" y="15942"/>
                    <a:pt x="15918" y="17551"/>
                    <a:pt x="17816" y="19188"/>
                  </a:cubicBezTo>
                  <a:cubicBezTo>
                    <a:pt x="19714" y="20825"/>
                    <a:pt x="21630" y="22609"/>
                    <a:pt x="24025" y="23278"/>
                  </a:cubicBezTo>
                  <a:cubicBezTo>
                    <a:pt x="24539" y="23421"/>
                    <a:pt x="25082" y="23493"/>
                    <a:pt x="25626" y="23493"/>
                  </a:cubicBezTo>
                  <a:cubicBezTo>
                    <a:pt x="27622" y="23493"/>
                    <a:pt x="29636" y="22534"/>
                    <a:pt x="30292" y="20656"/>
                  </a:cubicBezTo>
                  <a:cubicBezTo>
                    <a:pt x="30917" y="18872"/>
                    <a:pt x="30184" y="16770"/>
                    <a:pt x="30975" y="15055"/>
                  </a:cubicBezTo>
                  <a:cubicBezTo>
                    <a:pt x="31063" y="14863"/>
                    <a:pt x="31197" y="14659"/>
                    <a:pt x="31402" y="14625"/>
                  </a:cubicBezTo>
                  <a:cubicBezTo>
                    <a:pt x="31423" y="14622"/>
                    <a:pt x="31443" y="14620"/>
                    <a:pt x="31462" y="14620"/>
                  </a:cubicBezTo>
                  <a:cubicBezTo>
                    <a:pt x="31689" y="14620"/>
                    <a:pt x="31878" y="14832"/>
                    <a:pt x="32003" y="15037"/>
                  </a:cubicBezTo>
                  <a:cubicBezTo>
                    <a:pt x="32918" y="16519"/>
                    <a:pt x="33031" y="18746"/>
                    <a:pt x="34620" y="19403"/>
                  </a:cubicBezTo>
                  <a:cubicBezTo>
                    <a:pt x="34879" y="19510"/>
                    <a:pt x="35151" y="19558"/>
                    <a:pt x="35425" y="19558"/>
                  </a:cubicBezTo>
                  <a:cubicBezTo>
                    <a:pt x="36113" y="19558"/>
                    <a:pt x="36818" y="19257"/>
                    <a:pt x="37389" y="18839"/>
                  </a:cubicBezTo>
                  <a:cubicBezTo>
                    <a:pt x="39166" y="17537"/>
                    <a:pt x="40001" y="15282"/>
                    <a:pt x="40498" y="13105"/>
                  </a:cubicBezTo>
                  <a:cubicBezTo>
                    <a:pt x="40994" y="10930"/>
                    <a:pt x="41266" y="8654"/>
                    <a:pt x="42307" y="6689"/>
                  </a:cubicBezTo>
                  <a:cubicBezTo>
                    <a:pt x="43425" y="4580"/>
                    <a:pt x="45443" y="2968"/>
                    <a:pt x="47738" y="2464"/>
                  </a:cubicBezTo>
                  <a:cubicBezTo>
                    <a:pt x="48251" y="2351"/>
                    <a:pt x="48776" y="2296"/>
                    <a:pt x="49300" y="2296"/>
                  </a:cubicBezTo>
                  <a:cubicBezTo>
                    <a:pt x="51123" y="2296"/>
                    <a:pt x="52948" y="2965"/>
                    <a:pt x="54293" y="4222"/>
                  </a:cubicBezTo>
                  <a:cubicBezTo>
                    <a:pt x="54929" y="4815"/>
                    <a:pt x="55484" y="5546"/>
                    <a:pt x="56283" y="5873"/>
                  </a:cubicBezTo>
                  <a:cubicBezTo>
                    <a:pt x="56571" y="5993"/>
                    <a:pt x="56913" y="6063"/>
                    <a:pt x="57237" y="6063"/>
                  </a:cubicBezTo>
                  <a:cubicBezTo>
                    <a:pt x="57808" y="6063"/>
                    <a:pt x="58325" y="5844"/>
                    <a:pt x="58406" y="5289"/>
                  </a:cubicBezTo>
                  <a:cubicBezTo>
                    <a:pt x="55955" y="2260"/>
                    <a:pt x="52181" y="0"/>
                    <a:pt x="48077"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17"/>
            <p:cNvSpPr/>
            <p:nvPr/>
          </p:nvSpPr>
          <p:spPr>
            <a:xfrm rot="-2283394">
              <a:off x="-1700844" y="-179971"/>
              <a:ext cx="3042378" cy="1941165"/>
            </a:xfrm>
            <a:custGeom>
              <a:avLst/>
              <a:gdLst/>
              <a:ahLst/>
              <a:cxnLst/>
              <a:rect l="l" t="t" r="r" b="b"/>
              <a:pathLst>
                <a:path w="57410" h="36630" extrusionOk="0">
                  <a:moveTo>
                    <a:pt x="48715" y="0"/>
                  </a:moveTo>
                  <a:cubicBezTo>
                    <a:pt x="48444" y="0"/>
                    <a:pt x="48172" y="13"/>
                    <a:pt x="47902" y="38"/>
                  </a:cubicBezTo>
                  <a:cubicBezTo>
                    <a:pt x="45510" y="265"/>
                    <a:pt x="43197" y="1553"/>
                    <a:pt x="41865" y="3595"/>
                  </a:cubicBezTo>
                  <a:cubicBezTo>
                    <a:pt x="39508" y="7210"/>
                    <a:pt x="40509" y="12282"/>
                    <a:pt x="38321" y="16006"/>
                  </a:cubicBezTo>
                  <a:cubicBezTo>
                    <a:pt x="37777" y="16934"/>
                    <a:pt x="36849" y="17809"/>
                    <a:pt x="35841" y="17809"/>
                  </a:cubicBezTo>
                  <a:cubicBezTo>
                    <a:pt x="35695" y="17809"/>
                    <a:pt x="35547" y="17791"/>
                    <a:pt x="35398" y="17751"/>
                  </a:cubicBezTo>
                  <a:cubicBezTo>
                    <a:pt x="33057" y="17131"/>
                    <a:pt x="33803" y="12555"/>
                    <a:pt x="31444" y="12006"/>
                  </a:cubicBezTo>
                  <a:cubicBezTo>
                    <a:pt x="31393" y="11994"/>
                    <a:pt x="31335" y="11989"/>
                    <a:pt x="31274" y="11989"/>
                  </a:cubicBezTo>
                  <a:cubicBezTo>
                    <a:pt x="31067" y="11989"/>
                    <a:pt x="30823" y="12053"/>
                    <a:pt x="30663" y="12139"/>
                  </a:cubicBezTo>
                  <a:cubicBezTo>
                    <a:pt x="30427" y="12266"/>
                    <a:pt x="30251" y="12465"/>
                    <a:pt x="30142" y="12715"/>
                  </a:cubicBezTo>
                  <a:cubicBezTo>
                    <a:pt x="29050" y="15222"/>
                    <a:pt x="30206" y="18661"/>
                    <a:pt x="28238" y="20530"/>
                  </a:cubicBezTo>
                  <a:cubicBezTo>
                    <a:pt x="27577" y="21158"/>
                    <a:pt x="26699" y="21429"/>
                    <a:pt x="25793" y="21429"/>
                  </a:cubicBezTo>
                  <a:cubicBezTo>
                    <a:pt x="24995" y="21429"/>
                    <a:pt x="24175" y="21218"/>
                    <a:pt x="23463" y="20855"/>
                  </a:cubicBezTo>
                  <a:cubicBezTo>
                    <a:pt x="21945" y="20078"/>
                    <a:pt x="20784" y="18747"/>
                    <a:pt x="19586" y="17516"/>
                  </a:cubicBezTo>
                  <a:cubicBezTo>
                    <a:pt x="18070" y="15959"/>
                    <a:pt x="16386" y="14485"/>
                    <a:pt x="14358" y="13754"/>
                  </a:cubicBezTo>
                  <a:cubicBezTo>
                    <a:pt x="13576" y="13472"/>
                    <a:pt x="12733" y="13319"/>
                    <a:pt x="11899" y="13319"/>
                  </a:cubicBezTo>
                  <a:cubicBezTo>
                    <a:pt x="10568" y="13319"/>
                    <a:pt x="9259" y="13708"/>
                    <a:pt x="8252" y="14583"/>
                  </a:cubicBezTo>
                  <a:cubicBezTo>
                    <a:pt x="6644" y="15979"/>
                    <a:pt x="6101" y="18271"/>
                    <a:pt x="4776" y="19948"/>
                  </a:cubicBezTo>
                  <a:cubicBezTo>
                    <a:pt x="3615" y="21418"/>
                    <a:pt x="1841" y="22361"/>
                    <a:pt x="1" y="22492"/>
                  </a:cubicBezTo>
                  <a:lnTo>
                    <a:pt x="1" y="36629"/>
                  </a:lnTo>
                  <a:cubicBezTo>
                    <a:pt x="3181" y="35667"/>
                    <a:pt x="6059" y="33665"/>
                    <a:pt x="8080" y="30972"/>
                  </a:cubicBezTo>
                  <a:cubicBezTo>
                    <a:pt x="9995" y="28425"/>
                    <a:pt x="11583" y="24995"/>
                    <a:pt x="14687" y="24490"/>
                  </a:cubicBezTo>
                  <a:cubicBezTo>
                    <a:pt x="14940" y="24448"/>
                    <a:pt x="15191" y="24429"/>
                    <a:pt x="15440" y="24429"/>
                  </a:cubicBezTo>
                  <a:cubicBezTo>
                    <a:pt x="17730" y="24429"/>
                    <a:pt x="19833" y="26053"/>
                    <a:pt x="22001" y="27013"/>
                  </a:cubicBezTo>
                  <a:cubicBezTo>
                    <a:pt x="23153" y="27524"/>
                    <a:pt x="24462" y="27799"/>
                    <a:pt x="25746" y="27799"/>
                  </a:cubicBezTo>
                  <a:cubicBezTo>
                    <a:pt x="28074" y="27799"/>
                    <a:pt x="30323" y="26895"/>
                    <a:pt x="31414" y="24852"/>
                  </a:cubicBezTo>
                  <a:cubicBezTo>
                    <a:pt x="31848" y="24039"/>
                    <a:pt x="32064" y="23111"/>
                    <a:pt x="32544" y="22324"/>
                  </a:cubicBezTo>
                  <a:cubicBezTo>
                    <a:pt x="32959" y="21645"/>
                    <a:pt x="33678" y="21066"/>
                    <a:pt x="34433" y="21066"/>
                  </a:cubicBezTo>
                  <a:cubicBezTo>
                    <a:pt x="34552" y="21066"/>
                    <a:pt x="34673" y="21081"/>
                    <a:pt x="34793" y="21112"/>
                  </a:cubicBezTo>
                  <a:cubicBezTo>
                    <a:pt x="35830" y="21380"/>
                    <a:pt x="36274" y="22662"/>
                    <a:pt x="37197" y="23215"/>
                  </a:cubicBezTo>
                  <a:cubicBezTo>
                    <a:pt x="37506" y="23400"/>
                    <a:pt x="37841" y="23483"/>
                    <a:pt x="38181" y="23483"/>
                  </a:cubicBezTo>
                  <a:cubicBezTo>
                    <a:pt x="39248" y="23483"/>
                    <a:pt x="40359" y="22663"/>
                    <a:pt x="40862" y="21629"/>
                  </a:cubicBezTo>
                  <a:cubicBezTo>
                    <a:pt x="41523" y="20266"/>
                    <a:pt x="41474" y="18675"/>
                    <a:pt x="41598" y="17158"/>
                  </a:cubicBezTo>
                  <a:cubicBezTo>
                    <a:pt x="42048" y="11669"/>
                    <a:pt x="45627" y="6108"/>
                    <a:pt x="50921" y="5085"/>
                  </a:cubicBezTo>
                  <a:cubicBezTo>
                    <a:pt x="51592" y="4955"/>
                    <a:pt x="52267" y="4900"/>
                    <a:pt x="52943" y="4900"/>
                  </a:cubicBezTo>
                  <a:cubicBezTo>
                    <a:pt x="54423" y="4900"/>
                    <a:pt x="55909" y="5166"/>
                    <a:pt x="57377" y="5509"/>
                  </a:cubicBezTo>
                  <a:cubicBezTo>
                    <a:pt x="57377" y="5109"/>
                    <a:pt x="57387" y="4711"/>
                    <a:pt x="57410" y="4311"/>
                  </a:cubicBezTo>
                  <a:cubicBezTo>
                    <a:pt x="56685" y="3621"/>
                    <a:pt x="55053" y="2322"/>
                    <a:pt x="54673" y="2040"/>
                  </a:cubicBezTo>
                  <a:cubicBezTo>
                    <a:pt x="52948" y="766"/>
                    <a:pt x="50837" y="0"/>
                    <a:pt x="48715"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4" name="Google Shape;644;p17"/>
          <p:cNvSpPr/>
          <p:nvPr/>
        </p:nvSpPr>
        <p:spPr>
          <a:xfrm rot="7011584" flipH="1">
            <a:off x="6084004" y="1479601"/>
            <a:ext cx="5543530" cy="2725278"/>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5" name="Google Shape;645;p17"/>
          <p:cNvGrpSpPr/>
          <p:nvPr/>
        </p:nvGrpSpPr>
        <p:grpSpPr>
          <a:xfrm rot="-1176661" flipH="1">
            <a:off x="583216" y="-25"/>
            <a:ext cx="546399" cy="640116"/>
            <a:chOff x="8544496" y="1927548"/>
            <a:chExt cx="412853" cy="484556"/>
          </a:xfrm>
        </p:grpSpPr>
        <p:sp>
          <p:nvSpPr>
            <p:cNvPr id="646" name="Google Shape;646;p17"/>
            <p:cNvSpPr/>
            <p:nvPr/>
          </p:nvSpPr>
          <p:spPr>
            <a:xfrm rot="-2382154" flipH="1">
              <a:off x="8587245" y="2146691"/>
              <a:ext cx="296314" cy="184285"/>
            </a:xfrm>
            <a:custGeom>
              <a:avLst/>
              <a:gdLst/>
              <a:ahLst/>
              <a:cxnLst/>
              <a:rect l="l" t="t" r="r" b="b"/>
              <a:pathLst>
                <a:path w="8158" h="5124" extrusionOk="0">
                  <a:moveTo>
                    <a:pt x="1" y="0"/>
                  </a:moveTo>
                  <a:cubicBezTo>
                    <a:pt x="1" y="1"/>
                    <a:pt x="1638" y="1842"/>
                    <a:pt x="3171" y="3114"/>
                  </a:cubicBezTo>
                  <a:cubicBezTo>
                    <a:pt x="4433" y="4163"/>
                    <a:pt x="5611" y="5124"/>
                    <a:pt x="6495" y="5124"/>
                  </a:cubicBezTo>
                  <a:cubicBezTo>
                    <a:pt x="6683" y="5124"/>
                    <a:pt x="6858" y="5080"/>
                    <a:pt x="7018" y="4985"/>
                  </a:cubicBezTo>
                  <a:cubicBezTo>
                    <a:pt x="7926" y="4442"/>
                    <a:pt x="8158" y="2913"/>
                    <a:pt x="5716" y="2312"/>
                  </a:cubicBezTo>
                  <a:cubicBezTo>
                    <a:pt x="3273" y="1711"/>
                    <a:pt x="1" y="1"/>
                    <a:pt x="1" y="0"/>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17"/>
            <p:cNvSpPr/>
            <p:nvPr/>
          </p:nvSpPr>
          <p:spPr>
            <a:xfrm rot="-2382154" flipH="1">
              <a:off x="8539991" y="2123937"/>
              <a:ext cx="286725" cy="89409"/>
            </a:xfrm>
            <a:custGeom>
              <a:avLst/>
              <a:gdLst/>
              <a:ahLst/>
              <a:cxnLst/>
              <a:rect l="l" t="t" r="r" b="b"/>
              <a:pathLst>
                <a:path w="7894" h="2486" extrusionOk="0">
                  <a:moveTo>
                    <a:pt x="6146" y="1"/>
                  </a:moveTo>
                  <a:cubicBezTo>
                    <a:pt x="5884" y="1"/>
                    <a:pt x="5599" y="75"/>
                    <a:pt x="5310" y="253"/>
                  </a:cubicBezTo>
                  <a:cubicBezTo>
                    <a:pt x="4073" y="1013"/>
                    <a:pt x="2067" y="1135"/>
                    <a:pt x="907" y="1135"/>
                  </a:cubicBezTo>
                  <a:cubicBezTo>
                    <a:pt x="360" y="1135"/>
                    <a:pt x="1" y="1107"/>
                    <a:pt x="1" y="1107"/>
                  </a:cubicBezTo>
                  <a:lnTo>
                    <a:pt x="1" y="1107"/>
                  </a:lnTo>
                  <a:cubicBezTo>
                    <a:pt x="1302" y="1688"/>
                    <a:pt x="2813" y="2486"/>
                    <a:pt x="4450" y="2486"/>
                  </a:cubicBezTo>
                  <a:cubicBezTo>
                    <a:pt x="5267" y="2486"/>
                    <a:pt x="6116" y="2287"/>
                    <a:pt x="6986" y="1763"/>
                  </a:cubicBezTo>
                  <a:cubicBezTo>
                    <a:pt x="7894" y="1216"/>
                    <a:pt x="7205" y="1"/>
                    <a:pt x="6146" y="1"/>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17"/>
            <p:cNvSpPr/>
            <p:nvPr/>
          </p:nvSpPr>
          <p:spPr>
            <a:xfrm rot="-2382154" flipH="1">
              <a:off x="8773750" y="2079356"/>
              <a:ext cx="111690" cy="256826"/>
            </a:xfrm>
            <a:custGeom>
              <a:avLst/>
              <a:gdLst/>
              <a:ahLst/>
              <a:cxnLst/>
              <a:rect l="l" t="t" r="r" b="b"/>
              <a:pathLst>
                <a:path w="3075" h="7141" extrusionOk="0">
                  <a:moveTo>
                    <a:pt x="1" y="0"/>
                  </a:moveTo>
                  <a:cubicBezTo>
                    <a:pt x="1030" y="3088"/>
                    <a:pt x="552" y="5121"/>
                    <a:pt x="962" y="6259"/>
                  </a:cubicBezTo>
                  <a:cubicBezTo>
                    <a:pt x="1148" y="6777"/>
                    <a:pt x="1625" y="7140"/>
                    <a:pt x="2066" y="7140"/>
                  </a:cubicBezTo>
                  <a:cubicBezTo>
                    <a:pt x="2596" y="7140"/>
                    <a:pt x="3074" y="6616"/>
                    <a:pt x="2934" y="5206"/>
                  </a:cubicBezTo>
                  <a:cubicBezTo>
                    <a:pt x="2766" y="3513"/>
                    <a:pt x="1" y="1"/>
                    <a:pt x="1" y="0"/>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17"/>
            <p:cNvSpPr/>
            <p:nvPr/>
          </p:nvSpPr>
          <p:spPr>
            <a:xfrm rot="-2382154" flipH="1">
              <a:off x="8548948" y="2160518"/>
              <a:ext cx="312477" cy="109154"/>
            </a:xfrm>
            <a:custGeom>
              <a:avLst/>
              <a:gdLst/>
              <a:ahLst/>
              <a:cxnLst/>
              <a:rect l="l" t="t" r="r" b="b"/>
              <a:pathLst>
                <a:path w="8603" h="3035" extrusionOk="0">
                  <a:moveTo>
                    <a:pt x="1" y="0"/>
                  </a:moveTo>
                  <a:cubicBezTo>
                    <a:pt x="1" y="1"/>
                    <a:pt x="3656" y="3035"/>
                    <a:pt x="6315" y="3035"/>
                  </a:cubicBezTo>
                  <a:cubicBezTo>
                    <a:pt x="6721" y="3035"/>
                    <a:pt x="7103" y="2964"/>
                    <a:pt x="7446" y="2801"/>
                  </a:cubicBezTo>
                  <a:cubicBezTo>
                    <a:pt x="8602" y="2250"/>
                    <a:pt x="8250" y="622"/>
                    <a:pt x="6463" y="622"/>
                  </a:cubicBezTo>
                  <a:cubicBezTo>
                    <a:pt x="6297" y="622"/>
                    <a:pt x="6119" y="636"/>
                    <a:pt x="5929" y="666"/>
                  </a:cubicBezTo>
                  <a:cubicBezTo>
                    <a:pt x="5542" y="727"/>
                    <a:pt x="5130" y="753"/>
                    <a:pt x="4712" y="753"/>
                  </a:cubicBezTo>
                  <a:cubicBezTo>
                    <a:pt x="2458" y="753"/>
                    <a:pt x="1" y="1"/>
                    <a:pt x="1" y="0"/>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17"/>
            <p:cNvSpPr/>
            <p:nvPr/>
          </p:nvSpPr>
          <p:spPr>
            <a:xfrm rot="-2382154" flipH="1">
              <a:off x="8682970" y="2112131"/>
              <a:ext cx="215861" cy="261142"/>
            </a:xfrm>
            <a:custGeom>
              <a:avLst/>
              <a:gdLst/>
              <a:ahLst/>
              <a:cxnLst/>
              <a:rect l="l" t="t" r="r" b="b"/>
              <a:pathLst>
                <a:path w="5943" h="7261" extrusionOk="0">
                  <a:moveTo>
                    <a:pt x="1" y="0"/>
                  </a:moveTo>
                  <a:cubicBezTo>
                    <a:pt x="1" y="1"/>
                    <a:pt x="1297" y="1678"/>
                    <a:pt x="1762" y="2557"/>
                  </a:cubicBezTo>
                  <a:cubicBezTo>
                    <a:pt x="2736" y="4396"/>
                    <a:pt x="3233" y="5806"/>
                    <a:pt x="3503" y="6369"/>
                  </a:cubicBezTo>
                  <a:cubicBezTo>
                    <a:pt x="3785" y="6957"/>
                    <a:pt x="4281" y="7260"/>
                    <a:pt x="4714" y="7260"/>
                  </a:cubicBezTo>
                  <a:cubicBezTo>
                    <a:pt x="5410" y="7260"/>
                    <a:pt x="5943" y="6478"/>
                    <a:pt x="5163" y="4842"/>
                  </a:cubicBezTo>
                  <a:cubicBezTo>
                    <a:pt x="3898" y="2187"/>
                    <a:pt x="338" y="109"/>
                    <a:pt x="1" y="0"/>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17"/>
            <p:cNvSpPr/>
            <p:nvPr/>
          </p:nvSpPr>
          <p:spPr>
            <a:xfrm rot="-2382154" flipH="1">
              <a:off x="8668474" y="1980472"/>
              <a:ext cx="239688" cy="204928"/>
            </a:xfrm>
            <a:custGeom>
              <a:avLst/>
              <a:gdLst/>
              <a:ahLst/>
              <a:cxnLst/>
              <a:rect l="l" t="t" r="r" b="b"/>
              <a:pathLst>
                <a:path w="6599" h="5698" extrusionOk="0">
                  <a:moveTo>
                    <a:pt x="221" y="1"/>
                  </a:moveTo>
                  <a:cubicBezTo>
                    <a:pt x="155" y="1"/>
                    <a:pt x="67" y="50"/>
                    <a:pt x="0" y="268"/>
                  </a:cubicBezTo>
                  <a:cubicBezTo>
                    <a:pt x="0" y="268"/>
                    <a:pt x="1030" y="1401"/>
                    <a:pt x="2285" y="2173"/>
                  </a:cubicBezTo>
                  <a:cubicBezTo>
                    <a:pt x="2977" y="2600"/>
                    <a:pt x="3393" y="3361"/>
                    <a:pt x="3378" y="4174"/>
                  </a:cubicBezTo>
                  <a:cubicBezTo>
                    <a:pt x="3370" y="4751"/>
                    <a:pt x="3331" y="5223"/>
                    <a:pt x="3331" y="5223"/>
                  </a:cubicBezTo>
                  <a:cubicBezTo>
                    <a:pt x="3331" y="5223"/>
                    <a:pt x="3588" y="5697"/>
                    <a:pt x="3954" y="5697"/>
                  </a:cubicBezTo>
                  <a:cubicBezTo>
                    <a:pt x="4013" y="5697"/>
                    <a:pt x="4075" y="5685"/>
                    <a:pt x="4139" y="5656"/>
                  </a:cubicBezTo>
                  <a:cubicBezTo>
                    <a:pt x="4696" y="5405"/>
                    <a:pt x="4520" y="4731"/>
                    <a:pt x="4520" y="4731"/>
                  </a:cubicBezTo>
                  <a:lnTo>
                    <a:pt x="4520" y="4731"/>
                  </a:lnTo>
                  <a:cubicBezTo>
                    <a:pt x="4520" y="4731"/>
                    <a:pt x="4797" y="5272"/>
                    <a:pt x="5111" y="5272"/>
                  </a:cubicBezTo>
                  <a:cubicBezTo>
                    <a:pt x="5178" y="5272"/>
                    <a:pt x="5246" y="5248"/>
                    <a:pt x="5314" y="5188"/>
                  </a:cubicBezTo>
                  <a:cubicBezTo>
                    <a:pt x="5699" y="4851"/>
                    <a:pt x="5366" y="4237"/>
                    <a:pt x="5366" y="4237"/>
                  </a:cubicBezTo>
                  <a:lnTo>
                    <a:pt x="5366" y="4237"/>
                  </a:lnTo>
                  <a:cubicBezTo>
                    <a:pt x="5366" y="4237"/>
                    <a:pt x="5618" y="4490"/>
                    <a:pt x="5880" y="4490"/>
                  </a:cubicBezTo>
                  <a:cubicBezTo>
                    <a:pt x="6031" y="4490"/>
                    <a:pt x="6186" y="4405"/>
                    <a:pt x="6297" y="4136"/>
                  </a:cubicBezTo>
                  <a:cubicBezTo>
                    <a:pt x="6599" y="3404"/>
                    <a:pt x="5707" y="3189"/>
                    <a:pt x="5707" y="3189"/>
                  </a:cubicBezTo>
                  <a:cubicBezTo>
                    <a:pt x="5707" y="3189"/>
                    <a:pt x="6158" y="3016"/>
                    <a:pt x="6270" y="2623"/>
                  </a:cubicBezTo>
                  <a:cubicBezTo>
                    <a:pt x="6401" y="2163"/>
                    <a:pt x="5979" y="1793"/>
                    <a:pt x="5979" y="1793"/>
                  </a:cubicBezTo>
                  <a:cubicBezTo>
                    <a:pt x="5979" y="1793"/>
                    <a:pt x="5336" y="2079"/>
                    <a:pt x="4747" y="2297"/>
                  </a:cubicBezTo>
                  <a:lnTo>
                    <a:pt x="4729" y="2303"/>
                  </a:lnTo>
                  <a:cubicBezTo>
                    <a:pt x="4480" y="2393"/>
                    <a:pt x="4221" y="2437"/>
                    <a:pt x="3963" y="2437"/>
                  </a:cubicBezTo>
                  <a:cubicBezTo>
                    <a:pt x="3502" y="2437"/>
                    <a:pt x="3043" y="2296"/>
                    <a:pt x="2654" y="2029"/>
                  </a:cubicBezTo>
                  <a:cubicBezTo>
                    <a:pt x="1838" y="1469"/>
                    <a:pt x="868" y="679"/>
                    <a:pt x="317" y="35"/>
                  </a:cubicBezTo>
                  <a:cubicBezTo>
                    <a:pt x="317" y="35"/>
                    <a:pt x="276" y="1"/>
                    <a:pt x="221" y="1"/>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17"/>
            <p:cNvSpPr/>
            <p:nvPr/>
          </p:nvSpPr>
          <p:spPr>
            <a:xfrm rot="-2382154" flipH="1">
              <a:off x="8831628" y="2179467"/>
              <a:ext cx="9407" cy="45100"/>
            </a:xfrm>
            <a:custGeom>
              <a:avLst/>
              <a:gdLst/>
              <a:ahLst/>
              <a:cxnLst/>
              <a:rect l="l" t="t" r="r" b="b"/>
              <a:pathLst>
                <a:path w="259" h="1254" fill="none" extrusionOk="0">
                  <a:moveTo>
                    <a:pt x="0" y="1"/>
                  </a:moveTo>
                  <a:lnTo>
                    <a:pt x="259" y="1254"/>
                  </a:lnTo>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17"/>
            <p:cNvSpPr/>
            <p:nvPr/>
          </p:nvSpPr>
          <p:spPr>
            <a:xfrm rot="-2382154" flipH="1">
              <a:off x="8758823" y="2199696"/>
              <a:ext cx="42206" cy="55674"/>
            </a:xfrm>
            <a:custGeom>
              <a:avLst/>
              <a:gdLst/>
              <a:ahLst/>
              <a:cxnLst/>
              <a:rect l="l" t="t" r="r" b="b"/>
              <a:pathLst>
                <a:path w="1162" h="1548" fill="none" extrusionOk="0">
                  <a:moveTo>
                    <a:pt x="1" y="1"/>
                  </a:moveTo>
                  <a:lnTo>
                    <a:pt x="1161" y="1548"/>
                  </a:lnTo>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17"/>
            <p:cNvSpPr/>
            <p:nvPr/>
          </p:nvSpPr>
          <p:spPr>
            <a:xfrm rot="-2382154" flipH="1">
              <a:off x="8687853" y="2202033"/>
              <a:ext cx="49870" cy="9998"/>
            </a:xfrm>
            <a:custGeom>
              <a:avLst/>
              <a:gdLst/>
              <a:ahLst/>
              <a:cxnLst/>
              <a:rect l="l" t="t" r="r" b="b"/>
              <a:pathLst>
                <a:path w="1373" h="278" fill="none" extrusionOk="0">
                  <a:moveTo>
                    <a:pt x="0" y="0"/>
                  </a:moveTo>
                  <a:cubicBezTo>
                    <a:pt x="432" y="188"/>
                    <a:pt x="901" y="278"/>
                    <a:pt x="1373" y="262"/>
                  </a:cubicBezTo>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17"/>
            <p:cNvSpPr/>
            <p:nvPr/>
          </p:nvSpPr>
          <p:spPr>
            <a:xfrm rot="-2382154" flipH="1">
              <a:off x="8717609" y="2231858"/>
              <a:ext cx="52776" cy="33483"/>
            </a:xfrm>
            <a:custGeom>
              <a:avLst/>
              <a:gdLst/>
              <a:ahLst/>
              <a:cxnLst/>
              <a:rect l="l" t="t" r="r" b="b"/>
              <a:pathLst>
                <a:path w="1453" h="931" fill="none" extrusionOk="0">
                  <a:moveTo>
                    <a:pt x="1453" y="930"/>
                  </a:moveTo>
                  <a:cubicBezTo>
                    <a:pt x="944" y="660"/>
                    <a:pt x="459" y="349"/>
                    <a:pt x="0" y="1"/>
                  </a:cubicBezTo>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17"/>
          <p:cNvSpPr/>
          <p:nvPr/>
        </p:nvSpPr>
        <p:spPr>
          <a:xfrm>
            <a:off x="8634538" y="2989388"/>
            <a:ext cx="142800" cy="1428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17"/>
          <p:cNvSpPr/>
          <p:nvPr/>
        </p:nvSpPr>
        <p:spPr>
          <a:xfrm>
            <a:off x="7920725" y="4839825"/>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17"/>
          <p:cNvSpPr txBox="1">
            <a:spLocks noGrp="1"/>
          </p:cNvSpPr>
          <p:nvPr>
            <p:ph type="title"/>
          </p:nvPr>
        </p:nvSpPr>
        <p:spPr>
          <a:xfrm>
            <a:off x="720000" y="539500"/>
            <a:ext cx="7704000" cy="57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1">
  <p:cSld name="CUSTOM_12">
    <p:spTree>
      <p:nvGrpSpPr>
        <p:cNvPr id="1" name="Shape 1350"/>
        <p:cNvGrpSpPr/>
        <p:nvPr/>
      </p:nvGrpSpPr>
      <p:grpSpPr>
        <a:xfrm>
          <a:off x="0" y="0"/>
          <a:ext cx="0" cy="0"/>
          <a:chOff x="0" y="0"/>
          <a:chExt cx="0" cy="0"/>
        </a:xfrm>
      </p:grpSpPr>
      <p:grpSp>
        <p:nvGrpSpPr>
          <p:cNvPr id="1351" name="Google Shape;1351;p31"/>
          <p:cNvGrpSpPr/>
          <p:nvPr/>
        </p:nvGrpSpPr>
        <p:grpSpPr>
          <a:xfrm rot="-5400000" flipH="1">
            <a:off x="4721538" y="-1773920"/>
            <a:ext cx="3630906" cy="3872754"/>
            <a:chOff x="-745803" y="3860315"/>
            <a:chExt cx="2438978" cy="2601433"/>
          </a:xfrm>
        </p:grpSpPr>
        <p:sp>
          <p:nvSpPr>
            <p:cNvPr id="1352" name="Google Shape;1352;p31"/>
            <p:cNvSpPr/>
            <p:nvPr/>
          </p:nvSpPr>
          <p:spPr>
            <a:xfrm flipH="1">
              <a:off x="-745803" y="3860315"/>
              <a:ext cx="2438978" cy="2601433"/>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5"/>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31"/>
            <p:cNvSpPr/>
            <p:nvPr/>
          </p:nvSpPr>
          <p:spPr>
            <a:xfrm flipH="1">
              <a:off x="-592196" y="4197326"/>
              <a:ext cx="1943565" cy="2198357"/>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1"/>
            <p:cNvSpPr/>
            <p:nvPr/>
          </p:nvSpPr>
          <p:spPr>
            <a:xfrm flipH="1">
              <a:off x="-376742" y="4585930"/>
              <a:ext cx="1608689" cy="1765609"/>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3"/>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5" name="Google Shape;1355;p31"/>
          <p:cNvSpPr/>
          <p:nvPr/>
        </p:nvSpPr>
        <p:spPr>
          <a:xfrm rot="-5400000">
            <a:off x="4864596" y="2570308"/>
            <a:ext cx="7039886" cy="1518198"/>
          </a:xfrm>
          <a:custGeom>
            <a:avLst/>
            <a:gdLst/>
            <a:ahLst/>
            <a:cxnLst/>
            <a:rect l="l" t="t" r="r" b="b"/>
            <a:pathLst>
              <a:path w="54020" h="8142" extrusionOk="0">
                <a:moveTo>
                  <a:pt x="14187" y="1"/>
                </a:moveTo>
                <a:lnTo>
                  <a:pt x="1" y="665"/>
                </a:lnTo>
                <a:lnTo>
                  <a:pt x="1" y="8142"/>
                </a:lnTo>
                <a:lnTo>
                  <a:pt x="54019" y="8142"/>
                </a:lnTo>
                <a:lnTo>
                  <a:pt x="54019" y="665"/>
                </a:lnTo>
                <a:lnTo>
                  <a:pt x="36914" y="2166"/>
                </a:lnTo>
                <a:lnTo>
                  <a:pt x="14187" y="1"/>
                </a:ln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31"/>
          <p:cNvSpPr/>
          <p:nvPr/>
        </p:nvSpPr>
        <p:spPr>
          <a:xfrm rot="-5400000">
            <a:off x="7259069" y="4964416"/>
            <a:ext cx="2782723" cy="987146"/>
          </a:xfrm>
          <a:custGeom>
            <a:avLst/>
            <a:gdLst/>
            <a:ahLst/>
            <a:cxnLst/>
            <a:rect l="l" t="t" r="r" b="b"/>
            <a:pathLst>
              <a:path w="21353" h="5294" extrusionOk="0">
                <a:moveTo>
                  <a:pt x="10998" y="0"/>
                </a:moveTo>
                <a:cubicBezTo>
                  <a:pt x="7782" y="0"/>
                  <a:pt x="4448" y="528"/>
                  <a:pt x="1786" y="528"/>
                </a:cubicBezTo>
                <a:cubicBezTo>
                  <a:pt x="1149" y="528"/>
                  <a:pt x="550" y="498"/>
                  <a:pt x="1" y="423"/>
                </a:cubicBezTo>
                <a:lnTo>
                  <a:pt x="1" y="1608"/>
                </a:lnTo>
                <a:cubicBezTo>
                  <a:pt x="498" y="1679"/>
                  <a:pt x="1041" y="1708"/>
                  <a:pt x="1617" y="1708"/>
                </a:cubicBezTo>
                <a:cubicBezTo>
                  <a:pt x="4021" y="1708"/>
                  <a:pt x="7004" y="1209"/>
                  <a:pt x="9699" y="1209"/>
                </a:cubicBezTo>
                <a:cubicBezTo>
                  <a:pt x="13003" y="1209"/>
                  <a:pt x="15872" y="1958"/>
                  <a:pt x="16709" y="5293"/>
                </a:cubicBezTo>
                <a:lnTo>
                  <a:pt x="21353" y="5293"/>
                </a:lnTo>
                <a:cubicBezTo>
                  <a:pt x="19351" y="935"/>
                  <a:pt x="15279" y="0"/>
                  <a:pt x="10998"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31"/>
          <p:cNvSpPr/>
          <p:nvPr/>
        </p:nvSpPr>
        <p:spPr>
          <a:xfrm rot="-5400000">
            <a:off x="6561559" y="4267270"/>
            <a:ext cx="3551611" cy="1612549"/>
          </a:xfrm>
          <a:custGeom>
            <a:avLst/>
            <a:gdLst/>
            <a:ahLst/>
            <a:cxnLst/>
            <a:rect l="l" t="t" r="r" b="b"/>
            <a:pathLst>
              <a:path w="27253" h="8648" extrusionOk="0">
                <a:moveTo>
                  <a:pt x="13252" y="1"/>
                </a:moveTo>
                <a:cubicBezTo>
                  <a:pt x="9407" y="1"/>
                  <a:pt x="5242" y="996"/>
                  <a:pt x="1302" y="996"/>
                </a:cubicBezTo>
                <a:cubicBezTo>
                  <a:pt x="865" y="996"/>
                  <a:pt x="431" y="984"/>
                  <a:pt x="1" y="957"/>
                </a:cubicBezTo>
                <a:lnTo>
                  <a:pt x="1" y="2408"/>
                </a:lnTo>
                <a:cubicBezTo>
                  <a:pt x="756" y="2582"/>
                  <a:pt x="1615" y="2649"/>
                  <a:pt x="2542" y="2649"/>
                </a:cubicBezTo>
                <a:cubicBezTo>
                  <a:pt x="5668" y="2649"/>
                  <a:pt x="9565" y="1885"/>
                  <a:pt x="12851" y="1885"/>
                </a:cubicBezTo>
                <a:cubicBezTo>
                  <a:pt x="14558" y="1885"/>
                  <a:pt x="16100" y="2091"/>
                  <a:pt x="17285" y="2717"/>
                </a:cubicBezTo>
                <a:cubicBezTo>
                  <a:pt x="20175" y="4241"/>
                  <a:pt x="22001" y="6650"/>
                  <a:pt x="25408" y="8648"/>
                </a:cubicBezTo>
                <a:lnTo>
                  <a:pt x="27252" y="8648"/>
                </a:lnTo>
                <a:cubicBezTo>
                  <a:pt x="25950" y="7697"/>
                  <a:pt x="24381" y="6223"/>
                  <a:pt x="22534" y="3958"/>
                </a:cubicBezTo>
                <a:cubicBezTo>
                  <a:pt x="19974" y="822"/>
                  <a:pt x="16745" y="1"/>
                  <a:pt x="13252"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31"/>
          <p:cNvSpPr/>
          <p:nvPr/>
        </p:nvSpPr>
        <p:spPr>
          <a:xfrm rot="-5400000">
            <a:off x="3940961" y="2126428"/>
            <a:ext cx="7039886" cy="2405958"/>
          </a:xfrm>
          <a:custGeom>
            <a:avLst/>
            <a:gdLst/>
            <a:ahLst/>
            <a:cxnLst/>
            <a:rect l="l" t="t" r="r" b="b"/>
            <a:pathLst>
              <a:path w="54020" h="12903" extrusionOk="0">
                <a:moveTo>
                  <a:pt x="20658" y="0"/>
                </a:moveTo>
                <a:cubicBezTo>
                  <a:pt x="14711" y="0"/>
                  <a:pt x="11011" y="4025"/>
                  <a:pt x="4691" y="4025"/>
                </a:cubicBezTo>
                <a:cubicBezTo>
                  <a:pt x="3277" y="4025"/>
                  <a:pt x="1732" y="3824"/>
                  <a:pt x="1" y="3330"/>
                </a:cubicBezTo>
                <a:lnTo>
                  <a:pt x="1" y="4879"/>
                </a:lnTo>
                <a:cubicBezTo>
                  <a:pt x="1519" y="5253"/>
                  <a:pt x="2927" y="5403"/>
                  <a:pt x="4249" y="5403"/>
                </a:cubicBezTo>
                <a:cubicBezTo>
                  <a:pt x="9661" y="5403"/>
                  <a:pt x="13629" y="2886"/>
                  <a:pt x="17854" y="2886"/>
                </a:cubicBezTo>
                <a:cubicBezTo>
                  <a:pt x="19055" y="2886"/>
                  <a:pt x="20277" y="3089"/>
                  <a:pt x="21559" y="3612"/>
                </a:cubicBezTo>
                <a:cubicBezTo>
                  <a:pt x="27525" y="6044"/>
                  <a:pt x="30926" y="12903"/>
                  <a:pt x="36278" y="12903"/>
                </a:cubicBezTo>
                <a:cubicBezTo>
                  <a:pt x="38137" y="12903"/>
                  <a:pt x="40231" y="12076"/>
                  <a:pt x="42750" y="9949"/>
                </a:cubicBezTo>
                <a:cubicBezTo>
                  <a:pt x="47044" y="6323"/>
                  <a:pt x="50969" y="5161"/>
                  <a:pt x="54019" y="4998"/>
                </a:cubicBezTo>
                <a:lnTo>
                  <a:pt x="54019" y="3037"/>
                </a:lnTo>
                <a:cubicBezTo>
                  <a:pt x="46416" y="3517"/>
                  <a:pt x="45140" y="9114"/>
                  <a:pt x="36867" y="9114"/>
                </a:cubicBezTo>
                <a:cubicBezTo>
                  <a:pt x="29914" y="9114"/>
                  <a:pt x="28388" y="0"/>
                  <a:pt x="20658"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31"/>
          <p:cNvSpPr/>
          <p:nvPr/>
        </p:nvSpPr>
        <p:spPr>
          <a:xfrm rot="-5400000">
            <a:off x="4449910" y="2155610"/>
            <a:ext cx="7039886" cy="2347594"/>
          </a:xfrm>
          <a:custGeom>
            <a:avLst/>
            <a:gdLst/>
            <a:ahLst/>
            <a:cxnLst/>
            <a:rect l="l" t="t" r="r" b="b"/>
            <a:pathLst>
              <a:path w="54020" h="12590" extrusionOk="0">
                <a:moveTo>
                  <a:pt x="17854" y="0"/>
                </a:moveTo>
                <a:cubicBezTo>
                  <a:pt x="13629" y="0"/>
                  <a:pt x="9661" y="2517"/>
                  <a:pt x="4249" y="2517"/>
                </a:cubicBezTo>
                <a:cubicBezTo>
                  <a:pt x="2927" y="2517"/>
                  <a:pt x="1519" y="2367"/>
                  <a:pt x="1" y="1993"/>
                </a:cubicBezTo>
                <a:lnTo>
                  <a:pt x="1" y="4898"/>
                </a:lnTo>
                <a:cubicBezTo>
                  <a:pt x="432" y="4925"/>
                  <a:pt x="867" y="4937"/>
                  <a:pt x="1305" y="4937"/>
                </a:cubicBezTo>
                <a:cubicBezTo>
                  <a:pt x="5244" y="4937"/>
                  <a:pt x="9408" y="3942"/>
                  <a:pt x="13252" y="3942"/>
                </a:cubicBezTo>
                <a:cubicBezTo>
                  <a:pt x="16745" y="3942"/>
                  <a:pt x="19974" y="4764"/>
                  <a:pt x="22534" y="7900"/>
                </a:cubicBezTo>
                <a:cubicBezTo>
                  <a:pt x="24381" y="10163"/>
                  <a:pt x="25950" y="11639"/>
                  <a:pt x="27252" y="12590"/>
                </a:cubicBezTo>
                <a:lnTo>
                  <a:pt x="40130" y="12590"/>
                </a:lnTo>
                <a:cubicBezTo>
                  <a:pt x="41407" y="11974"/>
                  <a:pt x="42753" y="11122"/>
                  <a:pt x="44096" y="9950"/>
                </a:cubicBezTo>
                <a:cubicBezTo>
                  <a:pt x="46444" y="7905"/>
                  <a:pt x="49454" y="7284"/>
                  <a:pt x="52246" y="7284"/>
                </a:cubicBezTo>
                <a:cubicBezTo>
                  <a:pt x="52850" y="7284"/>
                  <a:pt x="53444" y="7313"/>
                  <a:pt x="54019" y="7363"/>
                </a:cubicBezTo>
                <a:lnTo>
                  <a:pt x="54019" y="2112"/>
                </a:lnTo>
                <a:cubicBezTo>
                  <a:pt x="50970" y="2275"/>
                  <a:pt x="47045" y="3437"/>
                  <a:pt x="42750" y="7064"/>
                </a:cubicBezTo>
                <a:cubicBezTo>
                  <a:pt x="40231" y="9190"/>
                  <a:pt x="38138" y="10017"/>
                  <a:pt x="36279" y="10017"/>
                </a:cubicBezTo>
                <a:cubicBezTo>
                  <a:pt x="30926" y="10017"/>
                  <a:pt x="27525" y="3158"/>
                  <a:pt x="21559" y="726"/>
                </a:cubicBezTo>
                <a:cubicBezTo>
                  <a:pt x="20277" y="203"/>
                  <a:pt x="19055" y="0"/>
                  <a:pt x="17854"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31"/>
          <p:cNvSpPr/>
          <p:nvPr/>
        </p:nvSpPr>
        <p:spPr>
          <a:xfrm rot="4597402">
            <a:off x="4255413" y="1756433"/>
            <a:ext cx="8350736" cy="4105341"/>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31"/>
          <p:cNvSpPr txBox="1">
            <a:spLocks noGrp="1"/>
          </p:cNvSpPr>
          <p:nvPr>
            <p:ph type="title"/>
          </p:nvPr>
        </p:nvSpPr>
        <p:spPr>
          <a:xfrm>
            <a:off x="713225" y="2593280"/>
            <a:ext cx="51573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000" i="1">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362" name="Google Shape;1362;p31"/>
          <p:cNvSpPr txBox="1">
            <a:spLocks noGrp="1"/>
          </p:cNvSpPr>
          <p:nvPr>
            <p:ph type="title" idx="2" hasCustomPrompt="1"/>
          </p:nvPr>
        </p:nvSpPr>
        <p:spPr>
          <a:xfrm>
            <a:off x="942930" y="1228680"/>
            <a:ext cx="1223100" cy="1223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0000"/>
              <a:buNone/>
              <a:defRPr sz="6000"/>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
        <p:nvSpPr>
          <p:cNvPr id="1363" name="Google Shape;1363;p31"/>
          <p:cNvSpPr txBox="1">
            <a:spLocks noGrp="1"/>
          </p:cNvSpPr>
          <p:nvPr>
            <p:ph type="subTitle" idx="1"/>
          </p:nvPr>
        </p:nvSpPr>
        <p:spPr>
          <a:xfrm>
            <a:off x="713703" y="3435080"/>
            <a:ext cx="5156100" cy="4029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364" name="Google Shape;1364;p31"/>
          <p:cNvSpPr/>
          <p:nvPr/>
        </p:nvSpPr>
        <p:spPr>
          <a:xfrm rot="4668322">
            <a:off x="-4194373" y="519049"/>
            <a:ext cx="8350865" cy="4105404"/>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1"/>
          <p:cNvSpPr/>
          <p:nvPr/>
        </p:nvSpPr>
        <p:spPr>
          <a:xfrm>
            <a:off x="6464288" y="232825"/>
            <a:ext cx="142800" cy="1428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6" name="Google Shape;1366;p31"/>
          <p:cNvGrpSpPr/>
          <p:nvPr/>
        </p:nvGrpSpPr>
        <p:grpSpPr>
          <a:xfrm rot="5923201">
            <a:off x="179929" y="345863"/>
            <a:ext cx="379278" cy="512034"/>
            <a:chOff x="139900" y="3341799"/>
            <a:chExt cx="379294" cy="512055"/>
          </a:xfrm>
        </p:grpSpPr>
        <p:sp>
          <p:nvSpPr>
            <p:cNvPr id="1367" name="Google Shape;1367;p31"/>
            <p:cNvSpPr/>
            <p:nvPr/>
          </p:nvSpPr>
          <p:spPr>
            <a:xfrm>
              <a:off x="167238" y="3341799"/>
              <a:ext cx="351956" cy="328258"/>
            </a:xfrm>
            <a:custGeom>
              <a:avLst/>
              <a:gdLst/>
              <a:ahLst/>
              <a:cxnLst/>
              <a:rect l="l" t="t" r="r" b="b"/>
              <a:pathLst>
                <a:path w="6669" h="6217" extrusionOk="0">
                  <a:moveTo>
                    <a:pt x="4116" y="1"/>
                  </a:moveTo>
                  <a:cubicBezTo>
                    <a:pt x="3026" y="1"/>
                    <a:pt x="1414" y="1146"/>
                    <a:pt x="763" y="2460"/>
                  </a:cubicBezTo>
                  <a:cubicBezTo>
                    <a:pt x="1" y="4000"/>
                    <a:pt x="740" y="6217"/>
                    <a:pt x="740" y="6217"/>
                  </a:cubicBezTo>
                  <a:cubicBezTo>
                    <a:pt x="6668" y="4912"/>
                    <a:pt x="6251" y="906"/>
                    <a:pt x="4626" y="108"/>
                  </a:cubicBezTo>
                  <a:cubicBezTo>
                    <a:pt x="4476" y="35"/>
                    <a:pt x="4304" y="1"/>
                    <a:pt x="4116"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1"/>
            <p:cNvSpPr/>
            <p:nvPr/>
          </p:nvSpPr>
          <p:spPr>
            <a:xfrm>
              <a:off x="139900" y="3449301"/>
              <a:ext cx="213369" cy="404554"/>
            </a:xfrm>
            <a:custGeom>
              <a:avLst/>
              <a:gdLst/>
              <a:ahLst/>
              <a:cxnLst/>
              <a:rect l="l" t="t" r="r" b="b"/>
              <a:pathLst>
                <a:path w="4043" h="7662" fill="none" extrusionOk="0">
                  <a:moveTo>
                    <a:pt x="4042" y="1"/>
                  </a:moveTo>
                  <a:cubicBezTo>
                    <a:pt x="2794" y="1555"/>
                    <a:pt x="398" y="4653"/>
                    <a:pt x="1" y="7661"/>
                  </a:cubicBezTo>
                </a:path>
              </a:pathLst>
            </a:custGeom>
            <a:no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9" name="Google Shape;1369;p31"/>
          <p:cNvSpPr/>
          <p:nvPr/>
        </p:nvSpPr>
        <p:spPr>
          <a:xfrm>
            <a:off x="6057800" y="4835400"/>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1"/>
          <p:cNvSpPr/>
          <p:nvPr/>
        </p:nvSpPr>
        <p:spPr>
          <a:xfrm>
            <a:off x="148325" y="1977900"/>
            <a:ext cx="137100" cy="137100"/>
          </a:xfrm>
          <a:prstGeom prst="ellipse">
            <a:avLst/>
          </a:prstGeom>
          <a:solidFill>
            <a:schemeClr val="accent3"/>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1" name="Google Shape;1371;p31"/>
          <p:cNvGrpSpPr/>
          <p:nvPr/>
        </p:nvGrpSpPr>
        <p:grpSpPr>
          <a:xfrm rot="4693829" flipH="1">
            <a:off x="-1347609" y="4178067"/>
            <a:ext cx="2325681" cy="2480590"/>
            <a:chOff x="-745803" y="3860315"/>
            <a:chExt cx="2438978" cy="2601433"/>
          </a:xfrm>
        </p:grpSpPr>
        <p:sp>
          <p:nvSpPr>
            <p:cNvPr id="1372" name="Google Shape;1372;p31"/>
            <p:cNvSpPr/>
            <p:nvPr/>
          </p:nvSpPr>
          <p:spPr>
            <a:xfrm flipH="1">
              <a:off x="-745803" y="3860315"/>
              <a:ext cx="2438978" cy="2601433"/>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31"/>
            <p:cNvSpPr/>
            <p:nvPr/>
          </p:nvSpPr>
          <p:spPr>
            <a:xfrm flipH="1">
              <a:off x="-592196" y="4197326"/>
              <a:ext cx="1943565" cy="2198357"/>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31"/>
            <p:cNvSpPr/>
            <p:nvPr/>
          </p:nvSpPr>
          <p:spPr>
            <a:xfrm flipH="1">
              <a:off x="-376742" y="4585930"/>
              <a:ext cx="1608689" cy="1765609"/>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2">
  <p:cSld name="CUSTOM_12_1">
    <p:spTree>
      <p:nvGrpSpPr>
        <p:cNvPr id="1" name="Shape 1375"/>
        <p:cNvGrpSpPr/>
        <p:nvPr/>
      </p:nvGrpSpPr>
      <p:grpSpPr>
        <a:xfrm>
          <a:off x="0" y="0"/>
          <a:ext cx="0" cy="0"/>
          <a:chOff x="0" y="0"/>
          <a:chExt cx="0" cy="0"/>
        </a:xfrm>
      </p:grpSpPr>
      <p:grpSp>
        <p:nvGrpSpPr>
          <p:cNvPr id="1376" name="Google Shape;1376;p32"/>
          <p:cNvGrpSpPr/>
          <p:nvPr/>
        </p:nvGrpSpPr>
        <p:grpSpPr>
          <a:xfrm rot="1601732" flipH="1">
            <a:off x="-1884262" y="1881811"/>
            <a:ext cx="3428756" cy="3532662"/>
            <a:chOff x="-89096" y="1531119"/>
            <a:chExt cx="4364880" cy="4497154"/>
          </a:xfrm>
        </p:grpSpPr>
        <p:sp>
          <p:nvSpPr>
            <p:cNvPr id="1377" name="Google Shape;1377;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lt2"/>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1"/>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0" name="Google Shape;1380;p32"/>
          <p:cNvGrpSpPr/>
          <p:nvPr/>
        </p:nvGrpSpPr>
        <p:grpSpPr>
          <a:xfrm rot="-9760597" flipH="1">
            <a:off x="7724615" y="-576738"/>
            <a:ext cx="3116467" cy="3210909"/>
            <a:chOff x="-89096" y="1531119"/>
            <a:chExt cx="4364880" cy="4497154"/>
          </a:xfrm>
        </p:grpSpPr>
        <p:sp>
          <p:nvSpPr>
            <p:cNvPr id="1381" name="Google Shape;1381;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4"/>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5"/>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32"/>
          <p:cNvGrpSpPr/>
          <p:nvPr/>
        </p:nvGrpSpPr>
        <p:grpSpPr>
          <a:xfrm>
            <a:off x="5802725" y="1376252"/>
            <a:ext cx="6331248" cy="6388430"/>
            <a:chOff x="5802725" y="1376252"/>
            <a:chExt cx="6331248" cy="6388430"/>
          </a:xfrm>
        </p:grpSpPr>
        <p:sp>
          <p:nvSpPr>
            <p:cNvPr id="1385" name="Google Shape;1385;p32"/>
            <p:cNvSpPr/>
            <p:nvPr/>
          </p:nvSpPr>
          <p:spPr>
            <a:xfrm>
              <a:off x="8315325" y="4019550"/>
              <a:ext cx="828600" cy="1124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6" name="Google Shape;1386;p32"/>
            <p:cNvGrpSpPr/>
            <p:nvPr/>
          </p:nvGrpSpPr>
          <p:grpSpPr>
            <a:xfrm rot="1694289" flipH="1">
              <a:off x="6655081" y="2187097"/>
              <a:ext cx="4626535" cy="4766739"/>
              <a:chOff x="-89096" y="1531119"/>
              <a:chExt cx="4364880" cy="4497154"/>
            </a:xfrm>
          </p:grpSpPr>
          <p:sp>
            <p:nvSpPr>
              <p:cNvPr id="1387" name="Google Shape;1387;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5"/>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3"/>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90" name="Google Shape;1390;p32"/>
          <p:cNvGrpSpPr/>
          <p:nvPr/>
        </p:nvGrpSpPr>
        <p:grpSpPr>
          <a:xfrm flipH="1">
            <a:off x="8258715" y="1970331"/>
            <a:ext cx="599025" cy="661501"/>
            <a:chOff x="6810001" y="3625275"/>
            <a:chExt cx="413577" cy="456711"/>
          </a:xfrm>
        </p:grpSpPr>
        <p:sp>
          <p:nvSpPr>
            <p:cNvPr id="1391" name="Google Shape;1391;p32"/>
            <p:cNvSpPr/>
            <p:nvPr/>
          </p:nvSpPr>
          <p:spPr>
            <a:xfrm>
              <a:off x="6906861" y="3755919"/>
              <a:ext cx="288698" cy="260210"/>
            </a:xfrm>
            <a:custGeom>
              <a:avLst/>
              <a:gdLst/>
              <a:ahLst/>
              <a:cxnLst/>
              <a:rect l="l" t="t" r="r" b="b"/>
              <a:pathLst>
                <a:path w="8614" h="7764" extrusionOk="0">
                  <a:moveTo>
                    <a:pt x="0" y="1"/>
                  </a:moveTo>
                  <a:cubicBezTo>
                    <a:pt x="1" y="1"/>
                    <a:pt x="1379" y="2585"/>
                    <a:pt x="2795" y="4480"/>
                  </a:cubicBezTo>
                  <a:cubicBezTo>
                    <a:pt x="4078" y="6197"/>
                    <a:pt x="5272" y="7764"/>
                    <a:pt x="6379" y="7764"/>
                  </a:cubicBezTo>
                  <a:cubicBezTo>
                    <a:pt x="6493" y="7764"/>
                    <a:pt x="6607" y="7747"/>
                    <a:pt x="6720" y="7712"/>
                  </a:cubicBezTo>
                  <a:cubicBezTo>
                    <a:pt x="7921" y="7337"/>
                    <a:pt x="8614" y="5635"/>
                    <a:pt x="5959" y="4260"/>
                  </a:cubicBezTo>
                  <a:cubicBezTo>
                    <a:pt x="3305" y="2886"/>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32"/>
            <p:cNvSpPr/>
            <p:nvPr/>
          </p:nvSpPr>
          <p:spPr>
            <a:xfrm>
              <a:off x="6906861" y="3755919"/>
              <a:ext cx="308774" cy="100243"/>
            </a:xfrm>
            <a:custGeom>
              <a:avLst/>
              <a:gdLst/>
              <a:ahLst/>
              <a:cxnLst/>
              <a:rect l="l" t="t" r="r" b="b"/>
              <a:pathLst>
                <a:path w="9213" h="2991" extrusionOk="0">
                  <a:moveTo>
                    <a:pt x="0" y="1"/>
                  </a:moveTo>
                  <a:cubicBezTo>
                    <a:pt x="1642" y="1264"/>
                    <a:pt x="3555" y="2990"/>
                    <a:pt x="6080" y="2990"/>
                  </a:cubicBezTo>
                  <a:cubicBezTo>
                    <a:pt x="6650" y="2990"/>
                    <a:pt x="7252" y="2902"/>
                    <a:pt x="7888" y="2701"/>
                  </a:cubicBezTo>
                  <a:cubicBezTo>
                    <a:pt x="9212" y="2283"/>
                    <a:pt x="8520" y="386"/>
                    <a:pt x="7007" y="386"/>
                  </a:cubicBezTo>
                  <a:cubicBezTo>
                    <a:pt x="6809" y="386"/>
                    <a:pt x="6596" y="418"/>
                    <a:pt x="6372" y="491"/>
                  </a:cubicBezTo>
                  <a:cubicBezTo>
                    <a:pt x="5803" y="676"/>
                    <a:pt x="5149" y="747"/>
                    <a:pt x="4482" y="747"/>
                  </a:cubicBezTo>
                  <a:cubicBezTo>
                    <a:pt x="2313" y="747"/>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32"/>
            <p:cNvSpPr/>
            <p:nvPr/>
          </p:nvSpPr>
          <p:spPr>
            <a:xfrm>
              <a:off x="6880484" y="3755919"/>
              <a:ext cx="100713" cy="296608"/>
            </a:xfrm>
            <a:custGeom>
              <a:avLst/>
              <a:gdLst/>
              <a:ahLst/>
              <a:cxnLst/>
              <a:rect l="l" t="t" r="r" b="b"/>
              <a:pathLst>
                <a:path w="3005" h="8850" extrusionOk="0">
                  <a:moveTo>
                    <a:pt x="787" y="1"/>
                  </a:moveTo>
                  <a:lnTo>
                    <a:pt x="787" y="1"/>
                  </a:lnTo>
                  <a:cubicBezTo>
                    <a:pt x="1117" y="3853"/>
                    <a:pt x="1" y="6071"/>
                    <a:pt x="155" y="7500"/>
                  </a:cubicBezTo>
                  <a:cubicBezTo>
                    <a:pt x="236" y="8237"/>
                    <a:pt x="806" y="8849"/>
                    <a:pt x="1397" y="8849"/>
                  </a:cubicBezTo>
                  <a:cubicBezTo>
                    <a:pt x="1951" y="8849"/>
                    <a:pt x="2524" y="8310"/>
                    <a:pt x="2729" y="6830"/>
                  </a:cubicBezTo>
                  <a:cubicBezTo>
                    <a:pt x="3005" y="4828"/>
                    <a:pt x="788" y="1"/>
                    <a:pt x="787"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32"/>
            <p:cNvSpPr/>
            <p:nvPr/>
          </p:nvSpPr>
          <p:spPr>
            <a:xfrm>
              <a:off x="6906861" y="3755919"/>
              <a:ext cx="316717" cy="179808"/>
            </a:xfrm>
            <a:custGeom>
              <a:avLst/>
              <a:gdLst/>
              <a:ahLst/>
              <a:cxnLst/>
              <a:rect l="l" t="t" r="r" b="b"/>
              <a:pathLst>
                <a:path w="9450" h="5365" extrusionOk="0">
                  <a:moveTo>
                    <a:pt x="0" y="1"/>
                  </a:moveTo>
                  <a:lnTo>
                    <a:pt x="0" y="1"/>
                  </a:lnTo>
                  <a:cubicBezTo>
                    <a:pt x="1" y="1"/>
                    <a:pt x="4007" y="5364"/>
                    <a:pt x="7261" y="5364"/>
                  </a:cubicBezTo>
                  <a:cubicBezTo>
                    <a:pt x="7451" y="5364"/>
                    <a:pt x="7639" y="5346"/>
                    <a:pt x="7823" y="5307"/>
                  </a:cubicBezTo>
                  <a:cubicBezTo>
                    <a:pt x="9450" y="4963"/>
                    <a:pt x="9354" y="2634"/>
                    <a:pt x="6664" y="2420"/>
                  </a:cubicBezTo>
                  <a:cubicBezTo>
                    <a:pt x="3696" y="2183"/>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32"/>
            <p:cNvSpPr/>
            <p:nvPr/>
          </p:nvSpPr>
          <p:spPr>
            <a:xfrm>
              <a:off x="6906861" y="3755919"/>
              <a:ext cx="168212" cy="326067"/>
            </a:xfrm>
            <a:custGeom>
              <a:avLst/>
              <a:gdLst/>
              <a:ahLst/>
              <a:cxnLst/>
              <a:rect l="l" t="t" r="r" b="b"/>
              <a:pathLst>
                <a:path w="5019" h="9729" extrusionOk="0">
                  <a:moveTo>
                    <a:pt x="0" y="1"/>
                  </a:moveTo>
                  <a:cubicBezTo>
                    <a:pt x="1" y="1"/>
                    <a:pt x="1031" y="2300"/>
                    <a:pt x="1324" y="3445"/>
                  </a:cubicBezTo>
                  <a:cubicBezTo>
                    <a:pt x="1938" y="5841"/>
                    <a:pt x="2120" y="7608"/>
                    <a:pt x="2275" y="8334"/>
                  </a:cubicBezTo>
                  <a:cubicBezTo>
                    <a:pt x="2464" y="9213"/>
                    <a:pt x="3091" y="9728"/>
                    <a:pt x="3666" y="9728"/>
                  </a:cubicBezTo>
                  <a:cubicBezTo>
                    <a:pt x="4383" y="9728"/>
                    <a:pt x="5018" y="8927"/>
                    <a:pt x="4617" y="7029"/>
                  </a:cubicBezTo>
                  <a:cubicBezTo>
                    <a:pt x="3895" y="3611"/>
                    <a:pt x="361" y="220"/>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32"/>
            <p:cNvSpPr/>
            <p:nvPr/>
          </p:nvSpPr>
          <p:spPr>
            <a:xfrm>
              <a:off x="6810001" y="3625275"/>
              <a:ext cx="230114" cy="255988"/>
            </a:xfrm>
            <a:custGeom>
              <a:avLst/>
              <a:gdLst/>
              <a:ahLst/>
              <a:cxnLst/>
              <a:rect l="l" t="t" r="r" b="b"/>
              <a:pathLst>
                <a:path w="6866" h="7638" extrusionOk="0">
                  <a:moveTo>
                    <a:pt x="294" y="0"/>
                  </a:moveTo>
                  <a:cubicBezTo>
                    <a:pt x="219" y="0"/>
                    <a:pt x="118" y="53"/>
                    <a:pt x="1" y="251"/>
                  </a:cubicBezTo>
                  <a:cubicBezTo>
                    <a:pt x="1" y="251"/>
                    <a:pt x="875" y="1846"/>
                    <a:pt x="2111" y="3087"/>
                  </a:cubicBezTo>
                  <a:cubicBezTo>
                    <a:pt x="2791" y="3773"/>
                    <a:pt x="3059" y="4768"/>
                    <a:pt x="2815" y="5703"/>
                  </a:cubicBezTo>
                  <a:cubicBezTo>
                    <a:pt x="2645" y="6367"/>
                    <a:pt x="2469" y="6903"/>
                    <a:pt x="2469" y="6903"/>
                  </a:cubicBezTo>
                  <a:cubicBezTo>
                    <a:pt x="2469" y="6903"/>
                    <a:pt x="2666" y="7637"/>
                    <a:pt x="3177" y="7637"/>
                  </a:cubicBezTo>
                  <a:cubicBezTo>
                    <a:pt x="3211" y="7637"/>
                    <a:pt x="3246" y="7634"/>
                    <a:pt x="3283" y="7627"/>
                  </a:cubicBezTo>
                  <a:cubicBezTo>
                    <a:pt x="3996" y="7492"/>
                    <a:pt x="3979" y="6663"/>
                    <a:pt x="3979" y="6663"/>
                  </a:cubicBezTo>
                  <a:lnTo>
                    <a:pt x="3979" y="6663"/>
                  </a:lnTo>
                  <a:cubicBezTo>
                    <a:pt x="3979" y="6663"/>
                    <a:pt x="4172" y="7463"/>
                    <a:pt x="4585" y="7463"/>
                  </a:cubicBezTo>
                  <a:cubicBezTo>
                    <a:pt x="4642" y="7463"/>
                    <a:pt x="4703" y="7448"/>
                    <a:pt x="4768" y="7414"/>
                  </a:cubicBezTo>
                  <a:cubicBezTo>
                    <a:pt x="5308" y="7129"/>
                    <a:pt x="5095" y="6328"/>
                    <a:pt x="5095" y="6328"/>
                  </a:cubicBezTo>
                  <a:lnTo>
                    <a:pt x="5095" y="6328"/>
                  </a:lnTo>
                  <a:cubicBezTo>
                    <a:pt x="5095" y="6328"/>
                    <a:pt x="5368" y="6777"/>
                    <a:pt x="5722" y="6777"/>
                  </a:cubicBezTo>
                  <a:cubicBezTo>
                    <a:pt x="5871" y="6777"/>
                    <a:pt x="6034" y="6698"/>
                    <a:pt x="6198" y="6472"/>
                  </a:cubicBezTo>
                  <a:cubicBezTo>
                    <a:pt x="6750" y="5710"/>
                    <a:pt x="5779" y="5214"/>
                    <a:pt x="5779" y="5214"/>
                  </a:cubicBezTo>
                  <a:cubicBezTo>
                    <a:pt x="5779" y="5214"/>
                    <a:pt x="6349" y="5139"/>
                    <a:pt x="6587" y="4717"/>
                  </a:cubicBezTo>
                  <a:cubicBezTo>
                    <a:pt x="6866" y="4221"/>
                    <a:pt x="6482" y="3676"/>
                    <a:pt x="6482" y="3676"/>
                  </a:cubicBezTo>
                  <a:cubicBezTo>
                    <a:pt x="6482" y="3676"/>
                    <a:pt x="5659" y="3828"/>
                    <a:pt x="4919" y="3915"/>
                  </a:cubicBezTo>
                  <a:lnTo>
                    <a:pt x="4897" y="3917"/>
                  </a:lnTo>
                  <a:cubicBezTo>
                    <a:pt x="4798" y="3929"/>
                    <a:pt x="4699" y="3934"/>
                    <a:pt x="4600" y="3934"/>
                  </a:cubicBezTo>
                  <a:cubicBezTo>
                    <a:pt x="3832" y="3934"/>
                    <a:pt x="3095" y="3601"/>
                    <a:pt x="2577" y="3024"/>
                  </a:cubicBezTo>
                  <a:cubicBezTo>
                    <a:pt x="1791" y="2149"/>
                    <a:pt x="888" y="968"/>
                    <a:pt x="431" y="71"/>
                  </a:cubicBezTo>
                  <a:cubicBezTo>
                    <a:pt x="431" y="71"/>
                    <a:pt x="380" y="0"/>
                    <a:pt x="294"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32"/>
            <p:cNvSpPr/>
            <p:nvPr/>
          </p:nvSpPr>
          <p:spPr>
            <a:xfrm>
              <a:off x="6922815" y="3880664"/>
              <a:ext cx="1676" cy="50976"/>
            </a:xfrm>
            <a:custGeom>
              <a:avLst/>
              <a:gdLst/>
              <a:ahLst/>
              <a:cxnLst/>
              <a:rect l="l" t="t" r="r" b="b"/>
              <a:pathLst>
                <a:path w="50" h="1521" fill="none" extrusionOk="0">
                  <a:moveTo>
                    <a:pt x="50" y="0"/>
                  </a:moveTo>
                  <a:cubicBezTo>
                    <a:pt x="34" y="507"/>
                    <a:pt x="18" y="1013"/>
                    <a:pt x="1" y="152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2"/>
            <p:cNvSpPr/>
            <p:nvPr/>
          </p:nvSpPr>
          <p:spPr>
            <a:xfrm>
              <a:off x="6976272" y="3868397"/>
              <a:ext cx="30532" cy="70717"/>
            </a:xfrm>
            <a:custGeom>
              <a:avLst/>
              <a:gdLst/>
              <a:ahLst/>
              <a:cxnLst/>
              <a:rect l="l" t="t" r="r" b="b"/>
              <a:pathLst>
                <a:path w="911" h="2110" fill="none" extrusionOk="0">
                  <a:moveTo>
                    <a:pt x="1" y="1"/>
                  </a:moveTo>
                  <a:cubicBezTo>
                    <a:pt x="304" y="704"/>
                    <a:pt x="607" y="1407"/>
                    <a:pt x="910" y="211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2"/>
            <p:cNvSpPr/>
            <p:nvPr/>
          </p:nvSpPr>
          <p:spPr>
            <a:xfrm>
              <a:off x="7022524" y="3838702"/>
              <a:ext cx="50809" cy="22958"/>
            </a:xfrm>
            <a:custGeom>
              <a:avLst/>
              <a:gdLst/>
              <a:ahLst/>
              <a:cxnLst/>
              <a:rect l="l" t="t" r="r" b="b"/>
              <a:pathLst>
                <a:path w="1516" h="685" fill="none" extrusionOk="0">
                  <a:moveTo>
                    <a:pt x="1" y="1"/>
                  </a:moveTo>
                  <a:cubicBezTo>
                    <a:pt x="448" y="340"/>
                    <a:pt x="965" y="574"/>
                    <a:pt x="1515" y="685"/>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32"/>
            <p:cNvSpPr/>
            <p:nvPr/>
          </p:nvSpPr>
          <p:spPr>
            <a:xfrm>
              <a:off x="7019038" y="3795802"/>
              <a:ext cx="71454" cy="4089"/>
            </a:xfrm>
            <a:custGeom>
              <a:avLst/>
              <a:gdLst/>
              <a:ahLst/>
              <a:cxnLst/>
              <a:rect l="l" t="t" r="r" b="b"/>
              <a:pathLst>
                <a:path w="2132" h="122" fill="none" extrusionOk="0">
                  <a:moveTo>
                    <a:pt x="1" y="0"/>
                  </a:moveTo>
                  <a:lnTo>
                    <a:pt x="2132" y="121"/>
                  </a:ln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32"/>
            <p:cNvSpPr/>
            <p:nvPr/>
          </p:nvSpPr>
          <p:spPr>
            <a:xfrm>
              <a:off x="7013340" y="3882306"/>
              <a:ext cx="47558" cy="49569"/>
            </a:xfrm>
            <a:custGeom>
              <a:avLst/>
              <a:gdLst/>
              <a:ahLst/>
              <a:cxnLst/>
              <a:rect l="l" t="t" r="r" b="b"/>
              <a:pathLst>
                <a:path w="1419" h="1479" fill="none" extrusionOk="0">
                  <a:moveTo>
                    <a:pt x="1418" y="1478"/>
                  </a:moveTo>
                  <a:cubicBezTo>
                    <a:pt x="907" y="1024"/>
                    <a:pt x="432" y="530"/>
                    <a:pt x="1" y="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2" name="Google Shape;1402;p32"/>
          <p:cNvSpPr/>
          <p:nvPr/>
        </p:nvSpPr>
        <p:spPr>
          <a:xfrm>
            <a:off x="2453263" y="4892975"/>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32"/>
          <p:cNvSpPr/>
          <p:nvPr/>
        </p:nvSpPr>
        <p:spPr>
          <a:xfrm>
            <a:off x="215550" y="1233450"/>
            <a:ext cx="233400" cy="2334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32"/>
          <p:cNvSpPr/>
          <p:nvPr/>
        </p:nvSpPr>
        <p:spPr>
          <a:xfrm>
            <a:off x="6378988" y="233950"/>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32"/>
          <p:cNvSpPr/>
          <p:nvPr/>
        </p:nvSpPr>
        <p:spPr>
          <a:xfrm>
            <a:off x="448938" y="2114925"/>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2"/>
          <p:cNvSpPr txBox="1">
            <a:spLocks noGrp="1"/>
          </p:cNvSpPr>
          <p:nvPr>
            <p:ph type="title"/>
          </p:nvPr>
        </p:nvSpPr>
        <p:spPr>
          <a:xfrm>
            <a:off x="3291497" y="1659147"/>
            <a:ext cx="3931800" cy="145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i="1">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407" name="Google Shape;1407;p32"/>
          <p:cNvSpPr txBox="1">
            <a:spLocks noGrp="1"/>
          </p:cNvSpPr>
          <p:nvPr>
            <p:ph type="title" idx="2" hasCustomPrompt="1"/>
          </p:nvPr>
        </p:nvSpPr>
        <p:spPr>
          <a:xfrm>
            <a:off x="1884762" y="1777320"/>
            <a:ext cx="1223100" cy="1223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0000"/>
              <a:buNone/>
              <a:defRPr sz="6000"/>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
        <p:nvSpPr>
          <p:cNvPr id="1408" name="Google Shape;1408;p32"/>
          <p:cNvSpPr txBox="1">
            <a:spLocks noGrp="1"/>
          </p:cNvSpPr>
          <p:nvPr>
            <p:ph type="subTitle" idx="1"/>
          </p:nvPr>
        </p:nvSpPr>
        <p:spPr>
          <a:xfrm>
            <a:off x="3291506" y="3271053"/>
            <a:ext cx="3931800" cy="3657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09" name="Google Shape;1409;p32"/>
          <p:cNvSpPr/>
          <p:nvPr/>
        </p:nvSpPr>
        <p:spPr>
          <a:xfrm rot="428000" flipH="1">
            <a:off x="1552185" y="3268345"/>
            <a:ext cx="7580263" cy="3726565"/>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0" name="Google Shape;1410;p32"/>
          <p:cNvGrpSpPr/>
          <p:nvPr/>
        </p:nvGrpSpPr>
        <p:grpSpPr>
          <a:xfrm>
            <a:off x="-2104882" y="-2615370"/>
            <a:ext cx="5636229" cy="5564496"/>
            <a:chOff x="-2104882" y="-2615370"/>
            <a:chExt cx="5636229" cy="5564496"/>
          </a:xfrm>
        </p:grpSpPr>
        <p:sp>
          <p:nvSpPr>
            <p:cNvPr id="1411" name="Google Shape;1411;p32"/>
            <p:cNvSpPr/>
            <p:nvPr/>
          </p:nvSpPr>
          <p:spPr>
            <a:xfrm>
              <a:off x="-66675" y="-57150"/>
              <a:ext cx="2000100" cy="523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2" name="Google Shape;1412;p32"/>
            <p:cNvGrpSpPr/>
            <p:nvPr/>
          </p:nvGrpSpPr>
          <p:grpSpPr>
            <a:xfrm rot="6706640">
              <a:off x="-1409202" y="-2019875"/>
              <a:ext cx="4244868" cy="4373506"/>
              <a:chOff x="-89096" y="1531119"/>
              <a:chExt cx="4364880" cy="4497154"/>
            </a:xfrm>
          </p:grpSpPr>
          <p:sp>
            <p:nvSpPr>
              <p:cNvPr id="1413" name="Google Shape;1413;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5"/>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4"/>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16" name="Google Shape;1416;p32"/>
          <p:cNvGrpSpPr/>
          <p:nvPr/>
        </p:nvGrpSpPr>
        <p:grpSpPr>
          <a:xfrm>
            <a:off x="-2495055" y="2470700"/>
            <a:ext cx="5654614" cy="5584218"/>
            <a:chOff x="-2495055" y="2470700"/>
            <a:chExt cx="5654614" cy="5584218"/>
          </a:xfrm>
        </p:grpSpPr>
        <p:sp>
          <p:nvSpPr>
            <p:cNvPr id="1417" name="Google Shape;1417;p32"/>
            <p:cNvSpPr/>
            <p:nvPr/>
          </p:nvSpPr>
          <p:spPr>
            <a:xfrm>
              <a:off x="-123825" y="4676825"/>
              <a:ext cx="2000100" cy="5238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8" name="Google Shape;1418;p32"/>
            <p:cNvGrpSpPr/>
            <p:nvPr/>
          </p:nvGrpSpPr>
          <p:grpSpPr>
            <a:xfrm rot="4065921">
              <a:off x="-1790202" y="3076035"/>
              <a:ext cx="4244908" cy="4373547"/>
              <a:chOff x="-89096" y="1531119"/>
              <a:chExt cx="4364880" cy="4497154"/>
            </a:xfrm>
          </p:grpSpPr>
          <p:sp>
            <p:nvSpPr>
              <p:cNvPr id="1419" name="Google Shape;1419;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5"/>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accent3"/>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22" name="Google Shape;1422;p32"/>
          <p:cNvGrpSpPr/>
          <p:nvPr/>
        </p:nvGrpSpPr>
        <p:grpSpPr>
          <a:xfrm>
            <a:off x="5612223" y="-2613882"/>
            <a:ext cx="5636229" cy="5564496"/>
            <a:chOff x="5612223" y="-2613882"/>
            <a:chExt cx="5636229" cy="5564496"/>
          </a:xfrm>
        </p:grpSpPr>
        <p:sp>
          <p:nvSpPr>
            <p:cNvPr id="1423" name="Google Shape;1423;p32"/>
            <p:cNvSpPr/>
            <p:nvPr/>
          </p:nvSpPr>
          <p:spPr>
            <a:xfrm>
              <a:off x="7877175" y="-57150"/>
              <a:ext cx="2000100" cy="523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24" name="Google Shape;1424;p32"/>
            <p:cNvGrpSpPr/>
            <p:nvPr/>
          </p:nvGrpSpPr>
          <p:grpSpPr>
            <a:xfrm rot="-6706640" flipH="1">
              <a:off x="6307903" y="-2018386"/>
              <a:ext cx="4244868" cy="4373506"/>
              <a:chOff x="-89096" y="1531119"/>
              <a:chExt cx="4364880" cy="4497154"/>
            </a:xfrm>
          </p:grpSpPr>
          <p:sp>
            <p:nvSpPr>
              <p:cNvPr id="1425" name="Google Shape;1425;p32"/>
              <p:cNvSpPr/>
              <p:nvPr/>
            </p:nvSpPr>
            <p:spPr>
              <a:xfrm rot="1209072">
                <a:off x="422553" y="1997618"/>
                <a:ext cx="3341581" cy="3564158"/>
              </a:xfrm>
              <a:custGeom>
                <a:avLst/>
                <a:gdLst/>
                <a:ahLst/>
                <a:cxnLst/>
                <a:rect l="l" t="t" r="r" b="b"/>
                <a:pathLst>
                  <a:path w="33044" h="35245" extrusionOk="0">
                    <a:moveTo>
                      <a:pt x="15295" y="0"/>
                    </a:moveTo>
                    <a:cubicBezTo>
                      <a:pt x="13891" y="0"/>
                      <a:pt x="12197" y="319"/>
                      <a:pt x="10141" y="1044"/>
                    </a:cubicBezTo>
                    <a:cubicBezTo>
                      <a:pt x="2517" y="3732"/>
                      <a:pt x="1" y="13228"/>
                      <a:pt x="2847" y="20512"/>
                    </a:cubicBezTo>
                    <a:cubicBezTo>
                      <a:pt x="4376" y="24427"/>
                      <a:pt x="7679" y="27577"/>
                      <a:pt x="8536" y="31777"/>
                    </a:cubicBezTo>
                    <a:cubicBezTo>
                      <a:pt x="8704" y="32594"/>
                      <a:pt x="8607" y="33914"/>
                      <a:pt x="8271" y="35244"/>
                    </a:cubicBezTo>
                    <a:lnTo>
                      <a:pt x="10810" y="34349"/>
                    </a:lnTo>
                    <a:cubicBezTo>
                      <a:pt x="11072" y="33232"/>
                      <a:pt x="11227" y="32254"/>
                      <a:pt x="11227" y="31898"/>
                    </a:cubicBezTo>
                    <a:cubicBezTo>
                      <a:pt x="11222" y="28082"/>
                      <a:pt x="8959" y="25515"/>
                      <a:pt x="7345" y="22280"/>
                    </a:cubicBezTo>
                    <a:cubicBezTo>
                      <a:pt x="4633" y="16847"/>
                      <a:pt x="4920" y="8947"/>
                      <a:pt x="10452" y="5721"/>
                    </a:cubicBezTo>
                    <a:cubicBezTo>
                      <a:pt x="11670" y="5009"/>
                      <a:pt x="13220" y="4566"/>
                      <a:pt x="14751" y="4566"/>
                    </a:cubicBezTo>
                    <a:cubicBezTo>
                      <a:pt x="16462" y="4566"/>
                      <a:pt x="18149" y="5119"/>
                      <a:pt x="19326" y="6468"/>
                    </a:cubicBezTo>
                    <a:cubicBezTo>
                      <a:pt x="21779" y="9279"/>
                      <a:pt x="20487" y="13653"/>
                      <a:pt x="22505" y="16749"/>
                    </a:cubicBezTo>
                    <a:cubicBezTo>
                      <a:pt x="24199" y="19347"/>
                      <a:pt x="27420" y="19946"/>
                      <a:pt x="29283" y="22400"/>
                    </a:cubicBezTo>
                    <a:cubicBezTo>
                      <a:pt x="30368" y="23828"/>
                      <a:pt x="30941" y="25537"/>
                      <a:pt x="30962" y="27243"/>
                    </a:cubicBezTo>
                    <a:lnTo>
                      <a:pt x="33044" y="26508"/>
                    </a:lnTo>
                    <a:cubicBezTo>
                      <a:pt x="32987" y="26000"/>
                      <a:pt x="32895" y="25498"/>
                      <a:pt x="32768" y="25003"/>
                    </a:cubicBezTo>
                    <a:cubicBezTo>
                      <a:pt x="31771" y="21065"/>
                      <a:pt x="29787" y="18154"/>
                      <a:pt x="26448" y="16554"/>
                    </a:cubicBezTo>
                    <a:cubicBezTo>
                      <a:pt x="21192" y="14038"/>
                      <a:pt x="24613" y="0"/>
                      <a:pt x="15295" y="0"/>
                    </a:cubicBezTo>
                    <a:close/>
                  </a:path>
                </a:pathLst>
              </a:custGeom>
              <a:solidFill>
                <a:schemeClr val="accent1"/>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32"/>
              <p:cNvSpPr/>
              <p:nvPr/>
            </p:nvSpPr>
            <p:spPr>
              <a:xfrm rot="1209072">
                <a:off x="819013" y="2492402"/>
                <a:ext cx="2662829" cy="3011913"/>
              </a:xfrm>
              <a:custGeom>
                <a:avLst/>
                <a:gdLst/>
                <a:ahLst/>
                <a:cxnLst/>
                <a:rect l="l" t="t" r="r" b="b"/>
                <a:pathLst>
                  <a:path w="26332" h="29784" extrusionOk="0">
                    <a:moveTo>
                      <a:pt x="10120" y="0"/>
                    </a:moveTo>
                    <a:cubicBezTo>
                      <a:pt x="8588" y="0"/>
                      <a:pt x="7039" y="443"/>
                      <a:pt x="5819" y="1155"/>
                    </a:cubicBezTo>
                    <a:cubicBezTo>
                      <a:pt x="289" y="4381"/>
                      <a:pt x="0" y="12281"/>
                      <a:pt x="2713" y="17714"/>
                    </a:cubicBezTo>
                    <a:cubicBezTo>
                      <a:pt x="4328" y="20949"/>
                      <a:pt x="6591" y="23516"/>
                      <a:pt x="6596" y="27332"/>
                    </a:cubicBezTo>
                    <a:cubicBezTo>
                      <a:pt x="6596" y="27688"/>
                      <a:pt x="6441" y="28668"/>
                      <a:pt x="6177" y="29783"/>
                    </a:cubicBezTo>
                    <a:lnTo>
                      <a:pt x="7872" y="29186"/>
                    </a:lnTo>
                    <a:cubicBezTo>
                      <a:pt x="9090" y="26758"/>
                      <a:pt x="9262" y="23654"/>
                      <a:pt x="7590" y="20531"/>
                    </a:cubicBezTo>
                    <a:cubicBezTo>
                      <a:pt x="5197" y="16057"/>
                      <a:pt x="1619" y="6764"/>
                      <a:pt x="7973" y="5461"/>
                    </a:cubicBezTo>
                    <a:cubicBezTo>
                      <a:pt x="8619" y="5328"/>
                      <a:pt x="9204" y="5267"/>
                      <a:pt x="9736" y="5267"/>
                    </a:cubicBezTo>
                    <a:cubicBezTo>
                      <a:pt x="16597" y="5267"/>
                      <a:pt x="14530" y="15545"/>
                      <a:pt x="18718" y="16665"/>
                    </a:cubicBezTo>
                    <a:cubicBezTo>
                      <a:pt x="21690" y="17459"/>
                      <a:pt x="23411" y="20248"/>
                      <a:pt x="22727" y="23947"/>
                    </a:cubicBezTo>
                    <a:lnTo>
                      <a:pt x="26331" y="22677"/>
                    </a:lnTo>
                    <a:cubicBezTo>
                      <a:pt x="26310" y="20971"/>
                      <a:pt x="25738" y="19262"/>
                      <a:pt x="24652" y="17834"/>
                    </a:cubicBezTo>
                    <a:cubicBezTo>
                      <a:pt x="22789" y="15380"/>
                      <a:pt x="19568" y="14781"/>
                      <a:pt x="17874" y="12183"/>
                    </a:cubicBezTo>
                    <a:cubicBezTo>
                      <a:pt x="15856" y="9087"/>
                      <a:pt x="17148" y="4713"/>
                      <a:pt x="14695" y="1902"/>
                    </a:cubicBezTo>
                    <a:cubicBezTo>
                      <a:pt x="13517" y="553"/>
                      <a:pt x="11830" y="0"/>
                      <a:pt x="10120" y="0"/>
                    </a:cubicBezTo>
                    <a:close/>
                  </a:path>
                </a:pathLst>
              </a:custGeom>
              <a:solidFill>
                <a:schemeClr val="accent6"/>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32"/>
              <p:cNvSpPr/>
              <p:nvPr/>
            </p:nvSpPr>
            <p:spPr>
              <a:xfrm rot="1209072">
                <a:off x="905361" y="2987709"/>
                <a:ext cx="2204024" cy="2419016"/>
              </a:xfrm>
              <a:custGeom>
                <a:avLst/>
                <a:gdLst/>
                <a:ahLst/>
                <a:cxnLst/>
                <a:rect l="l" t="t" r="r" b="b"/>
                <a:pathLst>
                  <a:path w="21795" h="23921" extrusionOk="0">
                    <a:moveTo>
                      <a:pt x="8116" y="0"/>
                    </a:moveTo>
                    <a:cubicBezTo>
                      <a:pt x="7585" y="0"/>
                      <a:pt x="7000" y="62"/>
                      <a:pt x="6355" y="194"/>
                    </a:cubicBezTo>
                    <a:cubicBezTo>
                      <a:pt x="1" y="1499"/>
                      <a:pt x="3579" y="10792"/>
                      <a:pt x="5972" y="15267"/>
                    </a:cubicBezTo>
                    <a:cubicBezTo>
                      <a:pt x="7644" y="18389"/>
                      <a:pt x="7472" y="21493"/>
                      <a:pt x="6254" y="23921"/>
                    </a:cubicBezTo>
                    <a:lnTo>
                      <a:pt x="8932" y="22977"/>
                    </a:lnTo>
                    <a:cubicBezTo>
                      <a:pt x="11563" y="15677"/>
                      <a:pt x="3618" y="8636"/>
                      <a:pt x="6148" y="5373"/>
                    </a:cubicBezTo>
                    <a:cubicBezTo>
                      <a:pt x="6762" y="4582"/>
                      <a:pt x="7480" y="4228"/>
                      <a:pt x="8210" y="4228"/>
                    </a:cubicBezTo>
                    <a:cubicBezTo>
                      <a:pt x="10162" y="4228"/>
                      <a:pt x="12203" y="6758"/>
                      <a:pt x="12588" y="10195"/>
                    </a:cubicBezTo>
                    <a:cubicBezTo>
                      <a:pt x="13298" y="16530"/>
                      <a:pt x="19651" y="14153"/>
                      <a:pt x="18877" y="19471"/>
                    </a:cubicBezTo>
                    <a:lnTo>
                      <a:pt x="21109" y="18682"/>
                    </a:lnTo>
                    <a:cubicBezTo>
                      <a:pt x="21795" y="14983"/>
                      <a:pt x="20072" y="12194"/>
                      <a:pt x="17100" y="11400"/>
                    </a:cubicBezTo>
                    <a:cubicBezTo>
                      <a:pt x="12912" y="10280"/>
                      <a:pt x="14979" y="0"/>
                      <a:pt x="8116" y="0"/>
                    </a:cubicBezTo>
                    <a:close/>
                  </a:path>
                </a:pathLst>
              </a:custGeom>
              <a:solidFill>
                <a:schemeClr val="lt2"/>
              </a:solidFill>
              <a:ln w="9525" cap="rnd" cmpd="sng">
                <a:solidFill>
                  <a:srgbClr val="02030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28" name="Google Shape;1428;p32"/>
          <p:cNvSpPr/>
          <p:nvPr/>
        </p:nvSpPr>
        <p:spPr>
          <a:xfrm rot="-10327874" flipH="1">
            <a:off x="-1129294" y="-1534849"/>
            <a:ext cx="7580214" cy="3726541"/>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29" name="Google Shape;1429;p32"/>
          <p:cNvGrpSpPr/>
          <p:nvPr/>
        </p:nvGrpSpPr>
        <p:grpSpPr>
          <a:xfrm>
            <a:off x="5921471" y="4355201"/>
            <a:ext cx="640063" cy="627283"/>
            <a:chOff x="6529475" y="4315864"/>
            <a:chExt cx="495558" cy="483157"/>
          </a:xfrm>
        </p:grpSpPr>
        <p:sp>
          <p:nvSpPr>
            <p:cNvPr id="1430" name="Google Shape;1430;p32"/>
            <p:cNvSpPr/>
            <p:nvPr/>
          </p:nvSpPr>
          <p:spPr>
            <a:xfrm>
              <a:off x="6600294" y="4339962"/>
              <a:ext cx="172736" cy="172133"/>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32"/>
            <p:cNvSpPr/>
            <p:nvPr/>
          </p:nvSpPr>
          <p:spPr>
            <a:xfrm>
              <a:off x="6793109" y="4583151"/>
              <a:ext cx="146192" cy="175954"/>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32"/>
            <p:cNvSpPr/>
            <p:nvPr/>
          </p:nvSpPr>
          <p:spPr>
            <a:xfrm>
              <a:off x="6536279" y="4577420"/>
              <a:ext cx="195761" cy="138316"/>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32"/>
            <p:cNvSpPr/>
            <p:nvPr/>
          </p:nvSpPr>
          <p:spPr>
            <a:xfrm>
              <a:off x="6813185" y="4411853"/>
              <a:ext cx="175619" cy="131178"/>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32"/>
            <p:cNvSpPr/>
            <p:nvPr/>
          </p:nvSpPr>
          <p:spPr>
            <a:xfrm>
              <a:off x="6529475" y="4479186"/>
              <a:ext cx="208463" cy="81173"/>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32"/>
            <p:cNvSpPr/>
            <p:nvPr/>
          </p:nvSpPr>
          <p:spPr>
            <a:xfrm>
              <a:off x="6825183" y="4541893"/>
              <a:ext cx="199850" cy="87407"/>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32"/>
            <p:cNvSpPr/>
            <p:nvPr/>
          </p:nvSpPr>
          <p:spPr>
            <a:xfrm>
              <a:off x="6707410" y="4598300"/>
              <a:ext cx="95216" cy="200721"/>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32"/>
            <p:cNvSpPr/>
            <p:nvPr/>
          </p:nvSpPr>
          <p:spPr>
            <a:xfrm>
              <a:off x="6770587" y="4315864"/>
              <a:ext cx="109762" cy="19519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32"/>
            <p:cNvSpPr/>
            <p:nvPr/>
          </p:nvSpPr>
          <p:spPr>
            <a:xfrm>
              <a:off x="6692629" y="4475398"/>
              <a:ext cx="178300" cy="165195"/>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rgbClr val="FDD7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3">
  <p:cSld name="CUSTOM_12_1_1">
    <p:spTree>
      <p:nvGrpSpPr>
        <p:cNvPr id="1" name="Shape 1439"/>
        <p:cNvGrpSpPr/>
        <p:nvPr/>
      </p:nvGrpSpPr>
      <p:grpSpPr>
        <a:xfrm>
          <a:off x="0" y="0"/>
          <a:ext cx="0" cy="0"/>
          <a:chOff x="0" y="0"/>
          <a:chExt cx="0" cy="0"/>
        </a:xfrm>
      </p:grpSpPr>
      <p:grpSp>
        <p:nvGrpSpPr>
          <p:cNvPr id="1440" name="Google Shape;1440;p33"/>
          <p:cNvGrpSpPr/>
          <p:nvPr/>
        </p:nvGrpSpPr>
        <p:grpSpPr>
          <a:xfrm>
            <a:off x="25" y="-26944"/>
            <a:ext cx="9143965" cy="1174027"/>
            <a:chOff x="25" y="1165"/>
            <a:chExt cx="9143965" cy="1174027"/>
          </a:xfrm>
        </p:grpSpPr>
        <p:sp>
          <p:nvSpPr>
            <p:cNvPr id="1441" name="Google Shape;1441;p33"/>
            <p:cNvSpPr/>
            <p:nvPr/>
          </p:nvSpPr>
          <p:spPr>
            <a:xfrm rot="10800000" flipH="1">
              <a:off x="25" y="1323"/>
              <a:ext cx="9143965" cy="617571"/>
            </a:xfrm>
            <a:custGeom>
              <a:avLst/>
              <a:gdLst/>
              <a:ahLst/>
              <a:cxnLst/>
              <a:rect l="l" t="t" r="r" b="b"/>
              <a:pathLst>
                <a:path w="54020" h="8142" extrusionOk="0">
                  <a:moveTo>
                    <a:pt x="14187" y="1"/>
                  </a:moveTo>
                  <a:lnTo>
                    <a:pt x="1" y="665"/>
                  </a:lnTo>
                  <a:lnTo>
                    <a:pt x="1" y="8142"/>
                  </a:lnTo>
                  <a:lnTo>
                    <a:pt x="54019" y="8142"/>
                  </a:lnTo>
                  <a:lnTo>
                    <a:pt x="54019" y="665"/>
                  </a:lnTo>
                  <a:lnTo>
                    <a:pt x="36914" y="2166"/>
                  </a:lnTo>
                  <a:lnTo>
                    <a:pt x="14187" y="1"/>
                  </a:ln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33"/>
            <p:cNvSpPr/>
            <p:nvPr/>
          </p:nvSpPr>
          <p:spPr>
            <a:xfrm rot="10800000" flipH="1">
              <a:off x="25" y="1165"/>
              <a:ext cx="3614422" cy="401550"/>
            </a:xfrm>
            <a:custGeom>
              <a:avLst/>
              <a:gdLst/>
              <a:ahLst/>
              <a:cxnLst/>
              <a:rect l="l" t="t" r="r" b="b"/>
              <a:pathLst>
                <a:path w="21353" h="5294" extrusionOk="0">
                  <a:moveTo>
                    <a:pt x="10998" y="0"/>
                  </a:moveTo>
                  <a:cubicBezTo>
                    <a:pt x="7782" y="0"/>
                    <a:pt x="4448" y="528"/>
                    <a:pt x="1786" y="528"/>
                  </a:cubicBezTo>
                  <a:cubicBezTo>
                    <a:pt x="1149" y="528"/>
                    <a:pt x="550" y="498"/>
                    <a:pt x="1" y="423"/>
                  </a:cubicBezTo>
                  <a:lnTo>
                    <a:pt x="1" y="1608"/>
                  </a:lnTo>
                  <a:cubicBezTo>
                    <a:pt x="498" y="1679"/>
                    <a:pt x="1041" y="1708"/>
                    <a:pt x="1617" y="1708"/>
                  </a:cubicBezTo>
                  <a:cubicBezTo>
                    <a:pt x="4021" y="1708"/>
                    <a:pt x="7004" y="1209"/>
                    <a:pt x="9699" y="1209"/>
                  </a:cubicBezTo>
                  <a:cubicBezTo>
                    <a:pt x="13003" y="1209"/>
                    <a:pt x="15872" y="1958"/>
                    <a:pt x="16709" y="5293"/>
                  </a:cubicBezTo>
                  <a:lnTo>
                    <a:pt x="21353" y="5293"/>
                  </a:lnTo>
                  <a:cubicBezTo>
                    <a:pt x="19351" y="935"/>
                    <a:pt x="15279" y="0"/>
                    <a:pt x="10998" y="0"/>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33"/>
            <p:cNvSpPr/>
            <p:nvPr/>
          </p:nvSpPr>
          <p:spPr>
            <a:xfrm rot="10800000" flipH="1">
              <a:off x="25" y="1315"/>
              <a:ext cx="2828332" cy="309771"/>
            </a:xfrm>
            <a:custGeom>
              <a:avLst/>
              <a:gdLst/>
              <a:ahLst/>
              <a:cxnLst/>
              <a:rect l="l" t="t" r="r" b="b"/>
              <a:pathLst>
                <a:path w="16709" h="4084" extrusionOk="0">
                  <a:moveTo>
                    <a:pt x="9700" y="1"/>
                  </a:moveTo>
                  <a:cubicBezTo>
                    <a:pt x="7005" y="1"/>
                    <a:pt x="4021" y="500"/>
                    <a:pt x="1617" y="500"/>
                  </a:cubicBezTo>
                  <a:cubicBezTo>
                    <a:pt x="1041" y="500"/>
                    <a:pt x="498" y="471"/>
                    <a:pt x="1" y="400"/>
                  </a:cubicBezTo>
                  <a:lnTo>
                    <a:pt x="1" y="4084"/>
                  </a:lnTo>
                  <a:lnTo>
                    <a:pt x="16709" y="4084"/>
                  </a:lnTo>
                  <a:cubicBezTo>
                    <a:pt x="15872" y="750"/>
                    <a:pt x="13003" y="1"/>
                    <a:pt x="9700" y="1"/>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33"/>
            <p:cNvSpPr/>
            <p:nvPr/>
          </p:nvSpPr>
          <p:spPr>
            <a:xfrm rot="10800000" flipH="1">
              <a:off x="25" y="1324"/>
              <a:ext cx="4613115" cy="655951"/>
            </a:xfrm>
            <a:custGeom>
              <a:avLst/>
              <a:gdLst/>
              <a:ahLst/>
              <a:cxnLst/>
              <a:rect l="l" t="t" r="r" b="b"/>
              <a:pathLst>
                <a:path w="27253" h="8648" extrusionOk="0">
                  <a:moveTo>
                    <a:pt x="13252" y="1"/>
                  </a:moveTo>
                  <a:cubicBezTo>
                    <a:pt x="9407" y="1"/>
                    <a:pt x="5242" y="996"/>
                    <a:pt x="1302" y="996"/>
                  </a:cubicBezTo>
                  <a:cubicBezTo>
                    <a:pt x="865" y="996"/>
                    <a:pt x="431" y="984"/>
                    <a:pt x="1" y="957"/>
                  </a:cubicBezTo>
                  <a:lnTo>
                    <a:pt x="1" y="2408"/>
                  </a:lnTo>
                  <a:cubicBezTo>
                    <a:pt x="756" y="2582"/>
                    <a:pt x="1615" y="2649"/>
                    <a:pt x="2542" y="2649"/>
                  </a:cubicBezTo>
                  <a:cubicBezTo>
                    <a:pt x="5668" y="2649"/>
                    <a:pt x="9565" y="1885"/>
                    <a:pt x="12851" y="1885"/>
                  </a:cubicBezTo>
                  <a:cubicBezTo>
                    <a:pt x="14558" y="1885"/>
                    <a:pt x="16100" y="2091"/>
                    <a:pt x="17285" y="2717"/>
                  </a:cubicBezTo>
                  <a:cubicBezTo>
                    <a:pt x="20175" y="4241"/>
                    <a:pt x="22001" y="6650"/>
                    <a:pt x="25408" y="8648"/>
                  </a:cubicBezTo>
                  <a:lnTo>
                    <a:pt x="27252" y="8648"/>
                  </a:lnTo>
                  <a:cubicBezTo>
                    <a:pt x="25950" y="7697"/>
                    <a:pt x="24381" y="6223"/>
                    <a:pt x="22534" y="3958"/>
                  </a:cubicBezTo>
                  <a:cubicBezTo>
                    <a:pt x="19974" y="822"/>
                    <a:pt x="16745" y="1"/>
                    <a:pt x="13252" y="1"/>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33"/>
            <p:cNvSpPr/>
            <p:nvPr/>
          </p:nvSpPr>
          <p:spPr>
            <a:xfrm rot="10800000" flipH="1">
              <a:off x="25" y="196500"/>
              <a:ext cx="9143965" cy="978693"/>
            </a:xfrm>
            <a:custGeom>
              <a:avLst/>
              <a:gdLst/>
              <a:ahLst/>
              <a:cxnLst/>
              <a:rect l="l" t="t" r="r" b="b"/>
              <a:pathLst>
                <a:path w="54020" h="12903" extrusionOk="0">
                  <a:moveTo>
                    <a:pt x="20658" y="0"/>
                  </a:moveTo>
                  <a:cubicBezTo>
                    <a:pt x="14711" y="0"/>
                    <a:pt x="11011" y="4025"/>
                    <a:pt x="4691" y="4025"/>
                  </a:cubicBezTo>
                  <a:cubicBezTo>
                    <a:pt x="3277" y="4025"/>
                    <a:pt x="1732" y="3824"/>
                    <a:pt x="1" y="3330"/>
                  </a:cubicBezTo>
                  <a:lnTo>
                    <a:pt x="1" y="4879"/>
                  </a:lnTo>
                  <a:cubicBezTo>
                    <a:pt x="1519" y="5253"/>
                    <a:pt x="2927" y="5403"/>
                    <a:pt x="4249" y="5403"/>
                  </a:cubicBezTo>
                  <a:cubicBezTo>
                    <a:pt x="9661" y="5403"/>
                    <a:pt x="13629" y="2886"/>
                    <a:pt x="17854" y="2886"/>
                  </a:cubicBezTo>
                  <a:cubicBezTo>
                    <a:pt x="19055" y="2886"/>
                    <a:pt x="20277" y="3089"/>
                    <a:pt x="21559" y="3612"/>
                  </a:cubicBezTo>
                  <a:cubicBezTo>
                    <a:pt x="27525" y="6044"/>
                    <a:pt x="30926" y="12903"/>
                    <a:pt x="36278" y="12903"/>
                  </a:cubicBezTo>
                  <a:cubicBezTo>
                    <a:pt x="38137" y="12903"/>
                    <a:pt x="40231" y="12076"/>
                    <a:pt x="42750" y="9949"/>
                  </a:cubicBezTo>
                  <a:cubicBezTo>
                    <a:pt x="47044" y="6323"/>
                    <a:pt x="50969" y="5161"/>
                    <a:pt x="54019" y="4998"/>
                  </a:cubicBezTo>
                  <a:lnTo>
                    <a:pt x="54019" y="3037"/>
                  </a:lnTo>
                  <a:cubicBezTo>
                    <a:pt x="46416" y="3517"/>
                    <a:pt x="45140" y="9114"/>
                    <a:pt x="36867" y="9114"/>
                  </a:cubicBezTo>
                  <a:cubicBezTo>
                    <a:pt x="29914" y="9114"/>
                    <a:pt x="28388" y="0"/>
                    <a:pt x="20658"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33"/>
            <p:cNvSpPr/>
            <p:nvPr/>
          </p:nvSpPr>
          <p:spPr>
            <a:xfrm rot="10800000" flipH="1">
              <a:off x="25" y="1332"/>
              <a:ext cx="9143965" cy="954952"/>
            </a:xfrm>
            <a:custGeom>
              <a:avLst/>
              <a:gdLst/>
              <a:ahLst/>
              <a:cxnLst/>
              <a:rect l="l" t="t" r="r" b="b"/>
              <a:pathLst>
                <a:path w="54020" h="12590" extrusionOk="0">
                  <a:moveTo>
                    <a:pt x="17854" y="0"/>
                  </a:moveTo>
                  <a:cubicBezTo>
                    <a:pt x="13629" y="0"/>
                    <a:pt x="9661" y="2517"/>
                    <a:pt x="4249" y="2517"/>
                  </a:cubicBezTo>
                  <a:cubicBezTo>
                    <a:pt x="2927" y="2517"/>
                    <a:pt x="1519" y="2367"/>
                    <a:pt x="1" y="1993"/>
                  </a:cubicBezTo>
                  <a:lnTo>
                    <a:pt x="1" y="4898"/>
                  </a:lnTo>
                  <a:cubicBezTo>
                    <a:pt x="432" y="4925"/>
                    <a:pt x="867" y="4937"/>
                    <a:pt x="1305" y="4937"/>
                  </a:cubicBezTo>
                  <a:cubicBezTo>
                    <a:pt x="5244" y="4937"/>
                    <a:pt x="9408" y="3942"/>
                    <a:pt x="13252" y="3942"/>
                  </a:cubicBezTo>
                  <a:cubicBezTo>
                    <a:pt x="16745" y="3942"/>
                    <a:pt x="19974" y="4764"/>
                    <a:pt x="22534" y="7900"/>
                  </a:cubicBezTo>
                  <a:cubicBezTo>
                    <a:pt x="24381" y="10163"/>
                    <a:pt x="25950" y="11639"/>
                    <a:pt x="27252" y="12590"/>
                  </a:cubicBezTo>
                  <a:lnTo>
                    <a:pt x="40130" y="12590"/>
                  </a:lnTo>
                  <a:cubicBezTo>
                    <a:pt x="41407" y="11974"/>
                    <a:pt x="42753" y="11122"/>
                    <a:pt x="44096" y="9950"/>
                  </a:cubicBezTo>
                  <a:cubicBezTo>
                    <a:pt x="46444" y="7905"/>
                    <a:pt x="49454" y="7284"/>
                    <a:pt x="52246" y="7284"/>
                  </a:cubicBezTo>
                  <a:cubicBezTo>
                    <a:pt x="52850" y="7284"/>
                    <a:pt x="53444" y="7313"/>
                    <a:pt x="54019" y="7363"/>
                  </a:cubicBezTo>
                  <a:lnTo>
                    <a:pt x="54019" y="2112"/>
                  </a:lnTo>
                  <a:cubicBezTo>
                    <a:pt x="50970" y="2275"/>
                    <a:pt x="47045" y="3437"/>
                    <a:pt x="42750" y="7064"/>
                  </a:cubicBezTo>
                  <a:cubicBezTo>
                    <a:pt x="40231" y="9190"/>
                    <a:pt x="38138" y="10017"/>
                    <a:pt x="36279" y="10017"/>
                  </a:cubicBezTo>
                  <a:cubicBezTo>
                    <a:pt x="30926" y="10017"/>
                    <a:pt x="27525" y="3158"/>
                    <a:pt x="21559" y="726"/>
                  </a:cubicBezTo>
                  <a:cubicBezTo>
                    <a:pt x="20277" y="203"/>
                    <a:pt x="19055" y="0"/>
                    <a:pt x="17854" y="0"/>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7" name="Google Shape;1447;p33"/>
          <p:cNvSpPr/>
          <p:nvPr/>
        </p:nvSpPr>
        <p:spPr>
          <a:xfrm rot="-9997402" flipH="1">
            <a:off x="-1028642" y="-1742524"/>
            <a:ext cx="8350736" cy="4105341"/>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8" name="Google Shape;1448;p33"/>
          <p:cNvGrpSpPr/>
          <p:nvPr/>
        </p:nvGrpSpPr>
        <p:grpSpPr>
          <a:xfrm>
            <a:off x="-3" y="4018525"/>
            <a:ext cx="9143965" cy="1174027"/>
            <a:chOff x="-3" y="3942325"/>
            <a:chExt cx="9143965" cy="1174027"/>
          </a:xfrm>
        </p:grpSpPr>
        <p:sp>
          <p:nvSpPr>
            <p:cNvPr id="1449" name="Google Shape;1449;p33"/>
            <p:cNvSpPr/>
            <p:nvPr/>
          </p:nvSpPr>
          <p:spPr>
            <a:xfrm flipH="1">
              <a:off x="-3" y="4498624"/>
              <a:ext cx="9143965" cy="617571"/>
            </a:xfrm>
            <a:custGeom>
              <a:avLst/>
              <a:gdLst/>
              <a:ahLst/>
              <a:cxnLst/>
              <a:rect l="l" t="t" r="r" b="b"/>
              <a:pathLst>
                <a:path w="54020" h="8142" extrusionOk="0">
                  <a:moveTo>
                    <a:pt x="14187" y="1"/>
                  </a:moveTo>
                  <a:lnTo>
                    <a:pt x="1" y="665"/>
                  </a:lnTo>
                  <a:lnTo>
                    <a:pt x="1" y="8142"/>
                  </a:lnTo>
                  <a:lnTo>
                    <a:pt x="54019" y="8142"/>
                  </a:lnTo>
                  <a:lnTo>
                    <a:pt x="54019" y="665"/>
                  </a:lnTo>
                  <a:lnTo>
                    <a:pt x="36914" y="2166"/>
                  </a:lnTo>
                  <a:lnTo>
                    <a:pt x="14187" y="1"/>
                  </a:ln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33"/>
            <p:cNvSpPr/>
            <p:nvPr/>
          </p:nvSpPr>
          <p:spPr>
            <a:xfrm flipH="1">
              <a:off x="5529540" y="4714802"/>
              <a:ext cx="3614422" cy="401550"/>
            </a:xfrm>
            <a:custGeom>
              <a:avLst/>
              <a:gdLst/>
              <a:ahLst/>
              <a:cxnLst/>
              <a:rect l="l" t="t" r="r" b="b"/>
              <a:pathLst>
                <a:path w="21353" h="5294" extrusionOk="0">
                  <a:moveTo>
                    <a:pt x="10998" y="0"/>
                  </a:moveTo>
                  <a:cubicBezTo>
                    <a:pt x="7782" y="0"/>
                    <a:pt x="4448" y="528"/>
                    <a:pt x="1786" y="528"/>
                  </a:cubicBezTo>
                  <a:cubicBezTo>
                    <a:pt x="1149" y="528"/>
                    <a:pt x="550" y="498"/>
                    <a:pt x="1" y="423"/>
                  </a:cubicBezTo>
                  <a:lnTo>
                    <a:pt x="1" y="1608"/>
                  </a:lnTo>
                  <a:cubicBezTo>
                    <a:pt x="498" y="1679"/>
                    <a:pt x="1041" y="1708"/>
                    <a:pt x="1617" y="1708"/>
                  </a:cubicBezTo>
                  <a:cubicBezTo>
                    <a:pt x="4021" y="1708"/>
                    <a:pt x="7004" y="1209"/>
                    <a:pt x="9699" y="1209"/>
                  </a:cubicBezTo>
                  <a:cubicBezTo>
                    <a:pt x="13003" y="1209"/>
                    <a:pt x="15872" y="1958"/>
                    <a:pt x="16709" y="5293"/>
                  </a:cubicBezTo>
                  <a:lnTo>
                    <a:pt x="21353" y="5293"/>
                  </a:lnTo>
                  <a:cubicBezTo>
                    <a:pt x="19351" y="935"/>
                    <a:pt x="15279" y="0"/>
                    <a:pt x="10998" y="0"/>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33"/>
            <p:cNvSpPr/>
            <p:nvPr/>
          </p:nvSpPr>
          <p:spPr>
            <a:xfrm flipH="1">
              <a:off x="6315630" y="4806432"/>
              <a:ext cx="2828332" cy="309771"/>
            </a:xfrm>
            <a:custGeom>
              <a:avLst/>
              <a:gdLst/>
              <a:ahLst/>
              <a:cxnLst/>
              <a:rect l="l" t="t" r="r" b="b"/>
              <a:pathLst>
                <a:path w="16709" h="4084" extrusionOk="0">
                  <a:moveTo>
                    <a:pt x="9700" y="1"/>
                  </a:moveTo>
                  <a:cubicBezTo>
                    <a:pt x="7005" y="1"/>
                    <a:pt x="4021" y="500"/>
                    <a:pt x="1617" y="500"/>
                  </a:cubicBezTo>
                  <a:cubicBezTo>
                    <a:pt x="1041" y="500"/>
                    <a:pt x="498" y="471"/>
                    <a:pt x="1" y="400"/>
                  </a:cubicBezTo>
                  <a:lnTo>
                    <a:pt x="1" y="4084"/>
                  </a:lnTo>
                  <a:lnTo>
                    <a:pt x="16709" y="4084"/>
                  </a:lnTo>
                  <a:cubicBezTo>
                    <a:pt x="15872" y="750"/>
                    <a:pt x="13003" y="1"/>
                    <a:pt x="9700" y="1"/>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33"/>
            <p:cNvSpPr/>
            <p:nvPr/>
          </p:nvSpPr>
          <p:spPr>
            <a:xfrm flipH="1">
              <a:off x="4530847" y="4460243"/>
              <a:ext cx="4613115" cy="655951"/>
            </a:xfrm>
            <a:custGeom>
              <a:avLst/>
              <a:gdLst/>
              <a:ahLst/>
              <a:cxnLst/>
              <a:rect l="l" t="t" r="r" b="b"/>
              <a:pathLst>
                <a:path w="27253" h="8648" extrusionOk="0">
                  <a:moveTo>
                    <a:pt x="13252" y="1"/>
                  </a:moveTo>
                  <a:cubicBezTo>
                    <a:pt x="9407" y="1"/>
                    <a:pt x="5242" y="996"/>
                    <a:pt x="1302" y="996"/>
                  </a:cubicBezTo>
                  <a:cubicBezTo>
                    <a:pt x="865" y="996"/>
                    <a:pt x="431" y="984"/>
                    <a:pt x="1" y="957"/>
                  </a:cubicBezTo>
                  <a:lnTo>
                    <a:pt x="1" y="2408"/>
                  </a:lnTo>
                  <a:cubicBezTo>
                    <a:pt x="756" y="2582"/>
                    <a:pt x="1615" y="2649"/>
                    <a:pt x="2542" y="2649"/>
                  </a:cubicBezTo>
                  <a:cubicBezTo>
                    <a:pt x="5668" y="2649"/>
                    <a:pt x="9565" y="1885"/>
                    <a:pt x="12851" y="1885"/>
                  </a:cubicBezTo>
                  <a:cubicBezTo>
                    <a:pt x="14558" y="1885"/>
                    <a:pt x="16100" y="2091"/>
                    <a:pt x="17285" y="2717"/>
                  </a:cubicBezTo>
                  <a:cubicBezTo>
                    <a:pt x="20175" y="4241"/>
                    <a:pt x="22001" y="6650"/>
                    <a:pt x="25408" y="8648"/>
                  </a:cubicBezTo>
                  <a:lnTo>
                    <a:pt x="27252" y="8648"/>
                  </a:lnTo>
                  <a:cubicBezTo>
                    <a:pt x="25950" y="7697"/>
                    <a:pt x="24381" y="6223"/>
                    <a:pt x="22534" y="3958"/>
                  </a:cubicBezTo>
                  <a:cubicBezTo>
                    <a:pt x="19974" y="822"/>
                    <a:pt x="16745" y="1"/>
                    <a:pt x="13252"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33"/>
            <p:cNvSpPr/>
            <p:nvPr/>
          </p:nvSpPr>
          <p:spPr>
            <a:xfrm flipH="1">
              <a:off x="-3" y="3942325"/>
              <a:ext cx="9143965" cy="978693"/>
            </a:xfrm>
            <a:custGeom>
              <a:avLst/>
              <a:gdLst/>
              <a:ahLst/>
              <a:cxnLst/>
              <a:rect l="l" t="t" r="r" b="b"/>
              <a:pathLst>
                <a:path w="54020" h="12903" extrusionOk="0">
                  <a:moveTo>
                    <a:pt x="20658" y="0"/>
                  </a:moveTo>
                  <a:cubicBezTo>
                    <a:pt x="14711" y="0"/>
                    <a:pt x="11011" y="4025"/>
                    <a:pt x="4691" y="4025"/>
                  </a:cubicBezTo>
                  <a:cubicBezTo>
                    <a:pt x="3277" y="4025"/>
                    <a:pt x="1732" y="3824"/>
                    <a:pt x="1" y="3330"/>
                  </a:cubicBezTo>
                  <a:lnTo>
                    <a:pt x="1" y="4879"/>
                  </a:lnTo>
                  <a:cubicBezTo>
                    <a:pt x="1519" y="5253"/>
                    <a:pt x="2927" y="5403"/>
                    <a:pt x="4249" y="5403"/>
                  </a:cubicBezTo>
                  <a:cubicBezTo>
                    <a:pt x="9661" y="5403"/>
                    <a:pt x="13629" y="2886"/>
                    <a:pt x="17854" y="2886"/>
                  </a:cubicBezTo>
                  <a:cubicBezTo>
                    <a:pt x="19055" y="2886"/>
                    <a:pt x="20277" y="3089"/>
                    <a:pt x="21559" y="3612"/>
                  </a:cubicBezTo>
                  <a:cubicBezTo>
                    <a:pt x="27525" y="6044"/>
                    <a:pt x="30926" y="12903"/>
                    <a:pt x="36278" y="12903"/>
                  </a:cubicBezTo>
                  <a:cubicBezTo>
                    <a:pt x="38137" y="12903"/>
                    <a:pt x="40231" y="12076"/>
                    <a:pt x="42750" y="9949"/>
                  </a:cubicBezTo>
                  <a:cubicBezTo>
                    <a:pt x="47044" y="6323"/>
                    <a:pt x="50969" y="5161"/>
                    <a:pt x="54019" y="4998"/>
                  </a:cubicBezTo>
                  <a:lnTo>
                    <a:pt x="54019" y="3037"/>
                  </a:lnTo>
                  <a:cubicBezTo>
                    <a:pt x="46416" y="3517"/>
                    <a:pt x="45140" y="9114"/>
                    <a:pt x="36867" y="9114"/>
                  </a:cubicBezTo>
                  <a:cubicBezTo>
                    <a:pt x="29914" y="9114"/>
                    <a:pt x="28388" y="0"/>
                    <a:pt x="20658"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33"/>
            <p:cNvSpPr/>
            <p:nvPr/>
          </p:nvSpPr>
          <p:spPr>
            <a:xfrm flipH="1">
              <a:off x="-3" y="4161234"/>
              <a:ext cx="9143965" cy="954952"/>
            </a:xfrm>
            <a:custGeom>
              <a:avLst/>
              <a:gdLst/>
              <a:ahLst/>
              <a:cxnLst/>
              <a:rect l="l" t="t" r="r" b="b"/>
              <a:pathLst>
                <a:path w="54020" h="12590" extrusionOk="0">
                  <a:moveTo>
                    <a:pt x="17854" y="0"/>
                  </a:moveTo>
                  <a:cubicBezTo>
                    <a:pt x="13629" y="0"/>
                    <a:pt x="9661" y="2517"/>
                    <a:pt x="4249" y="2517"/>
                  </a:cubicBezTo>
                  <a:cubicBezTo>
                    <a:pt x="2927" y="2517"/>
                    <a:pt x="1519" y="2367"/>
                    <a:pt x="1" y="1993"/>
                  </a:cubicBezTo>
                  <a:lnTo>
                    <a:pt x="1" y="4898"/>
                  </a:lnTo>
                  <a:cubicBezTo>
                    <a:pt x="432" y="4925"/>
                    <a:pt x="867" y="4937"/>
                    <a:pt x="1305" y="4937"/>
                  </a:cubicBezTo>
                  <a:cubicBezTo>
                    <a:pt x="5244" y="4937"/>
                    <a:pt x="9408" y="3942"/>
                    <a:pt x="13252" y="3942"/>
                  </a:cubicBezTo>
                  <a:cubicBezTo>
                    <a:pt x="16745" y="3942"/>
                    <a:pt x="19974" y="4764"/>
                    <a:pt x="22534" y="7900"/>
                  </a:cubicBezTo>
                  <a:cubicBezTo>
                    <a:pt x="24381" y="10163"/>
                    <a:pt x="25950" y="11639"/>
                    <a:pt x="27252" y="12590"/>
                  </a:cubicBezTo>
                  <a:lnTo>
                    <a:pt x="40130" y="12590"/>
                  </a:lnTo>
                  <a:cubicBezTo>
                    <a:pt x="41407" y="11974"/>
                    <a:pt x="42753" y="11122"/>
                    <a:pt x="44096" y="9950"/>
                  </a:cubicBezTo>
                  <a:cubicBezTo>
                    <a:pt x="46444" y="7905"/>
                    <a:pt x="49454" y="7284"/>
                    <a:pt x="52246" y="7284"/>
                  </a:cubicBezTo>
                  <a:cubicBezTo>
                    <a:pt x="52850" y="7284"/>
                    <a:pt x="53444" y="7313"/>
                    <a:pt x="54019" y="7363"/>
                  </a:cubicBezTo>
                  <a:lnTo>
                    <a:pt x="54019" y="2112"/>
                  </a:lnTo>
                  <a:cubicBezTo>
                    <a:pt x="50970" y="2275"/>
                    <a:pt x="47045" y="3437"/>
                    <a:pt x="42750" y="7064"/>
                  </a:cubicBezTo>
                  <a:cubicBezTo>
                    <a:pt x="40231" y="9190"/>
                    <a:pt x="38138" y="10017"/>
                    <a:pt x="36279" y="10017"/>
                  </a:cubicBezTo>
                  <a:cubicBezTo>
                    <a:pt x="30926" y="10017"/>
                    <a:pt x="27525" y="3158"/>
                    <a:pt x="21559" y="726"/>
                  </a:cubicBezTo>
                  <a:cubicBezTo>
                    <a:pt x="20277" y="203"/>
                    <a:pt x="19055" y="0"/>
                    <a:pt x="1785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55" name="Google Shape;1455;p33"/>
          <p:cNvSpPr/>
          <p:nvPr/>
        </p:nvSpPr>
        <p:spPr>
          <a:xfrm rot="802598" flipH="1">
            <a:off x="1821894" y="2754701"/>
            <a:ext cx="8350736" cy="4105341"/>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770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33"/>
          <p:cNvSpPr txBox="1">
            <a:spLocks noGrp="1"/>
          </p:cNvSpPr>
          <p:nvPr>
            <p:ph type="title"/>
          </p:nvPr>
        </p:nvSpPr>
        <p:spPr>
          <a:xfrm>
            <a:off x="2536975" y="1993338"/>
            <a:ext cx="5523300" cy="753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457" name="Google Shape;1457;p33"/>
          <p:cNvSpPr txBox="1">
            <a:spLocks noGrp="1"/>
          </p:cNvSpPr>
          <p:nvPr>
            <p:ph type="title" idx="2" hasCustomPrompt="1"/>
          </p:nvPr>
        </p:nvSpPr>
        <p:spPr>
          <a:xfrm>
            <a:off x="1098378" y="1960200"/>
            <a:ext cx="1223100" cy="12231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SzPts val="10000"/>
              <a:buNone/>
              <a:defRPr sz="6000"/>
            </a:lvl1pPr>
            <a:lvl2pPr lvl="1" algn="ctr" rtl="0">
              <a:spcBef>
                <a:spcPts val="0"/>
              </a:spcBef>
              <a:spcAft>
                <a:spcPts val="0"/>
              </a:spcAft>
              <a:buSzPts val="10000"/>
              <a:buNone/>
              <a:defRPr sz="10000"/>
            </a:lvl2pPr>
            <a:lvl3pPr lvl="2" algn="ctr" rtl="0">
              <a:spcBef>
                <a:spcPts val="0"/>
              </a:spcBef>
              <a:spcAft>
                <a:spcPts val="0"/>
              </a:spcAft>
              <a:buSzPts val="10000"/>
              <a:buNone/>
              <a:defRPr sz="10000"/>
            </a:lvl3pPr>
            <a:lvl4pPr lvl="3" algn="ctr" rtl="0">
              <a:spcBef>
                <a:spcPts val="0"/>
              </a:spcBef>
              <a:spcAft>
                <a:spcPts val="0"/>
              </a:spcAft>
              <a:buSzPts val="10000"/>
              <a:buNone/>
              <a:defRPr sz="10000"/>
            </a:lvl4pPr>
            <a:lvl5pPr lvl="4" algn="ctr" rtl="0">
              <a:spcBef>
                <a:spcPts val="0"/>
              </a:spcBef>
              <a:spcAft>
                <a:spcPts val="0"/>
              </a:spcAft>
              <a:buSzPts val="10000"/>
              <a:buNone/>
              <a:defRPr sz="10000"/>
            </a:lvl5pPr>
            <a:lvl6pPr lvl="5" algn="ctr" rtl="0">
              <a:spcBef>
                <a:spcPts val="0"/>
              </a:spcBef>
              <a:spcAft>
                <a:spcPts val="0"/>
              </a:spcAft>
              <a:buSzPts val="10000"/>
              <a:buNone/>
              <a:defRPr sz="10000"/>
            </a:lvl6pPr>
            <a:lvl7pPr lvl="6" algn="ctr" rtl="0">
              <a:spcBef>
                <a:spcPts val="0"/>
              </a:spcBef>
              <a:spcAft>
                <a:spcPts val="0"/>
              </a:spcAft>
              <a:buSzPts val="10000"/>
              <a:buNone/>
              <a:defRPr sz="10000"/>
            </a:lvl7pPr>
            <a:lvl8pPr lvl="7" algn="ctr" rtl="0">
              <a:spcBef>
                <a:spcPts val="0"/>
              </a:spcBef>
              <a:spcAft>
                <a:spcPts val="0"/>
              </a:spcAft>
              <a:buSzPts val="10000"/>
              <a:buNone/>
              <a:defRPr sz="10000"/>
            </a:lvl8pPr>
            <a:lvl9pPr lvl="8" algn="ctr" rtl="0">
              <a:spcBef>
                <a:spcPts val="0"/>
              </a:spcBef>
              <a:spcAft>
                <a:spcPts val="0"/>
              </a:spcAft>
              <a:buSzPts val="10000"/>
              <a:buNone/>
              <a:defRPr sz="10000"/>
            </a:lvl9pPr>
          </a:lstStyle>
          <a:p>
            <a:r>
              <a:t>xx%</a:t>
            </a:r>
          </a:p>
        </p:txBody>
      </p:sp>
      <p:sp>
        <p:nvSpPr>
          <p:cNvPr id="1458" name="Google Shape;1458;p33"/>
          <p:cNvSpPr txBox="1">
            <a:spLocks noGrp="1"/>
          </p:cNvSpPr>
          <p:nvPr>
            <p:ph type="subTitle" idx="1"/>
          </p:nvPr>
        </p:nvSpPr>
        <p:spPr>
          <a:xfrm>
            <a:off x="2537484" y="2747263"/>
            <a:ext cx="5522100" cy="402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59" name="Google Shape;1459;p33"/>
          <p:cNvSpPr/>
          <p:nvPr/>
        </p:nvSpPr>
        <p:spPr>
          <a:xfrm>
            <a:off x="164713" y="3039688"/>
            <a:ext cx="233400" cy="233400"/>
          </a:xfrm>
          <a:prstGeom prst="ellipse">
            <a:avLst/>
          </a:prstGeom>
          <a:solidFill>
            <a:schemeClr val="accent3"/>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3"/>
          <p:cNvSpPr/>
          <p:nvPr/>
        </p:nvSpPr>
        <p:spPr>
          <a:xfrm>
            <a:off x="8828175" y="1257250"/>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3"/>
          <p:cNvSpPr/>
          <p:nvPr/>
        </p:nvSpPr>
        <p:spPr>
          <a:xfrm>
            <a:off x="8594763" y="3861600"/>
            <a:ext cx="233400" cy="233400"/>
          </a:xfrm>
          <a:prstGeom prst="ellipse">
            <a:avLst/>
          </a:prstGeom>
          <a:solidFill>
            <a:srgbClr val="FF882C"/>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33"/>
          <p:cNvSpPr/>
          <p:nvPr/>
        </p:nvSpPr>
        <p:spPr>
          <a:xfrm>
            <a:off x="306625" y="1175188"/>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1481"/>
        <p:cNvGrpSpPr/>
        <p:nvPr/>
      </p:nvGrpSpPr>
      <p:grpSpPr>
        <a:xfrm>
          <a:off x="0" y="0"/>
          <a:ext cx="0" cy="0"/>
          <a:chOff x="0" y="0"/>
          <a:chExt cx="0" cy="0"/>
        </a:xfrm>
      </p:grpSpPr>
      <p:sp>
        <p:nvSpPr>
          <p:cNvPr id="1482" name="Google Shape;1482;p35"/>
          <p:cNvSpPr/>
          <p:nvPr/>
        </p:nvSpPr>
        <p:spPr>
          <a:xfrm rot="3507489">
            <a:off x="-3079613" y="1071320"/>
            <a:ext cx="6718632" cy="3302975"/>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5"/>
          <p:cNvSpPr/>
          <p:nvPr/>
        </p:nvSpPr>
        <p:spPr>
          <a:xfrm>
            <a:off x="-57150" y="4404350"/>
            <a:ext cx="770400" cy="799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4" name="Google Shape;1484;p35"/>
          <p:cNvGrpSpPr/>
          <p:nvPr/>
        </p:nvGrpSpPr>
        <p:grpSpPr>
          <a:xfrm rot="-4680444" flipH="1">
            <a:off x="-938709" y="3393774"/>
            <a:ext cx="3399132" cy="3092052"/>
            <a:chOff x="-2695110" y="1929543"/>
            <a:chExt cx="6726572" cy="6118636"/>
          </a:xfrm>
        </p:grpSpPr>
        <p:sp>
          <p:nvSpPr>
            <p:cNvPr id="1485" name="Google Shape;1485;p35"/>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486" name="Google Shape;1486;p35"/>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487" name="Google Shape;1487;p35"/>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488" name="Google Shape;1488;p35"/>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grpSp>
      <p:sp>
        <p:nvSpPr>
          <p:cNvPr id="1489" name="Google Shape;1489;p35"/>
          <p:cNvSpPr/>
          <p:nvPr/>
        </p:nvSpPr>
        <p:spPr>
          <a:xfrm>
            <a:off x="347788" y="1234325"/>
            <a:ext cx="233400" cy="233400"/>
          </a:xfrm>
          <a:prstGeom prst="ellipse">
            <a:avLst/>
          </a:prstGeom>
          <a:solidFill>
            <a:schemeClr val="accent3"/>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5"/>
          <p:cNvSpPr/>
          <p:nvPr/>
        </p:nvSpPr>
        <p:spPr>
          <a:xfrm>
            <a:off x="281188" y="279975"/>
            <a:ext cx="142800" cy="142800"/>
          </a:xfrm>
          <a:prstGeom prst="ellipse">
            <a:avLst/>
          </a:prstGeom>
          <a:solidFill>
            <a:schemeClr val="accent5"/>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91" name="Google Shape;1491;p35"/>
          <p:cNvGrpSpPr/>
          <p:nvPr/>
        </p:nvGrpSpPr>
        <p:grpSpPr>
          <a:xfrm>
            <a:off x="32571" y="2890489"/>
            <a:ext cx="640063" cy="627283"/>
            <a:chOff x="6529475" y="4315864"/>
            <a:chExt cx="495558" cy="483157"/>
          </a:xfrm>
        </p:grpSpPr>
        <p:sp>
          <p:nvSpPr>
            <p:cNvPr id="1492" name="Google Shape;1492;p35"/>
            <p:cNvSpPr/>
            <p:nvPr/>
          </p:nvSpPr>
          <p:spPr>
            <a:xfrm>
              <a:off x="6600294" y="4339962"/>
              <a:ext cx="172736" cy="172133"/>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35"/>
            <p:cNvSpPr/>
            <p:nvPr/>
          </p:nvSpPr>
          <p:spPr>
            <a:xfrm>
              <a:off x="6793109" y="4583151"/>
              <a:ext cx="146192" cy="175954"/>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35"/>
            <p:cNvSpPr/>
            <p:nvPr/>
          </p:nvSpPr>
          <p:spPr>
            <a:xfrm>
              <a:off x="6536279" y="4577420"/>
              <a:ext cx="195761" cy="138316"/>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5"/>
            <p:cNvSpPr/>
            <p:nvPr/>
          </p:nvSpPr>
          <p:spPr>
            <a:xfrm>
              <a:off x="6813185" y="4411853"/>
              <a:ext cx="175619" cy="131178"/>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5"/>
            <p:cNvSpPr/>
            <p:nvPr/>
          </p:nvSpPr>
          <p:spPr>
            <a:xfrm>
              <a:off x="6529475" y="4479186"/>
              <a:ext cx="208463" cy="81173"/>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5"/>
            <p:cNvSpPr/>
            <p:nvPr/>
          </p:nvSpPr>
          <p:spPr>
            <a:xfrm>
              <a:off x="6825183" y="4541893"/>
              <a:ext cx="199850" cy="87407"/>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5"/>
            <p:cNvSpPr/>
            <p:nvPr/>
          </p:nvSpPr>
          <p:spPr>
            <a:xfrm>
              <a:off x="6707410" y="4598300"/>
              <a:ext cx="95216" cy="200721"/>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35"/>
            <p:cNvSpPr/>
            <p:nvPr/>
          </p:nvSpPr>
          <p:spPr>
            <a:xfrm>
              <a:off x="6770587" y="4315864"/>
              <a:ext cx="109762" cy="19519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35"/>
            <p:cNvSpPr/>
            <p:nvPr/>
          </p:nvSpPr>
          <p:spPr>
            <a:xfrm>
              <a:off x="6692629" y="4475398"/>
              <a:ext cx="178300" cy="165195"/>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chemeClr val="accent6"/>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1" name="Google Shape;1501;p35"/>
          <p:cNvSpPr/>
          <p:nvPr/>
        </p:nvSpPr>
        <p:spPr>
          <a:xfrm rot="-3507489" flipH="1">
            <a:off x="5501220" y="1067277"/>
            <a:ext cx="6718632" cy="3302975"/>
          </a:xfrm>
          <a:custGeom>
            <a:avLst/>
            <a:gdLst/>
            <a:ahLst/>
            <a:cxnLst/>
            <a:rect l="l" t="t" r="r" b="b"/>
            <a:pathLst>
              <a:path w="221745" h="109013" extrusionOk="0">
                <a:moveTo>
                  <a:pt x="45797" y="1"/>
                </a:moveTo>
                <a:cubicBezTo>
                  <a:pt x="30249" y="1"/>
                  <a:pt x="14419" y="3150"/>
                  <a:pt x="1" y="9240"/>
                </a:cubicBezTo>
                <a:lnTo>
                  <a:pt x="1" y="11318"/>
                </a:lnTo>
                <a:cubicBezTo>
                  <a:pt x="14459" y="5210"/>
                  <a:pt x="29115" y="1741"/>
                  <a:pt x="44639" y="1741"/>
                </a:cubicBezTo>
                <a:cubicBezTo>
                  <a:pt x="45060" y="1741"/>
                  <a:pt x="45482" y="1743"/>
                  <a:pt x="45905" y="1749"/>
                </a:cubicBezTo>
                <a:cubicBezTo>
                  <a:pt x="49105" y="1787"/>
                  <a:pt x="52327" y="2164"/>
                  <a:pt x="55300" y="3413"/>
                </a:cubicBezTo>
                <a:cubicBezTo>
                  <a:pt x="57773" y="4451"/>
                  <a:pt x="59807" y="6024"/>
                  <a:pt x="59842" y="9401"/>
                </a:cubicBezTo>
                <a:cubicBezTo>
                  <a:pt x="59891" y="14173"/>
                  <a:pt x="55352" y="17970"/>
                  <a:pt x="55250" y="22582"/>
                </a:cubicBezTo>
                <a:cubicBezTo>
                  <a:pt x="55152" y="27053"/>
                  <a:pt x="57655" y="30494"/>
                  <a:pt x="60295" y="32302"/>
                </a:cubicBezTo>
                <a:cubicBezTo>
                  <a:pt x="62936" y="34109"/>
                  <a:pt x="67309" y="35207"/>
                  <a:pt x="70410" y="35776"/>
                </a:cubicBezTo>
                <a:cubicBezTo>
                  <a:pt x="86073" y="38650"/>
                  <a:pt x="102520" y="38013"/>
                  <a:pt x="114884" y="48559"/>
                </a:cubicBezTo>
                <a:cubicBezTo>
                  <a:pt x="121257" y="53993"/>
                  <a:pt x="125419" y="62015"/>
                  <a:pt x="130267" y="68985"/>
                </a:cubicBezTo>
                <a:cubicBezTo>
                  <a:pt x="141576" y="85240"/>
                  <a:pt x="156651" y="98934"/>
                  <a:pt x="174156" y="107034"/>
                </a:cubicBezTo>
                <a:cubicBezTo>
                  <a:pt x="176806" y="108260"/>
                  <a:pt x="180545" y="109013"/>
                  <a:pt x="183682" y="109013"/>
                </a:cubicBezTo>
                <a:cubicBezTo>
                  <a:pt x="184215" y="109013"/>
                  <a:pt x="184732" y="108991"/>
                  <a:pt x="185222" y="108946"/>
                </a:cubicBezTo>
                <a:cubicBezTo>
                  <a:pt x="190645" y="108449"/>
                  <a:pt x="195769" y="104054"/>
                  <a:pt x="201148" y="103187"/>
                </a:cubicBezTo>
                <a:cubicBezTo>
                  <a:pt x="201882" y="103069"/>
                  <a:pt x="202617" y="103021"/>
                  <a:pt x="203353" y="103021"/>
                </a:cubicBezTo>
                <a:cubicBezTo>
                  <a:pt x="206346" y="103021"/>
                  <a:pt x="209360" y="103804"/>
                  <a:pt x="212375" y="103804"/>
                </a:cubicBezTo>
                <a:cubicBezTo>
                  <a:pt x="212403" y="103804"/>
                  <a:pt x="212431" y="103804"/>
                  <a:pt x="212460" y="103803"/>
                </a:cubicBezTo>
                <a:cubicBezTo>
                  <a:pt x="212460" y="103803"/>
                  <a:pt x="221059" y="103789"/>
                  <a:pt x="221395" y="97154"/>
                </a:cubicBezTo>
                <a:cubicBezTo>
                  <a:pt x="221744" y="90278"/>
                  <a:pt x="216148" y="87830"/>
                  <a:pt x="211304" y="87121"/>
                </a:cubicBezTo>
                <a:lnTo>
                  <a:pt x="209820" y="88283"/>
                </a:lnTo>
                <a:cubicBezTo>
                  <a:pt x="212195" y="88869"/>
                  <a:pt x="214881" y="89532"/>
                  <a:pt x="216828" y="91082"/>
                </a:cubicBezTo>
                <a:cubicBezTo>
                  <a:pt x="218774" y="92631"/>
                  <a:pt x="220087" y="95377"/>
                  <a:pt x="219303" y="97814"/>
                </a:cubicBezTo>
                <a:cubicBezTo>
                  <a:pt x="218367" y="100728"/>
                  <a:pt x="215016" y="101906"/>
                  <a:pt x="212099" y="101919"/>
                </a:cubicBezTo>
                <a:cubicBezTo>
                  <a:pt x="212073" y="101919"/>
                  <a:pt x="212047" y="101919"/>
                  <a:pt x="212020" y="101919"/>
                </a:cubicBezTo>
                <a:cubicBezTo>
                  <a:pt x="209003" y="101919"/>
                  <a:pt x="205986" y="101135"/>
                  <a:pt x="202992" y="101135"/>
                </a:cubicBezTo>
                <a:cubicBezTo>
                  <a:pt x="202255" y="101135"/>
                  <a:pt x="201521" y="101182"/>
                  <a:pt x="200788" y="101301"/>
                </a:cubicBezTo>
                <a:cubicBezTo>
                  <a:pt x="195408" y="102167"/>
                  <a:pt x="190965" y="106700"/>
                  <a:pt x="185544" y="107198"/>
                </a:cubicBezTo>
                <a:cubicBezTo>
                  <a:pt x="185108" y="107238"/>
                  <a:pt x="184660" y="107257"/>
                  <a:pt x="184202" y="107257"/>
                </a:cubicBezTo>
                <a:cubicBezTo>
                  <a:pt x="181116" y="107257"/>
                  <a:pt x="177616" y="106386"/>
                  <a:pt x="174915" y="105136"/>
                </a:cubicBezTo>
                <a:cubicBezTo>
                  <a:pt x="157410" y="97036"/>
                  <a:pt x="142835" y="83629"/>
                  <a:pt x="131527" y="67372"/>
                </a:cubicBezTo>
                <a:cubicBezTo>
                  <a:pt x="126679" y="60402"/>
                  <a:pt x="122466" y="52734"/>
                  <a:pt x="116093" y="47299"/>
                </a:cubicBezTo>
                <a:cubicBezTo>
                  <a:pt x="103729" y="36754"/>
                  <a:pt x="86395" y="36902"/>
                  <a:pt x="70732" y="34028"/>
                </a:cubicBezTo>
                <a:cubicBezTo>
                  <a:pt x="67631" y="33459"/>
                  <a:pt x="64473" y="32720"/>
                  <a:pt x="61833" y="30913"/>
                </a:cubicBezTo>
                <a:cubicBezTo>
                  <a:pt x="59192" y="29106"/>
                  <a:pt x="57139" y="26012"/>
                  <a:pt x="57290" y="22695"/>
                </a:cubicBezTo>
                <a:cubicBezTo>
                  <a:pt x="57509" y="17929"/>
                  <a:pt x="62008" y="14200"/>
                  <a:pt x="61960" y="9429"/>
                </a:cubicBezTo>
                <a:cubicBezTo>
                  <a:pt x="61924" y="6051"/>
                  <a:pt x="59629" y="3469"/>
                  <a:pt x="56731" y="2038"/>
                </a:cubicBezTo>
                <a:cubicBezTo>
                  <a:pt x="53831" y="606"/>
                  <a:pt x="50392" y="46"/>
                  <a:pt x="47190" y="9"/>
                </a:cubicBezTo>
                <a:cubicBezTo>
                  <a:pt x="46726" y="3"/>
                  <a:pt x="46262" y="1"/>
                  <a:pt x="45797"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5"/>
          <p:cNvSpPr/>
          <p:nvPr/>
        </p:nvSpPr>
        <p:spPr>
          <a:xfrm flipH="1">
            <a:off x="8426989" y="4400307"/>
            <a:ext cx="770400" cy="799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3" name="Google Shape;1503;p35"/>
          <p:cNvGrpSpPr/>
          <p:nvPr/>
        </p:nvGrpSpPr>
        <p:grpSpPr>
          <a:xfrm rot="4680444">
            <a:off x="6679816" y="3389732"/>
            <a:ext cx="3399132" cy="3092052"/>
            <a:chOff x="-2695110" y="1929543"/>
            <a:chExt cx="6726572" cy="6118636"/>
          </a:xfrm>
        </p:grpSpPr>
        <p:sp>
          <p:nvSpPr>
            <p:cNvPr id="1504" name="Google Shape;1504;p35"/>
            <p:cNvSpPr/>
            <p:nvPr/>
          </p:nvSpPr>
          <p:spPr>
            <a:xfrm rot="1694377" flipH="1">
              <a:off x="-699652" y="2894310"/>
              <a:ext cx="4554225" cy="1893351"/>
            </a:xfrm>
            <a:custGeom>
              <a:avLst/>
              <a:gdLst/>
              <a:ahLst/>
              <a:cxnLst/>
              <a:rect l="l" t="t" r="r" b="b"/>
              <a:pathLst>
                <a:path w="44919" h="18674" extrusionOk="0">
                  <a:moveTo>
                    <a:pt x="36974" y="0"/>
                  </a:moveTo>
                  <a:cubicBezTo>
                    <a:pt x="36617" y="0"/>
                    <a:pt x="36256" y="22"/>
                    <a:pt x="35893" y="67"/>
                  </a:cubicBezTo>
                  <a:cubicBezTo>
                    <a:pt x="32625" y="474"/>
                    <a:pt x="30053" y="2804"/>
                    <a:pt x="29556" y="6736"/>
                  </a:cubicBezTo>
                  <a:cubicBezTo>
                    <a:pt x="29448" y="7600"/>
                    <a:pt x="29392" y="8829"/>
                    <a:pt x="29107" y="9651"/>
                  </a:cubicBezTo>
                  <a:cubicBezTo>
                    <a:pt x="28859" y="10366"/>
                    <a:pt x="28190" y="11015"/>
                    <a:pt x="27468" y="11015"/>
                  </a:cubicBezTo>
                  <a:cubicBezTo>
                    <a:pt x="27361" y="11015"/>
                    <a:pt x="27253" y="11001"/>
                    <a:pt x="27144" y="10970"/>
                  </a:cubicBezTo>
                  <a:cubicBezTo>
                    <a:pt x="26330" y="10739"/>
                    <a:pt x="25994" y="9776"/>
                    <a:pt x="25347" y="9228"/>
                  </a:cubicBezTo>
                  <a:cubicBezTo>
                    <a:pt x="24986" y="8920"/>
                    <a:pt x="24516" y="8771"/>
                    <a:pt x="24043" y="8771"/>
                  </a:cubicBezTo>
                  <a:cubicBezTo>
                    <a:pt x="23449" y="8771"/>
                    <a:pt x="22851" y="9008"/>
                    <a:pt x="22466" y="9463"/>
                  </a:cubicBezTo>
                  <a:cubicBezTo>
                    <a:pt x="21239" y="10911"/>
                    <a:pt x="22264" y="13620"/>
                    <a:pt x="20709" y="14706"/>
                  </a:cubicBezTo>
                  <a:cubicBezTo>
                    <a:pt x="20379" y="14936"/>
                    <a:pt x="20001" y="15033"/>
                    <a:pt x="19610" y="15033"/>
                  </a:cubicBezTo>
                  <a:cubicBezTo>
                    <a:pt x="18907" y="15033"/>
                    <a:pt x="18161" y="14721"/>
                    <a:pt x="17568" y="14309"/>
                  </a:cubicBezTo>
                  <a:cubicBezTo>
                    <a:pt x="15813" y="13089"/>
                    <a:pt x="14690" y="11139"/>
                    <a:pt x="13011" y="9815"/>
                  </a:cubicBezTo>
                  <a:cubicBezTo>
                    <a:pt x="11979" y="9004"/>
                    <a:pt x="10727" y="8441"/>
                    <a:pt x="9417" y="8362"/>
                  </a:cubicBezTo>
                  <a:cubicBezTo>
                    <a:pt x="9318" y="8356"/>
                    <a:pt x="9219" y="8353"/>
                    <a:pt x="9119" y="8353"/>
                  </a:cubicBezTo>
                  <a:cubicBezTo>
                    <a:pt x="7904" y="8353"/>
                    <a:pt x="6675" y="8793"/>
                    <a:pt x="5827" y="9659"/>
                  </a:cubicBezTo>
                  <a:cubicBezTo>
                    <a:pt x="4743" y="10768"/>
                    <a:pt x="4393" y="12379"/>
                    <a:pt x="3676" y="13753"/>
                  </a:cubicBezTo>
                  <a:cubicBezTo>
                    <a:pt x="2957" y="15127"/>
                    <a:pt x="1551" y="16145"/>
                    <a:pt x="1" y="16145"/>
                  </a:cubicBezTo>
                  <a:lnTo>
                    <a:pt x="1" y="18674"/>
                  </a:lnTo>
                  <a:cubicBezTo>
                    <a:pt x="2245" y="18674"/>
                    <a:pt x="4538" y="17399"/>
                    <a:pt x="5423" y="15337"/>
                  </a:cubicBezTo>
                  <a:cubicBezTo>
                    <a:pt x="5928" y="14157"/>
                    <a:pt x="6131" y="12655"/>
                    <a:pt x="7275" y="12073"/>
                  </a:cubicBezTo>
                  <a:cubicBezTo>
                    <a:pt x="7617" y="11899"/>
                    <a:pt x="8004" y="11839"/>
                    <a:pt x="8391" y="11839"/>
                  </a:cubicBezTo>
                  <a:cubicBezTo>
                    <a:pt x="8494" y="11839"/>
                    <a:pt x="8596" y="11843"/>
                    <a:pt x="8698" y="11851"/>
                  </a:cubicBezTo>
                  <a:cubicBezTo>
                    <a:pt x="10602" y="11995"/>
                    <a:pt x="12242" y="13205"/>
                    <a:pt x="13701" y="14436"/>
                  </a:cubicBezTo>
                  <a:cubicBezTo>
                    <a:pt x="15162" y="15669"/>
                    <a:pt x="16634" y="17010"/>
                    <a:pt x="18476" y="17513"/>
                  </a:cubicBezTo>
                  <a:cubicBezTo>
                    <a:pt x="18871" y="17621"/>
                    <a:pt x="19289" y="17675"/>
                    <a:pt x="19708" y="17675"/>
                  </a:cubicBezTo>
                  <a:cubicBezTo>
                    <a:pt x="21243" y="17675"/>
                    <a:pt x="22792" y="16954"/>
                    <a:pt x="23297" y="15542"/>
                  </a:cubicBezTo>
                  <a:cubicBezTo>
                    <a:pt x="23778" y="14198"/>
                    <a:pt x="23214" y="12619"/>
                    <a:pt x="23821" y="11328"/>
                  </a:cubicBezTo>
                  <a:cubicBezTo>
                    <a:pt x="23889" y="11184"/>
                    <a:pt x="23992" y="11029"/>
                    <a:pt x="24150" y="11003"/>
                  </a:cubicBezTo>
                  <a:cubicBezTo>
                    <a:pt x="24166" y="11001"/>
                    <a:pt x="24182" y="11000"/>
                    <a:pt x="24197" y="11000"/>
                  </a:cubicBezTo>
                  <a:cubicBezTo>
                    <a:pt x="24371" y="11000"/>
                    <a:pt x="24515" y="11160"/>
                    <a:pt x="24612" y="11314"/>
                  </a:cubicBezTo>
                  <a:cubicBezTo>
                    <a:pt x="25317" y="12429"/>
                    <a:pt x="25402" y="14104"/>
                    <a:pt x="26626" y="14599"/>
                  </a:cubicBezTo>
                  <a:cubicBezTo>
                    <a:pt x="26825" y="14680"/>
                    <a:pt x="27034" y="14715"/>
                    <a:pt x="27244" y="14715"/>
                  </a:cubicBezTo>
                  <a:cubicBezTo>
                    <a:pt x="27774" y="14715"/>
                    <a:pt x="28316" y="14489"/>
                    <a:pt x="28755" y="14175"/>
                  </a:cubicBezTo>
                  <a:cubicBezTo>
                    <a:pt x="30121" y="13196"/>
                    <a:pt x="30763" y="11498"/>
                    <a:pt x="31146" y="9861"/>
                  </a:cubicBezTo>
                  <a:cubicBezTo>
                    <a:pt x="31527" y="8226"/>
                    <a:pt x="31736" y="6511"/>
                    <a:pt x="32537" y="5033"/>
                  </a:cubicBezTo>
                  <a:cubicBezTo>
                    <a:pt x="33398" y="3447"/>
                    <a:pt x="34949" y="2234"/>
                    <a:pt x="36713" y="1854"/>
                  </a:cubicBezTo>
                  <a:cubicBezTo>
                    <a:pt x="37107" y="1770"/>
                    <a:pt x="37510" y="1728"/>
                    <a:pt x="37913" y="1728"/>
                  </a:cubicBezTo>
                  <a:cubicBezTo>
                    <a:pt x="39316" y="1728"/>
                    <a:pt x="40720" y="2233"/>
                    <a:pt x="41755" y="3178"/>
                  </a:cubicBezTo>
                  <a:cubicBezTo>
                    <a:pt x="42243" y="3624"/>
                    <a:pt x="42671" y="4174"/>
                    <a:pt x="43284" y="4421"/>
                  </a:cubicBezTo>
                  <a:cubicBezTo>
                    <a:pt x="43506" y="4510"/>
                    <a:pt x="43768" y="4563"/>
                    <a:pt x="44017" y="4563"/>
                  </a:cubicBezTo>
                  <a:cubicBezTo>
                    <a:pt x="44456" y="4563"/>
                    <a:pt x="44855" y="4398"/>
                    <a:pt x="44918" y="3981"/>
                  </a:cubicBezTo>
                  <a:cubicBezTo>
                    <a:pt x="43033" y="1701"/>
                    <a:pt x="40130" y="0"/>
                    <a:pt x="36974" y="0"/>
                  </a:cubicBezTo>
                  <a:close/>
                </a:path>
              </a:pathLst>
            </a:custGeom>
            <a:solidFill>
              <a:schemeClr val="accent4"/>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505" name="Google Shape;1505;p35"/>
            <p:cNvSpPr/>
            <p:nvPr/>
          </p:nvSpPr>
          <p:spPr>
            <a:xfrm rot="1694377" flipH="1">
              <a:off x="-889429" y="2951814"/>
              <a:ext cx="4476460" cy="2794199"/>
            </a:xfrm>
            <a:custGeom>
              <a:avLst/>
              <a:gdLst/>
              <a:ahLst/>
              <a:cxnLst/>
              <a:rect l="l" t="t" r="r" b="b"/>
              <a:pathLst>
                <a:path w="44152" h="27559" extrusionOk="0">
                  <a:moveTo>
                    <a:pt x="37467" y="1"/>
                  </a:moveTo>
                  <a:cubicBezTo>
                    <a:pt x="37257" y="1"/>
                    <a:pt x="37048" y="10"/>
                    <a:pt x="36839" y="30"/>
                  </a:cubicBezTo>
                  <a:cubicBezTo>
                    <a:pt x="35000" y="200"/>
                    <a:pt x="33221" y="1169"/>
                    <a:pt x="32197" y="2705"/>
                  </a:cubicBezTo>
                  <a:cubicBezTo>
                    <a:pt x="30383" y="5424"/>
                    <a:pt x="31154" y="9241"/>
                    <a:pt x="29473" y="12042"/>
                  </a:cubicBezTo>
                  <a:cubicBezTo>
                    <a:pt x="29053" y="12741"/>
                    <a:pt x="28338" y="13399"/>
                    <a:pt x="27563" y="13399"/>
                  </a:cubicBezTo>
                  <a:cubicBezTo>
                    <a:pt x="27451" y="13399"/>
                    <a:pt x="27338" y="13385"/>
                    <a:pt x="27224" y="13356"/>
                  </a:cubicBezTo>
                  <a:cubicBezTo>
                    <a:pt x="25422" y="12888"/>
                    <a:pt x="25997" y="9447"/>
                    <a:pt x="24182" y="9033"/>
                  </a:cubicBezTo>
                  <a:cubicBezTo>
                    <a:pt x="24143" y="9024"/>
                    <a:pt x="24100" y="9020"/>
                    <a:pt x="24054" y="9020"/>
                  </a:cubicBezTo>
                  <a:cubicBezTo>
                    <a:pt x="23894" y="9020"/>
                    <a:pt x="23705" y="9069"/>
                    <a:pt x="23582" y="9134"/>
                  </a:cubicBezTo>
                  <a:cubicBezTo>
                    <a:pt x="23403" y="9228"/>
                    <a:pt x="23263" y="9381"/>
                    <a:pt x="23182" y="9567"/>
                  </a:cubicBezTo>
                  <a:cubicBezTo>
                    <a:pt x="22342" y="11454"/>
                    <a:pt x="23231" y="14040"/>
                    <a:pt x="21718" y="15446"/>
                  </a:cubicBezTo>
                  <a:cubicBezTo>
                    <a:pt x="21209" y="15918"/>
                    <a:pt x="20534" y="16123"/>
                    <a:pt x="19837" y="16123"/>
                  </a:cubicBezTo>
                  <a:cubicBezTo>
                    <a:pt x="19223" y="16123"/>
                    <a:pt x="18593" y="15964"/>
                    <a:pt x="18046" y="15690"/>
                  </a:cubicBezTo>
                  <a:cubicBezTo>
                    <a:pt x="16877" y="15106"/>
                    <a:pt x="15985" y="14104"/>
                    <a:pt x="15064" y="13178"/>
                  </a:cubicBezTo>
                  <a:cubicBezTo>
                    <a:pt x="13897" y="12006"/>
                    <a:pt x="12603" y="10898"/>
                    <a:pt x="11042" y="10348"/>
                  </a:cubicBezTo>
                  <a:cubicBezTo>
                    <a:pt x="10441" y="10136"/>
                    <a:pt x="9793" y="10021"/>
                    <a:pt x="9151" y="10021"/>
                  </a:cubicBezTo>
                  <a:cubicBezTo>
                    <a:pt x="8128" y="10021"/>
                    <a:pt x="7121" y="10313"/>
                    <a:pt x="6346" y="10971"/>
                  </a:cubicBezTo>
                  <a:cubicBezTo>
                    <a:pt x="5111" y="12022"/>
                    <a:pt x="4692" y="13746"/>
                    <a:pt x="3673" y="15009"/>
                  </a:cubicBezTo>
                  <a:cubicBezTo>
                    <a:pt x="2781" y="16115"/>
                    <a:pt x="1417" y="16823"/>
                    <a:pt x="1" y="16921"/>
                  </a:cubicBezTo>
                  <a:lnTo>
                    <a:pt x="1" y="27559"/>
                  </a:lnTo>
                  <a:cubicBezTo>
                    <a:pt x="2448" y="26834"/>
                    <a:pt x="4660" y="25327"/>
                    <a:pt x="6215" y="23303"/>
                  </a:cubicBezTo>
                  <a:cubicBezTo>
                    <a:pt x="7687" y="21386"/>
                    <a:pt x="8909" y="18805"/>
                    <a:pt x="11296" y="18424"/>
                  </a:cubicBezTo>
                  <a:cubicBezTo>
                    <a:pt x="11491" y="18393"/>
                    <a:pt x="11683" y="18379"/>
                    <a:pt x="11874" y="18379"/>
                  </a:cubicBezTo>
                  <a:cubicBezTo>
                    <a:pt x="13634" y="18379"/>
                    <a:pt x="15253" y="19601"/>
                    <a:pt x="16920" y="20324"/>
                  </a:cubicBezTo>
                  <a:cubicBezTo>
                    <a:pt x="17806" y="20708"/>
                    <a:pt x="18813" y="20915"/>
                    <a:pt x="19801" y="20915"/>
                  </a:cubicBezTo>
                  <a:cubicBezTo>
                    <a:pt x="21591" y="20915"/>
                    <a:pt x="23320" y="20235"/>
                    <a:pt x="24159" y="18698"/>
                  </a:cubicBezTo>
                  <a:cubicBezTo>
                    <a:pt x="24494" y="18086"/>
                    <a:pt x="24660" y="17388"/>
                    <a:pt x="25030" y="16796"/>
                  </a:cubicBezTo>
                  <a:cubicBezTo>
                    <a:pt x="25349" y="16285"/>
                    <a:pt x="25901" y="15849"/>
                    <a:pt x="26482" y="15849"/>
                  </a:cubicBezTo>
                  <a:cubicBezTo>
                    <a:pt x="26574" y="15849"/>
                    <a:pt x="26666" y="15860"/>
                    <a:pt x="26759" y="15884"/>
                  </a:cubicBezTo>
                  <a:cubicBezTo>
                    <a:pt x="27556" y="16086"/>
                    <a:pt x="27898" y="17051"/>
                    <a:pt x="28607" y="17466"/>
                  </a:cubicBezTo>
                  <a:cubicBezTo>
                    <a:pt x="28845" y="17605"/>
                    <a:pt x="29103" y="17668"/>
                    <a:pt x="29365" y="17668"/>
                  </a:cubicBezTo>
                  <a:cubicBezTo>
                    <a:pt x="30186" y="17668"/>
                    <a:pt x="31039" y="17051"/>
                    <a:pt x="31424" y="16273"/>
                  </a:cubicBezTo>
                  <a:cubicBezTo>
                    <a:pt x="31934" y="15247"/>
                    <a:pt x="31896" y="14050"/>
                    <a:pt x="31992" y="12909"/>
                  </a:cubicBezTo>
                  <a:cubicBezTo>
                    <a:pt x="32338" y="8779"/>
                    <a:pt x="35089" y="4595"/>
                    <a:pt x="39163" y="3826"/>
                  </a:cubicBezTo>
                  <a:cubicBezTo>
                    <a:pt x="39678" y="3728"/>
                    <a:pt x="40196" y="3686"/>
                    <a:pt x="40716" y="3686"/>
                  </a:cubicBezTo>
                  <a:cubicBezTo>
                    <a:pt x="41854" y="3686"/>
                    <a:pt x="42998" y="3888"/>
                    <a:pt x="44126" y="4147"/>
                  </a:cubicBezTo>
                  <a:cubicBezTo>
                    <a:pt x="44124" y="3845"/>
                    <a:pt x="44133" y="3545"/>
                    <a:pt x="44152" y="3244"/>
                  </a:cubicBezTo>
                  <a:cubicBezTo>
                    <a:pt x="43594" y="2725"/>
                    <a:pt x="42339" y="1747"/>
                    <a:pt x="42047" y="1535"/>
                  </a:cubicBezTo>
                  <a:cubicBezTo>
                    <a:pt x="40720" y="577"/>
                    <a:pt x="39099" y="1"/>
                    <a:pt x="37467" y="1"/>
                  </a:cubicBezTo>
                  <a:close/>
                </a:path>
              </a:pathLst>
            </a:custGeom>
            <a:solidFill>
              <a:schemeClr val="lt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506" name="Google Shape;1506;p35"/>
            <p:cNvSpPr/>
            <p:nvPr/>
          </p:nvSpPr>
          <p:spPr>
            <a:xfrm rot="1694377" flipH="1">
              <a:off x="-1400793" y="3196899"/>
              <a:ext cx="4591231" cy="3752027"/>
            </a:xfrm>
            <a:custGeom>
              <a:avLst/>
              <a:gdLst/>
              <a:ahLst/>
              <a:cxnLst/>
              <a:rect l="l" t="t" r="r" b="b"/>
              <a:pathLst>
                <a:path w="45284" h="37006" extrusionOk="0">
                  <a:moveTo>
                    <a:pt x="40716" y="0"/>
                  </a:moveTo>
                  <a:cubicBezTo>
                    <a:pt x="40197" y="0"/>
                    <a:pt x="39678" y="42"/>
                    <a:pt x="39163" y="140"/>
                  </a:cubicBezTo>
                  <a:cubicBezTo>
                    <a:pt x="35089" y="909"/>
                    <a:pt x="32338" y="5093"/>
                    <a:pt x="31992" y="9223"/>
                  </a:cubicBezTo>
                  <a:cubicBezTo>
                    <a:pt x="31896" y="10364"/>
                    <a:pt x="31934" y="11561"/>
                    <a:pt x="31426" y="12587"/>
                  </a:cubicBezTo>
                  <a:cubicBezTo>
                    <a:pt x="31039" y="13365"/>
                    <a:pt x="30185" y="13981"/>
                    <a:pt x="29364" y="13981"/>
                  </a:cubicBezTo>
                  <a:cubicBezTo>
                    <a:pt x="29103" y="13981"/>
                    <a:pt x="28845" y="13919"/>
                    <a:pt x="28607" y="13780"/>
                  </a:cubicBezTo>
                  <a:cubicBezTo>
                    <a:pt x="27898" y="13364"/>
                    <a:pt x="27556" y="12400"/>
                    <a:pt x="26759" y="12198"/>
                  </a:cubicBezTo>
                  <a:cubicBezTo>
                    <a:pt x="26666" y="12174"/>
                    <a:pt x="26574" y="12163"/>
                    <a:pt x="26482" y="12163"/>
                  </a:cubicBezTo>
                  <a:cubicBezTo>
                    <a:pt x="25901" y="12163"/>
                    <a:pt x="25349" y="12599"/>
                    <a:pt x="25030" y="13110"/>
                  </a:cubicBezTo>
                  <a:cubicBezTo>
                    <a:pt x="24660" y="13702"/>
                    <a:pt x="24494" y="14399"/>
                    <a:pt x="24161" y="15012"/>
                  </a:cubicBezTo>
                  <a:cubicBezTo>
                    <a:pt x="23321" y="16549"/>
                    <a:pt x="21592" y="17229"/>
                    <a:pt x="19801" y="17229"/>
                  </a:cubicBezTo>
                  <a:cubicBezTo>
                    <a:pt x="18813" y="17229"/>
                    <a:pt x="17806" y="17022"/>
                    <a:pt x="16920" y="16638"/>
                  </a:cubicBezTo>
                  <a:cubicBezTo>
                    <a:pt x="15254" y="15915"/>
                    <a:pt x="13635" y="14693"/>
                    <a:pt x="11874" y="14693"/>
                  </a:cubicBezTo>
                  <a:cubicBezTo>
                    <a:pt x="11683" y="14693"/>
                    <a:pt x="11491" y="14707"/>
                    <a:pt x="11296" y="14738"/>
                  </a:cubicBezTo>
                  <a:cubicBezTo>
                    <a:pt x="8909" y="15119"/>
                    <a:pt x="7687" y="17699"/>
                    <a:pt x="6215" y="19617"/>
                  </a:cubicBezTo>
                  <a:cubicBezTo>
                    <a:pt x="4660" y="21641"/>
                    <a:pt x="2448" y="23148"/>
                    <a:pt x="1" y="23873"/>
                  </a:cubicBezTo>
                  <a:lnTo>
                    <a:pt x="1" y="37005"/>
                  </a:lnTo>
                  <a:cubicBezTo>
                    <a:pt x="3826" y="35471"/>
                    <a:pt x="7269" y="32987"/>
                    <a:pt x="9925" y="29834"/>
                  </a:cubicBezTo>
                  <a:cubicBezTo>
                    <a:pt x="12620" y="26634"/>
                    <a:pt x="14685" y="22625"/>
                    <a:pt x="18437" y="20775"/>
                  </a:cubicBezTo>
                  <a:cubicBezTo>
                    <a:pt x="19748" y="20131"/>
                    <a:pt x="21186" y="19799"/>
                    <a:pt x="22640" y="19799"/>
                  </a:cubicBezTo>
                  <a:cubicBezTo>
                    <a:pt x="22894" y="19799"/>
                    <a:pt x="23148" y="19809"/>
                    <a:pt x="23403" y="19829"/>
                  </a:cubicBezTo>
                  <a:cubicBezTo>
                    <a:pt x="24242" y="19897"/>
                    <a:pt x="25075" y="20078"/>
                    <a:pt x="25915" y="20078"/>
                  </a:cubicBezTo>
                  <a:cubicBezTo>
                    <a:pt x="25990" y="20078"/>
                    <a:pt x="26065" y="20076"/>
                    <a:pt x="26140" y="20073"/>
                  </a:cubicBezTo>
                  <a:cubicBezTo>
                    <a:pt x="27055" y="20034"/>
                    <a:pt x="28023" y="19698"/>
                    <a:pt x="28527" y="18931"/>
                  </a:cubicBezTo>
                  <a:cubicBezTo>
                    <a:pt x="28858" y="18428"/>
                    <a:pt x="28957" y="17788"/>
                    <a:pt x="29341" y="17323"/>
                  </a:cubicBezTo>
                  <a:cubicBezTo>
                    <a:pt x="29717" y="16869"/>
                    <a:pt x="30246" y="16691"/>
                    <a:pt x="30822" y="16691"/>
                  </a:cubicBezTo>
                  <a:cubicBezTo>
                    <a:pt x="31595" y="16691"/>
                    <a:pt x="32451" y="17012"/>
                    <a:pt x="33132" y="17414"/>
                  </a:cubicBezTo>
                  <a:cubicBezTo>
                    <a:pt x="34100" y="17986"/>
                    <a:pt x="35164" y="18693"/>
                    <a:pt x="36231" y="18693"/>
                  </a:cubicBezTo>
                  <a:cubicBezTo>
                    <a:pt x="36474" y="18693"/>
                    <a:pt x="36717" y="18656"/>
                    <a:pt x="36959" y="18573"/>
                  </a:cubicBezTo>
                  <a:cubicBezTo>
                    <a:pt x="37224" y="18483"/>
                    <a:pt x="37480" y="18185"/>
                    <a:pt x="37571" y="17918"/>
                  </a:cubicBezTo>
                  <a:cubicBezTo>
                    <a:pt x="37660" y="17651"/>
                    <a:pt x="37675" y="17365"/>
                    <a:pt x="37669" y="17084"/>
                  </a:cubicBezTo>
                  <a:cubicBezTo>
                    <a:pt x="37662" y="16570"/>
                    <a:pt x="37594" y="16057"/>
                    <a:pt x="37471" y="15558"/>
                  </a:cubicBezTo>
                  <a:cubicBezTo>
                    <a:pt x="37370" y="15150"/>
                    <a:pt x="37252" y="14696"/>
                    <a:pt x="37113" y="14299"/>
                  </a:cubicBezTo>
                  <a:cubicBezTo>
                    <a:pt x="36963" y="13871"/>
                    <a:pt x="36858" y="13544"/>
                    <a:pt x="36720" y="13088"/>
                  </a:cubicBezTo>
                  <a:cubicBezTo>
                    <a:pt x="36433" y="12131"/>
                    <a:pt x="36105" y="11167"/>
                    <a:pt x="36235" y="10177"/>
                  </a:cubicBezTo>
                  <a:cubicBezTo>
                    <a:pt x="36367" y="9185"/>
                    <a:pt x="37113" y="8190"/>
                    <a:pt x="38112" y="8160"/>
                  </a:cubicBezTo>
                  <a:cubicBezTo>
                    <a:pt x="38129" y="8160"/>
                    <a:pt x="38146" y="8159"/>
                    <a:pt x="38163" y="8159"/>
                  </a:cubicBezTo>
                  <a:cubicBezTo>
                    <a:pt x="39404" y="8159"/>
                    <a:pt x="40233" y="9538"/>
                    <a:pt x="41435" y="9892"/>
                  </a:cubicBezTo>
                  <a:cubicBezTo>
                    <a:pt x="41615" y="9945"/>
                    <a:pt x="41800" y="9970"/>
                    <a:pt x="41986" y="9970"/>
                  </a:cubicBezTo>
                  <a:cubicBezTo>
                    <a:pt x="42820" y="9970"/>
                    <a:pt x="43659" y="9463"/>
                    <a:pt x="43990" y="8688"/>
                  </a:cubicBezTo>
                  <a:cubicBezTo>
                    <a:pt x="44242" y="8098"/>
                    <a:pt x="44216" y="7430"/>
                    <a:pt x="44378" y="6810"/>
                  </a:cubicBezTo>
                  <a:cubicBezTo>
                    <a:pt x="44507" y="6321"/>
                    <a:pt x="44836" y="5822"/>
                    <a:pt x="45283" y="5650"/>
                  </a:cubicBezTo>
                  <a:cubicBezTo>
                    <a:pt x="45238" y="5588"/>
                    <a:pt x="45195" y="5526"/>
                    <a:pt x="45153" y="5461"/>
                  </a:cubicBezTo>
                  <a:cubicBezTo>
                    <a:pt x="44648" y="4665"/>
                    <a:pt x="44437" y="3720"/>
                    <a:pt x="44303" y="2787"/>
                  </a:cubicBezTo>
                  <a:cubicBezTo>
                    <a:pt x="44191" y="2017"/>
                    <a:pt x="44131" y="1239"/>
                    <a:pt x="44127" y="459"/>
                  </a:cubicBezTo>
                  <a:cubicBezTo>
                    <a:pt x="42998" y="202"/>
                    <a:pt x="41854" y="0"/>
                    <a:pt x="40716" y="0"/>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sp>
          <p:nvSpPr>
            <p:cNvPr id="1507" name="Google Shape;1507;p35"/>
            <p:cNvSpPr/>
            <p:nvPr/>
          </p:nvSpPr>
          <p:spPr>
            <a:xfrm rot="1694377" flipH="1">
              <a:off x="-2190092" y="3571093"/>
              <a:ext cx="5218921" cy="3447554"/>
            </a:xfrm>
            <a:custGeom>
              <a:avLst/>
              <a:gdLst/>
              <a:ahLst/>
              <a:cxnLst/>
              <a:rect l="l" t="t" r="r" b="b"/>
              <a:pathLst>
                <a:path w="51475" h="34003" extrusionOk="0">
                  <a:moveTo>
                    <a:pt x="45282" y="1"/>
                  </a:moveTo>
                  <a:cubicBezTo>
                    <a:pt x="44834" y="173"/>
                    <a:pt x="44507" y="672"/>
                    <a:pt x="44378" y="1161"/>
                  </a:cubicBezTo>
                  <a:cubicBezTo>
                    <a:pt x="44215" y="1782"/>
                    <a:pt x="44242" y="2451"/>
                    <a:pt x="43990" y="3039"/>
                  </a:cubicBezTo>
                  <a:cubicBezTo>
                    <a:pt x="43658" y="3815"/>
                    <a:pt x="42820" y="4322"/>
                    <a:pt x="41986" y="4322"/>
                  </a:cubicBezTo>
                  <a:cubicBezTo>
                    <a:pt x="41800" y="4322"/>
                    <a:pt x="41614" y="4297"/>
                    <a:pt x="41433" y="4243"/>
                  </a:cubicBezTo>
                  <a:cubicBezTo>
                    <a:pt x="40231" y="3890"/>
                    <a:pt x="39403" y="2510"/>
                    <a:pt x="38162" y="2510"/>
                  </a:cubicBezTo>
                  <a:cubicBezTo>
                    <a:pt x="38145" y="2510"/>
                    <a:pt x="38129" y="2511"/>
                    <a:pt x="38112" y="2511"/>
                  </a:cubicBezTo>
                  <a:cubicBezTo>
                    <a:pt x="37113" y="2541"/>
                    <a:pt x="36365" y="3537"/>
                    <a:pt x="36235" y="4528"/>
                  </a:cubicBezTo>
                  <a:cubicBezTo>
                    <a:pt x="36104" y="5519"/>
                    <a:pt x="36432" y="6482"/>
                    <a:pt x="36720" y="7441"/>
                  </a:cubicBezTo>
                  <a:cubicBezTo>
                    <a:pt x="36858" y="7895"/>
                    <a:pt x="36963" y="8223"/>
                    <a:pt x="37112" y="8652"/>
                  </a:cubicBezTo>
                  <a:cubicBezTo>
                    <a:pt x="37250" y="9049"/>
                    <a:pt x="37369" y="9502"/>
                    <a:pt x="37470" y="9910"/>
                  </a:cubicBezTo>
                  <a:cubicBezTo>
                    <a:pt x="37594" y="10410"/>
                    <a:pt x="37660" y="10921"/>
                    <a:pt x="37669" y="11436"/>
                  </a:cubicBezTo>
                  <a:cubicBezTo>
                    <a:pt x="37673" y="11718"/>
                    <a:pt x="37660" y="12004"/>
                    <a:pt x="37569" y="12271"/>
                  </a:cubicBezTo>
                  <a:cubicBezTo>
                    <a:pt x="37480" y="12536"/>
                    <a:pt x="37224" y="12835"/>
                    <a:pt x="36957" y="12926"/>
                  </a:cubicBezTo>
                  <a:cubicBezTo>
                    <a:pt x="36715" y="13009"/>
                    <a:pt x="36473" y="13045"/>
                    <a:pt x="36230" y="13045"/>
                  </a:cubicBezTo>
                  <a:cubicBezTo>
                    <a:pt x="35162" y="13045"/>
                    <a:pt x="34099" y="12338"/>
                    <a:pt x="33130" y="11765"/>
                  </a:cubicBezTo>
                  <a:cubicBezTo>
                    <a:pt x="32450" y="11363"/>
                    <a:pt x="31595" y="11043"/>
                    <a:pt x="30823" y="11043"/>
                  </a:cubicBezTo>
                  <a:cubicBezTo>
                    <a:pt x="30246" y="11043"/>
                    <a:pt x="29716" y="11221"/>
                    <a:pt x="29340" y="11676"/>
                  </a:cubicBezTo>
                  <a:cubicBezTo>
                    <a:pt x="28956" y="12141"/>
                    <a:pt x="28858" y="12780"/>
                    <a:pt x="28526" y="13284"/>
                  </a:cubicBezTo>
                  <a:cubicBezTo>
                    <a:pt x="28023" y="14050"/>
                    <a:pt x="27053" y="14387"/>
                    <a:pt x="26138" y="14424"/>
                  </a:cubicBezTo>
                  <a:cubicBezTo>
                    <a:pt x="26061" y="14428"/>
                    <a:pt x="25984" y="14429"/>
                    <a:pt x="25907" y="14429"/>
                  </a:cubicBezTo>
                  <a:cubicBezTo>
                    <a:pt x="25070" y="14429"/>
                    <a:pt x="24239" y="14249"/>
                    <a:pt x="23403" y="14180"/>
                  </a:cubicBezTo>
                  <a:cubicBezTo>
                    <a:pt x="23150" y="14160"/>
                    <a:pt x="22898" y="14150"/>
                    <a:pt x="22645" y="14150"/>
                  </a:cubicBezTo>
                  <a:cubicBezTo>
                    <a:pt x="21189" y="14150"/>
                    <a:pt x="19749" y="14483"/>
                    <a:pt x="18436" y="15127"/>
                  </a:cubicBezTo>
                  <a:cubicBezTo>
                    <a:pt x="14685" y="16976"/>
                    <a:pt x="12620" y="20985"/>
                    <a:pt x="9925" y="24184"/>
                  </a:cubicBezTo>
                  <a:cubicBezTo>
                    <a:pt x="7269" y="27338"/>
                    <a:pt x="3826" y="29822"/>
                    <a:pt x="1" y="31356"/>
                  </a:cubicBezTo>
                  <a:lnTo>
                    <a:pt x="1" y="34002"/>
                  </a:lnTo>
                  <a:lnTo>
                    <a:pt x="9638" y="34002"/>
                  </a:lnTo>
                  <a:cubicBezTo>
                    <a:pt x="13903" y="32145"/>
                    <a:pt x="17307" y="28386"/>
                    <a:pt x="18714" y="23948"/>
                  </a:cubicBezTo>
                  <a:cubicBezTo>
                    <a:pt x="19206" y="22394"/>
                    <a:pt x="19491" y="20718"/>
                    <a:pt x="20465" y="19410"/>
                  </a:cubicBezTo>
                  <a:cubicBezTo>
                    <a:pt x="21416" y="18132"/>
                    <a:pt x="23009" y="17379"/>
                    <a:pt x="24595" y="17379"/>
                  </a:cubicBezTo>
                  <a:cubicBezTo>
                    <a:pt x="24993" y="17379"/>
                    <a:pt x="25391" y="17426"/>
                    <a:pt x="25779" y="17525"/>
                  </a:cubicBezTo>
                  <a:cubicBezTo>
                    <a:pt x="26612" y="17737"/>
                    <a:pt x="27381" y="18159"/>
                    <a:pt x="28215" y="18365"/>
                  </a:cubicBezTo>
                  <a:cubicBezTo>
                    <a:pt x="28492" y="18433"/>
                    <a:pt x="28785" y="18472"/>
                    <a:pt x="29074" y="18472"/>
                  </a:cubicBezTo>
                  <a:cubicBezTo>
                    <a:pt x="29659" y="18472"/>
                    <a:pt x="30232" y="18312"/>
                    <a:pt x="30635" y="17902"/>
                  </a:cubicBezTo>
                  <a:cubicBezTo>
                    <a:pt x="31244" y="17278"/>
                    <a:pt x="31296" y="16262"/>
                    <a:pt x="31898" y="15628"/>
                  </a:cubicBezTo>
                  <a:cubicBezTo>
                    <a:pt x="32305" y="15199"/>
                    <a:pt x="32877" y="15034"/>
                    <a:pt x="33477" y="15034"/>
                  </a:cubicBezTo>
                  <a:cubicBezTo>
                    <a:pt x="33948" y="15034"/>
                    <a:pt x="34436" y="15135"/>
                    <a:pt x="34874" y="15290"/>
                  </a:cubicBezTo>
                  <a:cubicBezTo>
                    <a:pt x="35872" y="15643"/>
                    <a:pt x="36820" y="16214"/>
                    <a:pt x="37877" y="16265"/>
                  </a:cubicBezTo>
                  <a:cubicBezTo>
                    <a:pt x="37921" y="16267"/>
                    <a:pt x="37964" y="16268"/>
                    <a:pt x="38008" y="16268"/>
                  </a:cubicBezTo>
                  <a:cubicBezTo>
                    <a:pt x="39377" y="16268"/>
                    <a:pt x="40696" y="15273"/>
                    <a:pt x="41051" y="13948"/>
                  </a:cubicBezTo>
                  <a:cubicBezTo>
                    <a:pt x="41480" y="12350"/>
                    <a:pt x="40664" y="10423"/>
                    <a:pt x="41666" y="9105"/>
                  </a:cubicBezTo>
                  <a:cubicBezTo>
                    <a:pt x="42239" y="8353"/>
                    <a:pt x="43155" y="8122"/>
                    <a:pt x="44129" y="8122"/>
                  </a:cubicBezTo>
                  <a:cubicBezTo>
                    <a:pt x="44774" y="8122"/>
                    <a:pt x="45443" y="8223"/>
                    <a:pt x="46057" y="8341"/>
                  </a:cubicBezTo>
                  <a:cubicBezTo>
                    <a:pt x="46640" y="8454"/>
                    <a:pt x="47276" y="8545"/>
                    <a:pt x="47891" y="8545"/>
                  </a:cubicBezTo>
                  <a:cubicBezTo>
                    <a:pt x="48902" y="8545"/>
                    <a:pt x="49855" y="8299"/>
                    <a:pt x="50418" y="7501"/>
                  </a:cubicBezTo>
                  <a:cubicBezTo>
                    <a:pt x="51474" y="6004"/>
                    <a:pt x="50220" y="3984"/>
                    <a:pt x="50307" y="2144"/>
                  </a:cubicBezTo>
                  <a:cubicBezTo>
                    <a:pt x="49849" y="2046"/>
                    <a:pt x="49365" y="2035"/>
                    <a:pt x="48896" y="1978"/>
                  </a:cubicBezTo>
                  <a:cubicBezTo>
                    <a:pt x="47493" y="1810"/>
                    <a:pt x="46103" y="1143"/>
                    <a:pt x="45282"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00000"/>
                </a:solidFill>
              </a:endParaRPr>
            </a:p>
          </p:txBody>
        </p:sp>
      </p:grpSp>
      <p:sp>
        <p:nvSpPr>
          <p:cNvPr id="1508" name="Google Shape;1508;p35"/>
          <p:cNvSpPr/>
          <p:nvPr/>
        </p:nvSpPr>
        <p:spPr>
          <a:xfrm flipH="1">
            <a:off x="8743839" y="2455057"/>
            <a:ext cx="233400" cy="233400"/>
          </a:xfrm>
          <a:prstGeom prst="ellipse">
            <a:avLst/>
          </a:prstGeom>
          <a:solidFill>
            <a:schemeClr val="lt2"/>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5"/>
          <p:cNvSpPr/>
          <p:nvPr/>
        </p:nvSpPr>
        <p:spPr>
          <a:xfrm flipH="1">
            <a:off x="8601052" y="3666832"/>
            <a:ext cx="142800" cy="142800"/>
          </a:xfrm>
          <a:prstGeom prst="ellipse">
            <a:avLst/>
          </a:prstGeom>
          <a:solidFill>
            <a:schemeClr val="accen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5"/>
          <p:cNvSpPr/>
          <p:nvPr/>
        </p:nvSpPr>
        <p:spPr>
          <a:xfrm>
            <a:off x="233938" y="2367813"/>
            <a:ext cx="91500" cy="91500"/>
          </a:xfrm>
          <a:prstGeom prst="ellipse">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5"/>
          <p:cNvSpPr/>
          <p:nvPr/>
        </p:nvSpPr>
        <p:spPr>
          <a:xfrm>
            <a:off x="8814775" y="305613"/>
            <a:ext cx="91500" cy="91500"/>
          </a:xfrm>
          <a:prstGeom prst="ellipse">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2" name="Google Shape;1512;p35"/>
          <p:cNvGrpSpPr/>
          <p:nvPr/>
        </p:nvGrpSpPr>
        <p:grpSpPr>
          <a:xfrm>
            <a:off x="8540481" y="1188307"/>
            <a:ext cx="640085" cy="596802"/>
            <a:chOff x="6579756" y="2836445"/>
            <a:chExt cx="1137727" cy="1057597"/>
          </a:xfrm>
        </p:grpSpPr>
        <p:sp>
          <p:nvSpPr>
            <p:cNvPr id="1513" name="Google Shape;1513;p35"/>
            <p:cNvSpPr/>
            <p:nvPr/>
          </p:nvSpPr>
          <p:spPr>
            <a:xfrm>
              <a:off x="6815218" y="3408162"/>
              <a:ext cx="283317" cy="427015"/>
            </a:xfrm>
            <a:custGeom>
              <a:avLst/>
              <a:gdLst/>
              <a:ahLst/>
              <a:cxnLst/>
              <a:rect l="l" t="t" r="r" b="b"/>
              <a:pathLst>
                <a:path w="2291" h="3453" extrusionOk="0">
                  <a:moveTo>
                    <a:pt x="1934" y="0"/>
                  </a:moveTo>
                  <a:cubicBezTo>
                    <a:pt x="1934" y="0"/>
                    <a:pt x="1099" y="830"/>
                    <a:pt x="635" y="1412"/>
                  </a:cubicBezTo>
                  <a:cubicBezTo>
                    <a:pt x="68" y="2122"/>
                    <a:pt x="0" y="3213"/>
                    <a:pt x="741" y="3429"/>
                  </a:cubicBezTo>
                  <a:cubicBezTo>
                    <a:pt x="797" y="3445"/>
                    <a:pt x="851" y="3453"/>
                    <a:pt x="904" y="3453"/>
                  </a:cubicBezTo>
                  <a:cubicBezTo>
                    <a:pt x="1641" y="3453"/>
                    <a:pt x="2052" y="1925"/>
                    <a:pt x="2291" y="279"/>
                  </a:cubicBezTo>
                  <a:lnTo>
                    <a:pt x="1934" y="0"/>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35"/>
            <p:cNvSpPr/>
            <p:nvPr/>
          </p:nvSpPr>
          <p:spPr>
            <a:xfrm>
              <a:off x="7165442" y="2880100"/>
              <a:ext cx="311636" cy="387319"/>
            </a:xfrm>
            <a:custGeom>
              <a:avLst/>
              <a:gdLst/>
              <a:ahLst/>
              <a:cxnLst/>
              <a:rect l="l" t="t" r="r" b="b"/>
              <a:pathLst>
                <a:path w="2520" h="3132" extrusionOk="0">
                  <a:moveTo>
                    <a:pt x="1639" y="1"/>
                  </a:moveTo>
                  <a:cubicBezTo>
                    <a:pt x="1255" y="1"/>
                    <a:pt x="809" y="308"/>
                    <a:pt x="572" y="911"/>
                  </a:cubicBezTo>
                  <a:cubicBezTo>
                    <a:pt x="150" y="1981"/>
                    <a:pt x="0" y="2866"/>
                    <a:pt x="0" y="2866"/>
                  </a:cubicBezTo>
                  <a:lnTo>
                    <a:pt x="485" y="3131"/>
                  </a:lnTo>
                  <a:cubicBezTo>
                    <a:pt x="1138" y="2336"/>
                    <a:pt x="2519" y="1416"/>
                    <a:pt x="2294" y="559"/>
                  </a:cubicBezTo>
                  <a:cubicBezTo>
                    <a:pt x="2196" y="185"/>
                    <a:pt x="1936" y="1"/>
                    <a:pt x="1639"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35"/>
            <p:cNvSpPr/>
            <p:nvPr/>
          </p:nvSpPr>
          <p:spPr>
            <a:xfrm>
              <a:off x="7254853" y="3385778"/>
              <a:ext cx="439011" cy="259696"/>
            </a:xfrm>
            <a:custGeom>
              <a:avLst/>
              <a:gdLst/>
              <a:ahLst/>
              <a:cxnLst/>
              <a:rect l="l" t="t" r="r" b="b"/>
              <a:pathLst>
                <a:path w="3550" h="2100" extrusionOk="0">
                  <a:moveTo>
                    <a:pt x="278" y="1"/>
                  </a:moveTo>
                  <a:lnTo>
                    <a:pt x="0" y="359"/>
                  </a:lnTo>
                  <a:cubicBezTo>
                    <a:pt x="0" y="359"/>
                    <a:pt x="543" y="967"/>
                    <a:pt x="1123" y="1430"/>
                  </a:cubicBezTo>
                  <a:cubicBezTo>
                    <a:pt x="1570" y="1786"/>
                    <a:pt x="2233" y="2099"/>
                    <a:pt x="2717" y="2099"/>
                  </a:cubicBezTo>
                  <a:cubicBezTo>
                    <a:pt x="3003" y="2099"/>
                    <a:pt x="3227" y="1990"/>
                    <a:pt x="3307" y="1714"/>
                  </a:cubicBezTo>
                  <a:cubicBezTo>
                    <a:pt x="3550" y="874"/>
                    <a:pt x="2043" y="256"/>
                    <a:pt x="278"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35"/>
            <p:cNvSpPr/>
            <p:nvPr/>
          </p:nvSpPr>
          <p:spPr>
            <a:xfrm>
              <a:off x="6647402" y="3045815"/>
              <a:ext cx="429736" cy="266993"/>
            </a:xfrm>
            <a:custGeom>
              <a:avLst/>
              <a:gdLst/>
              <a:ahLst/>
              <a:cxnLst/>
              <a:rect l="l" t="t" r="r" b="b"/>
              <a:pathLst>
                <a:path w="3475" h="2159" extrusionOk="0">
                  <a:moveTo>
                    <a:pt x="996" y="1"/>
                  </a:moveTo>
                  <a:cubicBezTo>
                    <a:pt x="932" y="1"/>
                    <a:pt x="869" y="8"/>
                    <a:pt x="809" y="25"/>
                  </a:cubicBezTo>
                  <a:cubicBezTo>
                    <a:pt x="0" y="240"/>
                    <a:pt x="188" y="1116"/>
                    <a:pt x="1194" y="1500"/>
                  </a:cubicBezTo>
                  <a:cubicBezTo>
                    <a:pt x="2199" y="1884"/>
                    <a:pt x="3221" y="2158"/>
                    <a:pt x="3221" y="2158"/>
                  </a:cubicBezTo>
                  <a:lnTo>
                    <a:pt x="3475" y="1705"/>
                  </a:lnTo>
                  <a:cubicBezTo>
                    <a:pt x="2786" y="1150"/>
                    <a:pt x="1783" y="1"/>
                    <a:pt x="996"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5"/>
            <p:cNvSpPr/>
            <p:nvPr/>
          </p:nvSpPr>
          <p:spPr>
            <a:xfrm>
              <a:off x="7139348" y="3439326"/>
              <a:ext cx="221608" cy="415638"/>
            </a:xfrm>
            <a:custGeom>
              <a:avLst/>
              <a:gdLst/>
              <a:ahLst/>
              <a:cxnLst/>
              <a:rect l="l" t="t" r="r" b="b"/>
              <a:pathLst>
                <a:path w="1792" h="3361" extrusionOk="0">
                  <a:moveTo>
                    <a:pt x="420" y="1"/>
                  </a:moveTo>
                  <a:lnTo>
                    <a:pt x="0" y="92"/>
                  </a:lnTo>
                  <a:cubicBezTo>
                    <a:pt x="0" y="92"/>
                    <a:pt x="24" y="896"/>
                    <a:pt x="100" y="1628"/>
                  </a:cubicBezTo>
                  <a:cubicBezTo>
                    <a:pt x="180" y="2405"/>
                    <a:pt x="660" y="3361"/>
                    <a:pt x="1164" y="3361"/>
                  </a:cubicBezTo>
                  <a:cubicBezTo>
                    <a:pt x="1322" y="3361"/>
                    <a:pt x="1482" y="3267"/>
                    <a:pt x="1633" y="3045"/>
                  </a:cubicBezTo>
                  <a:cubicBezTo>
                    <a:pt x="1792" y="2813"/>
                    <a:pt x="1741" y="2495"/>
                    <a:pt x="1684" y="2240"/>
                  </a:cubicBezTo>
                  <a:cubicBezTo>
                    <a:pt x="1492" y="1400"/>
                    <a:pt x="934" y="642"/>
                    <a:pt x="420"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35"/>
            <p:cNvSpPr/>
            <p:nvPr/>
          </p:nvSpPr>
          <p:spPr>
            <a:xfrm>
              <a:off x="6903887" y="2858953"/>
              <a:ext cx="262541" cy="393626"/>
            </a:xfrm>
            <a:custGeom>
              <a:avLst/>
              <a:gdLst/>
              <a:ahLst/>
              <a:cxnLst/>
              <a:rect l="l" t="t" r="r" b="b"/>
              <a:pathLst>
                <a:path w="2123" h="3183" extrusionOk="0">
                  <a:moveTo>
                    <a:pt x="879" y="1"/>
                  </a:moveTo>
                  <a:cubicBezTo>
                    <a:pt x="327" y="1"/>
                    <a:pt x="1" y="586"/>
                    <a:pt x="419" y="1404"/>
                  </a:cubicBezTo>
                  <a:cubicBezTo>
                    <a:pt x="731" y="2013"/>
                    <a:pt x="1073" y="2607"/>
                    <a:pt x="1444" y="3183"/>
                  </a:cubicBezTo>
                  <a:lnTo>
                    <a:pt x="1964" y="2993"/>
                  </a:lnTo>
                  <a:cubicBezTo>
                    <a:pt x="1799" y="1979"/>
                    <a:pt x="2122" y="516"/>
                    <a:pt x="1331" y="118"/>
                  </a:cubicBezTo>
                  <a:cubicBezTo>
                    <a:pt x="1172" y="38"/>
                    <a:pt x="1018" y="1"/>
                    <a:pt x="879"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5"/>
            <p:cNvSpPr/>
            <p:nvPr/>
          </p:nvSpPr>
          <p:spPr>
            <a:xfrm>
              <a:off x="7248793" y="3107154"/>
              <a:ext cx="457931" cy="232861"/>
            </a:xfrm>
            <a:custGeom>
              <a:avLst/>
              <a:gdLst/>
              <a:ahLst/>
              <a:cxnLst/>
              <a:rect l="l" t="t" r="r" b="b"/>
              <a:pathLst>
                <a:path w="3703" h="1883" extrusionOk="0">
                  <a:moveTo>
                    <a:pt x="2684" y="0"/>
                  </a:moveTo>
                  <a:cubicBezTo>
                    <a:pt x="2008" y="0"/>
                    <a:pt x="978" y="607"/>
                    <a:pt x="0" y="1438"/>
                  </a:cubicBezTo>
                  <a:lnTo>
                    <a:pt x="84" y="1883"/>
                  </a:lnTo>
                  <a:cubicBezTo>
                    <a:pt x="84" y="1883"/>
                    <a:pt x="898" y="1879"/>
                    <a:pt x="1630" y="1749"/>
                  </a:cubicBezTo>
                  <a:cubicBezTo>
                    <a:pt x="2526" y="1591"/>
                    <a:pt x="3703" y="950"/>
                    <a:pt x="3289" y="299"/>
                  </a:cubicBezTo>
                  <a:cubicBezTo>
                    <a:pt x="3157" y="93"/>
                    <a:pt x="2948" y="0"/>
                    <a:pt x="2684"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5"/>
            <p:cNvSpPr/>
            <p:nvPr/>
          </p:nvSpPr>
          <p:spPr>
            <a:xfrm>
              <a:off x="6617227" y="3326912"/>
              <a:ext cx="443710" cy="234345"/>
            </a:xfrm>
            <a:custGeom>
              <a:avLst/>
              <a:gdLst/>
              <a:ahLst/>
              <a:cxnLst/>
              <a:rect l="l" t="t" r="r" b="b"/>
              <a:pathLst>
                <a:path w="3588" h="1895" extrusionOk="0">
                  <a:moveTo>
                    <a:pt x="3400" y="45"/>
                  </a:moveTo>
                  <a:cubicBezTo>
                    <a:pt x="2385" y="211"/>
                    <a:pt x="696" y="0"/>
                    <a:pt x="299" y="792"/>
                  </a:cubicBezTo>
                  <a:cubicBezTo>
                    <a:pt x="1" y="1384"/>
                    <a:pt x="314" y="1894"/>
                    <a:pt x="920" y="1894"/>
                  </a:cubicBezTo>
                  <a:cubicBezTo>
                    <a:pt x="1123" y="1894"/>
                    <a:pt x="1360" y="1837"/>
                    <a:pt x="1617" y="1705"/>
                  </a:cubicBezTo>
                  <a:cubicBezTo>
                    <a:pt x="2642" y="1181"/>
                    <a:pt x="3587" y="566"/>
                    <a:pt x="3587" y="566"/>
                  </a:cubicBezTo>
                  <a:lnTo>
                    <a:pt x="3400" y="45"/>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5"/>
            <p:cNvSpPr/>
            <p:nvPr/>
          </p:nvSpPr>
          <p:spPr>
            <a:xfrm>
              <a:off x="6949520" y="3444891"/>
              <a:ext cx="240405" cy="449151"/>
            </a:xfrm>
            <a:custGeom>
              <a:avLst/>
              <a:gdLst/>
              <a:ahLst/>
              <a:cxnLst/>
              <a:rect l="l" t="t" r="r" b="b"/>
              <a:pathLst>
                <a:path w="1944" h="3632" extrusionOk="0">
                  <a:moveTo>
                    <a:pt x="1023" y="1"/>
                  </a:moveTo>
                  <a:cubicBezTo>
                    <a:pt x="1023" y="1"/>
                    <a:pt x="521" y="1066"/>
                    <a:pt x="284" y="1772"/>
                  </a:cubicBezTo>
                  <a:cubicBezTo>
                    <a:pt x="1" y="2613"/>
                    <a:pt x="287" y="3631"/>
                    <a:pt x="1017" y="3631"/>
                  </a:cubicBezTo>
                  <a:cubicBezTo>
                    <a:pt x="1035" y="3631"/>
                    <a:pt x="1054" y="3631"/>
                    <a:pt x="1072" y="3630"/>
                  </a:cubicBezTo>
                  <a:cubicBezTo>
                    <a:pt x="1944" y="3572"/>
                    <a:pt x="1815" y="1886"/>
                    <a:pt x="1452" y="139"/>
                  </a:cubicBezTo>
                  <a:lnTo>
                    <a:pt x="1023" y="1"/>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5"/>
            <p:cNvSpPr/>
            <p:nvPr/>
          </p:nvSpPr>
          <p:spPr>
            <a:xfrm>
              <a:off x="7101259" y="2836445"/>
              <a:ext cx="251287" cy="417740"/>
            </a:xfrm>
            <a:custGeom>
              <a:avLst/>
              <a:gdLst/>
              <a:ahLst/>
              <a:cxnLst/>
              <a:rect l="l" t="t" r="r" b="b"/>
              <a:pathLst>
                <a:path w="2032" h="3378" extrusionOk="0">
                  <a:moveTo>
                    <a:pt x="946" y="1"/>
                  </a:moveTo>
                  <a:cubicBezTo>
                    <a:pt x="501" y="1"/>
                    <a:pt x="50" y="480"/>
                    <a:pt x="30" y="1261"/>
                  </a:cubicBezTo>
                  <a:cubicBezTo>
                    <a:pt x="1" y="2410"/>
                    <a:pt x="160" y="3292"/>
                    <a:pt x="160" y="3292"/>
                  </a:cubicBezTo>
                  <a:lnTo>
                    <a:pt x="707" y="3378"/>
                  </a:lnTo>
                  <a:cubicBezTo>
                    <a:pt x="1047" y="2406"/>
                    <a:pt x="2032" y="1071"/>
                    <a:pt x="1528" y="342"/>
                  </a:cubicBezTo>
                  <a:cubicBezTo>
                    <a:pt x="1366" y="108"/>
                    <a:pt x="1156" y="1"/>
                    <a:pt x="946"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5"/>
            <p:cNvSpPr/>
            <p:nvPr/>
          </p:nvSpPr>
          <p:spPr>
            <a:xfrm>
              <a:off x="7271795" y="3318008"/>
              <a:ext cx="445689" cy="178325"/>
            </a:xfrm>
            <a:custGeom>
              <a:avLst/>
              <a:gdLst/>
              <a:ahLst/>
              <a:cxnLst/>
              <a:rect l="l" t="t" r="r" b="b"/>
              <a:pathLst>
                <a:path w="3604" h="1442" extrusionOk="0">
                  <a:moveTo>
                    <a:pt x="1933" y="0"/>
                  </a:moveTo>
                  <a:cubicBezTo>
                    <a:pt x="1398" y="0"/>
                    <a:pt x="776" y="75"/>
                    <a:pt x="139" y="208"/>
                  </a:cubicBezTo>
                  <a:lnTo>
                    <a:pt x="0" y="638"/>
                  </a:lnTo>
                  <a:cubicBezTo>
                    <a:pt x="0" y="638"/>
                    <a:pt x="718" y="1024"/>
                    <a:pt x="1422" y="1262"/>
                  </a:cubicBezTo>
                  <a:cubicBezTo>
                    <a:pt x="1751" y="1372"/>
                    <a:pt x="2148" y="1441"/>
                    <a:pt x="2512" y="1441"/>
                  </a:cubicBezTo>
                  <a:cubicBezTo>
                    <a:pt x="3103" y="1441"/>
                    <a:pt x="3604" y="1260"/>
                    <a:pt x="3572" y="783"/>
                  </a:cubicBezTo>
                  <a:cubicBezTo>
                    <a:pt x="3535" y="229"/>
                    <a:pt x="2865" y="0"/>
                    <a:pt x="1933"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35"/>
            <p:cNvSpPr/>
            <p:nvPr/>
          </p:nvSpPr>
          <p:spPr>
            <a:xfrm>
              <a:off x="6579756" y="3194093"/>
              <a:ext cx="465846" cy="173502"/>
            </a:xfrm>
            <a:custGeom>
              <a:avLst/>
              <a:gdLst/>
              <a:ahLst/>
              <a:cxnLst/>
              <a:rect l="l" t="t" r="r" b="b"/>
              <a:pathLst>
                <a:path w="3767" h="1403" extrusionOk="0">
                  <a:moveTo>
                    <a:pt x="1223" y="1"/>
                  </a:moveTo>
                  <a:cubicBezTo>
                    <a:pt x="1017" y="1"/>
                    <a:pt x="834" y="43"/>
                    <a:pt x="687" y="145"/>
                  </a:cubicBezTo>
                  <a:cubicBezTo>
                    <a:pt x="0" y="624"/>
                    <a:pt x="476" y="1383"/>
                    <a:pt x="1553" y="1401"/>
                  </a:cubicBezTo>
                  <a:cubicBezTo>
                    <a:pt x="1647" y="1402"/>
                    <a:pt x="1740" y="1403"/>
                    <a:pt x="1833" y="1403"/>
                  </a:cubicBezTo>
                  <a:cubicBezTo>
                    <a:pt x="2804" y="1403"/>
                    <a:pt x="3682" y="1327"/>
                    <a:pt x="3682" y="1327"/>
                  </a:cubicBezTo>
                  <a:lnTo>
                    <a:pt x="3766" y="815"/>
                  </a:lnTo>
                  <a:cubicBezTo>
                    <a:pt x="3054" y="571"/>
                    <a:pt x="1982" y="1"/>
                    <a:pt x="1223"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5"/>
            <p:cNvSpPr/>
            <p:nvPr/>
          </p:nvSpPr>
          <p:spPr>
            <a:xfrm>
              <a:off x="7170265" y="3427454"/>
              <a:ext cx="323384" cy="362462"/>
            </a:xfrm>
            <a:custGeom>
              <a:avLst/>
              <a:gdLst/>
              <a:ahLst/>
              <a:cxnLst/>
              <a:rect l="l" t="t" r="r" b="b"/>
              <a:pathLst>
                <a:path w="2615" h="2931" extrusionOk="0">
                  <a:moveTo>
                    <a:pt x="365" y="0"/>
                  </a:moveTo>
                  <a:lnTo>
                    <a:pt x="0" y="231"/>
                  </a:lnTo>
                  <a:cubicBezTo>
                    <a:pt x="0" y="231"/>
                    <a:pt x="296" y="979"/>
                    <a:pt x="618" y="1640"/>
                  </a:cubicBezTo>
                  <a:cubicBezTo>
                    <a:pt x="926" y="2273"/>
                    <a:pt x="1586" y="2931"/>
                    <a:pt x="2060" y="2931"/>
                  </a:cubicBezTo>
                  <a:cubicBezTo>
                    <a:pt x="2278" y="2931"/>
                    <a:pt x="2456" y="2792"/>
                    <a:pt x="2544" y="2448"/>
                  </a:cubicBezTo>
                  <a:cubicBezTo>
                    <a:pt x="2614" y="2174"/>
                    <a:pt x="2458" y="1893"/>
                    <a:pt x="2316" y="1672"/>
                  </a:cubicBezTo>
                  <a:cubicBezTo>
                    <a:pt x="1849" y="949"/>
                    <a:pt x="1067" y="427"/>
                    <a:pt x="365"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35"/>
            <p:cNvSpPr/>
            <p:nvPr/>
          </p:nvSpPr>
          <p:spPr>
            <a:xfrm>
              <a:off x="6756600" y="2936492"/>
              <a:ext cx="345149" cy="352569"/>
            </a:xfrm>
            <a:custGeom>
              <a:avLst/>
              <a:gdLst/>
              <a:ahLst/>
              <a:cxnLst/>
              <a:rect l="l" t="t" r="r" b="b"/>
              <a:pathLst>
                <a:path w="2791" h="2851" extrusionOk="0">
                  <a:moveTo>
                    <a:pt x="1067" y="0"/>
                  </a:moveTo>
                  <a:cubicBezTo>
                    <a:pt x="293" y="0"/>
                    <a:pt x="1" y="790"/>
                    <a:pt x="794" y="1529"/>
                  </a:cubicBezTo>
                  <a:cubicBezTo>
                    <a:pt x="1295" y="1995"/>
                    <a:pt x="1819" y="2437"/>
                    <a:pt x="2365" y="2850"/>
                  </a:cubicBezTo>
                  <a:lnTo>
                    <a:pt x="2791" y="2495"/>
                  </a:lnTo>
                  <a:cubicBezTo>
                    <a:pt x="2289" y="1599"/>
                    <a:pt x="2092" y="113"/>
                    <a:pt x="1212" y="9"/>
                  </a:cubicBezTo>
                  <a:cubicBezTo>
                    <a:pt x="1162" y="3"/>
                    <a:pt x="1113" y="0"/>
                    <a:pt x="1067"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35"/>
            <p:cNvSpPr/>
            <p:nvPr/>
          </p:nvSpPr>
          <p:spPr>
            <a:xfrm>
              <a:off x="7216640" y="2975200"/>
              <a:ext cx="409826" cy="335750"/>
            </a:xfrm>
            <a:custGeom>
              <a:avLst/>
              <a:gdLst/>
              <a:ahLst/>
              <a:cxnLst/>
              <a:rect l="l" t="t" r="r" b="b"/>
              <a:pathLst>
                <a:path w="3314" h="2715" extrusionOk="0">
                  <a:moveTo>
                    <a:pt x="2322" y="1"/>
                  </a:moveTo>
                  <a:cubicBezTo>
                    <a:pt x="1640" y="1"/>
                    <a:pt x="736" y="1034"/>
                    <a:pt x="0" y="2325"/>
                  </a:cubicBezTo>
                  <a:lnTo>
                    <a:pt x="231" y="2715"/>
                  </a:lnTo>
                  <a:cubicBezTo>
                    <a:pt x="231" y="2715"/>
                    <a:pt x="995" y="2432"/>
                    <a:pt x="1639" y="2059"/>
                  </a:cubicBezTo>
                  <a:cubicBezTo>
                    <a:pt x="2427" y="1605"/>
                    <a:pt x="3313" y="601"/>
                    <a:pt x="2701" y="131"/>
                  </a:cubicBezTo>
                  <a:cubicBezTo>
                    <a:pt x="2586" y="42"/>
                    <a:pt x="2458" y="1"/>
                    <a:pt x="2322"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35"/>
            <p:cNvSpPr/>
            <p:nvPr/>
          </p:nvSpPr>
          <p:spPr>
            <a:xfrm>
              <a:off x="6697734" y="3379347"/>
              <a:ext cx="380517" cy="326970"/>
            </a:xfrm>
            <a:custGeom>
              <a:avLst/>
              <a:gdLst/>
              <a:ahLst/>
              <a:cxnLst/>
              <a:rect l="l" t="t" r="r" b="b"/>
              <a:pathLst>
                <a:path w="3077" h="2644" extrusionOk="0">
                  <a:moveTo>
                    <a:pt x="2723" y="1"/>
                  </a:moveTo>
                  <a:cubicBezTo>
                    <a:pt x="1825" y="503"/>
                    <a:pt x="166" y="883"/>
                    <a:pt x="64" y="1762"/>
                  </a:cubicBezTo>
                  <a:cubicBezTo>
                    <a:pt x="1" y="2297"/>
                    <a:pt x="298" y="2644"/>
                    <a:pt x="717" y="2644"/>
                  </a:cubicBezTo>
                  <a:cubicBezTo>
                    <a:pt x="987" y="2644"/>
                    <a:pt x="1308" y="2500"/>
                    <a:pt x="1615" y="2169"/>
                  </a:cubicBezTo>
                  <a:cubicBezTo>
                    <a:pt x="2398" y="1327"/>
                    <a:pt x="3076" y="427"/>
                    <a:pt x="3076" y="427"/>
                  </a:cubicBezTo>
                  <a:lnTo>
                    <a:pt x="2723" y="1"/>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5"/>
            <p:cNvSpPr/>
            <p:nvPr/>
          </p:nvSpPr>
          <p:spPr>
            <a:xfrm>
              <a:off x="6963865" y="3160702"/>
              <a:ext cx="363699" cy="369016"/>
            </a:xfrm>
            <a:custGeom>
              <a:avLst/>
              <a:gdLst/>
              <a:ahLst/>
              <a:cxnLst/>
              <a:rect l="l" t="t" r="r" b="b"/>
              <a:pathLst>
                <a:path w="2941" h="2984" extrusionOk="0">
                  <a:moveTo>
                    <a:pt x="1498" y="0"/>
                  </a:moveTo>
                  <a:cubicBezTo>
                    <a:pt x="726" y="0"/>
                    <a:pt x="1" y="762"/>
                    <a:pt x="42" y="1586"/>
                  </a:cubicBezTo>
                  <a:cubicBezTo>
                    <a:pt x="80" y="2336"/>
                    <a:pt x="673" y="2869"/>
                    <a:pt x="1363" y="2971"/>
                  </a:cubicBezTo>
                  <a:cubicBezTo>
                    <a:pt x="1417" y="2979"/>
                    <a:pt x="1471" y="2983"/>
                    <a:pt x="1525" y="2983"/>
                  </a:cubicBezTo>
                  <a:cubicBezTo>
                    <a:pt x="1706" y="2983"/>
                    <a:pt x="1884" y="2939"/>
                    <a:pt x="2049" y="2860"/>
                  </a:cubicBezTo>
                  <a:cubicBezTo>
                    <a:pt x="2538" y="2629"/>
                    <a:pt x="2913" y="2098"/>
                    <a:pt x="2924" y="1535"/>
                  </a:cubicBezTo>
                  <a:cubicBezTo>
                    <a:pt x="2941" y="676"/>
                    <a:pt x="2415" y="119"/>
                    <a:pt x="1663" y="12"/>
                  </a:cubicBezTo>
                  <a:cubicBezTo>
                    <a:pt x="1608" y="4"/>
                    <a:pt x="1553" y="0"/>
                    <a:pt x="149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39500"/>
            <a:ext cx="8520600" cy="5760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1pPr>
            <a:lvl2pPr lvl="1">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2pPr>
            <a:lvl3pPr lvl="2">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3pPr>
            <a:lvl4pPr lvl="3">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4pPr>
            <a:lvl5pPr lvl="4">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5pPr>
            <a:lvl6pPr lvl="5">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6pPr>
            <a:lvl7pPr lvl="6">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7pPr>
            <a:lvl8pPr lvl="7">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8pPr>
            <a:lvl9pPr lvl="8">
              <a:spcBef>
                <a:spcPts val="0"/>
              </a:spcBef>
              <a:spcAft>
                <a:spcPts val="0"/>
              </a:spcAft>
              <a:buClr>
                <a:schemeClr val="accent4"/>
              </a:buClr>
              <a:buSzPts val="4200"/>
              <a:buFont typeface="Chicle"/>
              <a:buNone/>
              <a:defRPr sz="4200">
                <a:solidFill>
                  <a:schemeClr val="accent4"/>
                </a:solidFill>
                <a:latin typeface="Chicle"/>
                <a:ea typeface="Chicle"/>
                <a:cs typeface="Chicle"/>
                <a:sym typeface="Chicl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1pPr>
            <a:lvl2pPr marL="914400" lvl="1"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8" r:id="rId4"/>
    <p:sldLayoutId id="2147483663" r:id="rId5"/>
    <p:sldLayoutId id="2147483677" r:id="rId6"/>
    <p:sldLayoutId id="2147483678" r:id="rId7"/>
    <p:sldLayoutId id="2147483679" r:id="rId8"/>
    <p:sldLayoutId id="2147483681" r:id="rId9"/>
    <p:sldLayoutId id="214748368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89"/>
        <p:cNvGrpSpPr/>
        <p:nvPr/>
      </p:nvGrpSpPr>
      <p:grpSpPr>
        <a:xfrm>
          <a:off x="0" y="0"/>
          <a:ext cx="0" cy="0"/>
          <a:chOff x="0" y="0"/>
          <a:chExt cx="0" cy="0"/>
        </a:xfrm>
      </p:grpSpPr>
      <p:sp>
        <p:nvSpPr>
          <p:cNvPr id="1590" name="Google Shape;1590;p40"/>
          <p:cNvSpPr txBox="1">
            <a:spLocks noGrp="1"/>
          </p:cNvSpPr>
          <p:nvPr>
            <p:ph type="subTitle" idx="1"/>
          </p:nvPr>
        </p:nvSpPr>
        <p:spPr>
          <a:xfrm>
            <a:off x="2240250" y="4075644"/>
            <a:ext cx="4663500" cy="36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err="1" smtClean="0"/>
              <a:t>By:farah</a:t>
            </a:r>
            <a:r>
              <a:rPr lang="en-US" sz="1600" dirty="0" smtClean="0"/>
              <a:t> </a:t>
            </a:r>
            <a:r>
              <a:rPr lang="en-US" sz="1600" dirty="0" err="1" smtClean="0"/>
              <a:t>ayed</a:t>
            </a:r>
            <a:r>
              <a:rPr lang="en-US" sz="1600" dirty="0" smtClean="0"/>
              <a:t> </a:t>
            </a:r>
            <a:endParaRPr sz="1600" dirty="0"/>
          </a:p>
        </p:txBody>
      </p:sp>
      <p:grpSp>
        <p:nvGrpSpPr>
          <p:cNvPr id="1591" name="Google Shape;1591;p40"/>
          <p:cNvGrpSpPr/>
          <p:nvPr/>
        </p:nvGrpSpPr>
        <p:grpSpPr>
          <a:xfrm>
            <a:off x="1519709" y="4057501"/>
            <a:ext cx="640063" cy="627283"/>
            <a:chOff x="6529475" y="4315864"/>
            <a:chExt cx="495558" cy="483157"/>
          </a:xfrm>
        </p:grpSpPr>
        <p:sp>
          <p:nvSpPr>
            <p:cNvPr id="1592" name="Google Shape;1592;p40"/>
            <p:cNvSpPr/>
            <p:nvPr/>
          </p:nvSpPr>
          <p:spPr>
            <a:xfrm>
              <a:off x="6600294" y="4339962"/>
              <a:ext cx="172736" cy="172133"/>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40"/>
            <p:cNvSpPr/>
            <p:nvPr/>
          </p:nvSpPr>
          <p:spPr>
            <a:xfrm>
              <a:off x="6793109" y="4583151"/>
              <a:ext cx="146192" cy="175954"/>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40"/>
            <p:cNvSpPr/>
            <p:nvPr/>
          </p:nvSpPr>
          <p:spPr>
            <a:xfrm>
              <a:off x="6536279" y="4577420"/>
              <a:ext cx="195761" cy="138316"/>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0"/>
            <p:cNvSpPr/>
            <p:nvPr/>
          </p:nvSpPr>
          <p:spPr>
            <a:xfrm>
              <a:off x="6813185" y="4411853"/>
              <a:ext cx="175619" cy="131178"/>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0"/>
            <p:cNvSpPr/>
            <p:nvPr/>
          </p:nvSpPr>
          <p:spPr>
            <a:xfrm>
              <a:off x="6529475" y="4479186"/>
              <a:ext cx="208463" cy="81173"/>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0"/>
            <p:cNvSpPr/>
            <p:nvPr/>
          </p:nvSpPr>
          <p:spPr>
            <a:xfrm>
              <a:off x="6825183" y="4541893"/>
              <a:ext cx="199850" cy="87407"/>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40"/>
            <p:cNvSpPr/>
            <p:nvPr/>
          </p:nvSpPr>
          <p:spPr>
            <a:xfrm>
              <a:off x="6707410" y="4598300"/>
              <a:ext cx="95216" cy="200721"/>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40"/>
            <p:cNvSpPr/>
            <p:nvPr/>
          </p:nvSpPr>
          <p:spPr>
            <a:xfrm>
              <a:off x="6770587" y="4315864"/>
              <a:ext cx="109762" cy="19519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40"/>
            <p:cNvSpPr/>
            <p:nvPr/>
          </p:nvSpPr>
          <p:spPr>
            <a:xfrm>
              <a:off x="6692629" y="4475398"/>
              <a:ext cx="178300" cy="165195"/>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rgbClr val="FDD700"/>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1" name="Google Shape;1601;p40"/>
          <p:cNvSpPr/>
          <p:nvPr/>
        </p:nvSpPr>
        <p:spPr>
          <a:xfrm>
            <a:off x="1288350" y="1295513"/>
            <a:ext cx="142800" cy="142800"/>
          </a:xfrm>
          <a:prstGeom prst="ellipse">
            <a:avLst/>
          </a:prstGeom>
          <a:solidFill>
            <a:schemeClr val="accent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0"/>
          <p:cNvSpPr/>
          <p:nvPr/>
        </p:nvSpPr>
        <p:spPr>
          <a:xfrm>
            <a:off x="813438" y="2166400"/>
            <a:ext cx="91500" cy="91500"/>
          </a:xfrm>
          <a:prstGeom prst="ellipse">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0"/>
          <p:cNvSpPr/>
          <p:nvPr/>
        </p:nvSpPr>
        <p:spPr>
          <a:xfrm>
            <a:off x="7820688" y="2911138"/>
            <a:ext cx="146400" cy="146400"/>
          </a:xfrm>
          <a:prstGeom prst="ellipse">
            <a:avLst/>
          </a:prstGeom>
          <a:solidFill>
            <a:schemeClr val="accent5"/>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4" name="Google Shape;1604;p40"/>
          <p:cNvGrpSpPr/>
          <p:nvPr/>
        </p:nvGrpSpPr>
        <p:grpSpPr>
          <a:xfrm flipH="1">
            <a:off x="6803102" y="49456"/>
            <a:ext cx="599025" cy="661501"/>
            <a:chOff x="6810001" y="3625275"/>
            <a:chExt cx="413577" cy="456711"/>
          </a:xfrm>
        </p:grpSpPr>
        <p:sp>
          <p:nvSpPr>
            <p:cNvPr id="1605" name="Google Shape;1605;p40"/>
            <p:cNvSpPr/>
            <p:nvPr/>
          </p:nvSpPr>
          <p:spPr>
            <a:xfrm>
              <a:off x="6906861" y="3755919"/>
              <a:ext cx="288698" cy="260210"/>
            </a:xfrm>
            <a:custGeom>
              <a:avLst/>
              <a:gdLst/>
              <a:ahLst/>
              <a:cxnLst/>
              <a:rect l="l" t="t" r="r" b="b"/>
              <a:pathLst>
                <a:path w="8614" h="7764" extrusionOk="0">
                  <a:moveTo>
                    <a:pt x="0" y="1"/>
                  </a:moveTo>
                  <a:cubicBezTo>
                    <a:pt x="1" y="1"/>
                    <a:pt x="1379" y="2585"/>
                    <a:pt x="2795" y="4480"/>
                  </a:cubicBezTo>
                  <a:cubicBezTo>
                    <a:pt x="4078" y="6197"/>
                    <a:pt x="5272" y="7764"/>
                    <a:pt x="6379" y="7764"/>
                  </a:cubicBezTo>
                  <a:cubicBezTo>
                    <a:pt x="6493" y="7764"/>
                    <a:pt x="6607" y="7747"/>
                    <a:pt x="6720" y="7712"/>
                  </a:cubicBezTo>
                  <a:cubicBezTo>
                    <a:pt x="7921" y="7337"/>
                    <a:pt x="8614" y="5635"/>
                    <a:pt x="5959" y="4260"/>
                  </a:cubicBezTo>
                  <a:cubicBezTo>
                    <a:pt x="3305" y="2886"/>
                    <a:pt x="1" y="1"/>
                    <a:pt x="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0"/>
            <p:cNvSpPr/>
            <p:nvPr/>
          </p:nvSpPr>
          <p:spPr>
            <a:xfrm>
              <a:off x="6906861" y="3755919"/>
              <a:ext cx="308774" cy="100243"/>
            </a:xfrm>
            <a:custGeom>
              <a:avLst/>
              <a:gdLst/>
              <a:ahLst/>
              <a:cxnLst/>
              <a:rect l="l" t="t" r="r" b="b"/>
              <a:pathLst>
                <a:path w="9213" h="2991" extrusionOk="0">
                  <a:moveTo>
                    <a:pt x="0" y="1"/>
                  </a:moveTo>
                  <a:cubicBezTo>
                    <a:pt x="1642" y="1264"/>
                    <a:pt x="3555" y="2990"/>
                    <a:pt x="6080" y="2990"/>
                  </a:cubicBezTo>
                  <a:cubicBezTo>
                    <a:pt x="6650" y="2990"/>
                    <a:pt x="7252" y="2902"/>
                    <a:pt x="7888" y="2701"/>
                  </a:cubicBezTo>
                  <a:cubicBezTo>
                    <a:pt x="9212" y="2283"/>
                    <a:pt x="8520" y="386"/>
                    <a:pt x="7007" y="386"/>
                  </a:cubicBezTo>
                  <a:cubicBezTo>
                    <a:pt x="6809" y="386"/>
                    <a:pt x="6596" y="418"/>
                    <a:pt x="6372" y="491"/>
                  </a:cubicBezTo>
                  <a:cubicBezTo>
                    <a:pt x="5803" y="676"/>
                    <a:pt x="5149" y="747"/>
                    <a:pt x="4482" y="747"/>
                  </a:cubicBezTo>
                  <a:cubicBezTo>
                    <a:pt x="2313" y="747"/>
                    <a:pt x="1" y="1"/>
                    <a:pt x="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0"/>
            <p:cNvSpPr/>
            <p:nvPr/>
          </p:nvSpPr>
          <p:spPr>
            <a:xfrm>
              <a:off x="6880484" y="3755919"/>
              <a:ext cx="100713" cy="296608"/>
            </a:xfrm>
            <a:custGeom>
              <a:avLst/>
              <a:gdLst/>
              <a:ahLst/>
              <a:cxnLst/>
              <a:rect l="l" t="t" r="r" b="b"/>
              <a:pathLst>
                <a:path w="3005" h="8850" extrusionOk="0">
                  <a:moveTo>
                    <a:pt x="787" y="1"/>
                  </a:moveTo>
                  <a:lnTo>
                    <a:pt x="787" y="1"/>
                  </a:lnTo>
                  <a:cubicBezTo>
                    <a:pt x="1117" y="3853"/>
                    <a:pt x="1" y="6071"/>
                    <a:pt x="155" y="7500"/>
                  </a:cubicBezTo>
                  <a:cubicBezTo>
                    <a:pt x="236" y="8237"/>
                    <a:pt x="806" y="8849"/>
                    <a:pt x="1397" y="8849"/>
                  </a:cubicBezTo>
                  <a:cubicBezTo>
                    <a:pt x="1951" y="8849"/>
                    <a:pt x="2524" y="8310"/>
                    <a:pt x="2729" y="6830"/>
                  </a:cubicBezTo>
                  <a:cubicBezTo>
                    <a:pt x="3005" y="4828"/>
                    <a:pt x="788" y="1"/>
                    <a:pt x="787"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0"/>
            <p:cNvSpPr/>
            <p:nvPr/>
          </p:nvSpPr>
          <p:spPr>
            <a:xfrm>
              <a:off x="6906861" y="3755919"/>
              <a:ext cx="316717" cy="179808"/>
            </a:xfrm>
            <a:custGeom>
              <a:avLst/>
              <a:gdLst/>
              <a:ahLst/>
              <a:cxnLst/>
              <a:rect l="l" t="t" r="r" b="b"/>
              <a:pathLst>
                <a:path w="9450" h="5365" extrusionOk="0">
                  <a:moveTo>
                    <a:pt x="0" y="1"/>
                  </a:moveTo>
                  <a:lnTo>
                    <a:pt x="0" y="1"/>
                  </a:lnTo>
                  <a:cubicBezTo>
                    <a:pt x="1" y="1"/>
                    <a:pt x="4007" y="5364"/>
                    <a:pt x="7261" y="5364"/>
                  </a:cubicBezTo>
                  <a:cubicBezTo>
                    <a:pt x="7451" y="5364"/>
                    <a:pt x="7639" y="5346"/>
                    <a:pt x="7823" y="5307"/>
                  </a:cubicBezTo>
                  <a:cubicBezTo>
                    <a:pt x="9450" y="4963"/>
                    <a:pt x="9354" y="2634"/>
                    <a:pt x="6664" y="2420"/>
                  </a:cubicBezTo>
                  <a:cubicBezTo>
                    <a:pt x="3696" y="2183"/>
                    <a:pt x="1" y="1"/>
                    <a:pt x="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40"/>
            <p:cNvSpPr/>
            <p:nvPr/>
          </p:nvSpPr>
          <p:spPr>
            <a:xfrm>
              <a:off x="6906861" y="3755919"/>
              <a:ext cx="168212" cy="326067"/>
            </a:xfrm>
            <a:custGeom>
              <a:avLst/>
              <a:gdLst/>
              <a:ahLst/>
              <a:cxnLst/>
              <a:rect l="l" t="t" r="r" b="b"/>
              <a:pathLst>
                <a:path w="5019" h="9729" extrusionOk="0">
                  <a:moveTo>
                    <a:pt x="0" y="1"/>
                  </a:moveTo>
                  <a:cubicBezTo>
                    <a:pt x="1" y="1"/>
                    <a:pt x="1031" y="2300"/>
                    <a:pt x="1324" y="3445"/>
                  </a:cubicBezTo>
                  <a:cubicBezTo>
                    <a:pt x="1938" y="5841"/>
                    <a:pt x="2120" y="7608"/>
                    <a:pt x="2275" y="8334"/>
                  </a:cubicBezTo>
                  <a:cubicBezTo>
                    <a:pt x="2464" y="9213"/>
                    <a:pt x="3091" y="9728"/>
                    <a:pt x="3666" y="9728"/>
                  </a:cubicBezTo>
                  <a:cubicBezTo>
                    <a:pt x="4383" y="9728"/>
                    <a:pt x="5018" y="8927"/>
                    <a:pt x="4617" y="7029"/>
                  </a:cubicBezTo>
                  <a:cubicBezTo>
                    <a:pt x="3895" y="3611"/>
                    <a:pt x="361" y="220"/>
                    <a:pt x="0" y="1"/>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40"/>
            <p:cNvSpPr/>
            <p:nvPr/>
          </p:nvSpPr>
          <p:spPr>
            <a:xfrm>
              <a:off x="6810001" y="3625275"/>
              <a:ext cx="230114" cy="255988"/>
            </a:xfrm>
            <a:custGeom>
              <a:avLst/>
              <a:gdLst/>
              <a:ahLst/>
              <a:cxnLst/>
              <a:rect l="l" t="t" r="r" b="b"/>
              <a:pathLst>
                <a:path w="6866" h="7638" extrusionOk="0">
                  <a:moveTo>
                    <a:pt x="294" y="0"/>
                  </a:moveTo>
                  <a:cubicBezTo>
                    <a:pt x="219" y="0"/>
                    <a:pt x="118" y="53"/>
                    <a:pt x="1" y="251"/>
                  </a:cubicBezTo>
                  <a:cubicBezTo>
                    <a:pt x="1" y="251"/>
                    <a:pt x="875" y="1846"/>
                    <a:pt x="2111" y="3087"/>
                  </a:cubicBezTo>
                  <a:cubicBezTo>
                    <a:pt x="2791" y="3773"/>
                    <a:pt x="3059" y="4768"/>
                    <a:pt x="2815" y="5703"/>
                  </a:cubicBezTo>
                  <a:cubicBezTo>
                    <a:pt x="2645" y="6367"/>
                    <a:pt x="2469" y="6903"/>
                    <a:pt x="2469" y="6903"/>
                  </a:cubicBezTo>
                  <a:cubicBezTo>
                    <a:pt x="2469" y="6903"/>
                    <a:pt x="2666" y="7637"/>
                    <a:pt x="3177" y="7637"/>
                  </a:cubicBezTo>
                  <a:cubicBezTo>
                    <a:pt x="3211" y="7637"/>
                    <a:pt x="3246" y="7634"/>
                    <a:pt x="3283" y="7627"/>
                  </a:cubicBezTo>
                  <a:cubicBezTo>
                    <a:pt x="3996" y="7492"/>
                    <a:pt x="3979" y="6663"/>
                    <a:pt x="3979" y="6663"/>
                  </a:cubicBezTo>
                  <a:lnTo>
                    <a:pt x="3979" y="6663"/>
                  </a:lnTo>
                  <a:cubicBezTo>
                    <a:pt x="3979" y="6663"/>
                    <a:pt x="4172" y="7463"/>
                    <a:pt x="4585" y="7463"/>
                  </a:cubicBezTo>
                  <a:cubicBezTo>
                    <a:pt x="4642" y="7463"/>
                    <a:pt x="4703" y="7448"/>
                    <a:pt x="4768" y="7414"/>
                  </a:cubicBezTo>
                  <a:cubicBezTo>
                    <a:pt x="5308" y="7129"/>
                    <a:pt x="5095" y="6328"/>
                    <a:pt x="5095" y="6328"/>
                  </a:cubicBezTo>
                  <a:lnTo>
                    <a:pt x="5095" y="6328"/>
                  </a:lnTo>
                  <a:cubicBezTo>
                    <a:pt x="5095" y="6328"/>
                    <a:pt x="5368" y="6777"/>
                    <a:pt x="5722" y="6777"/>
                  </a:cubicBezTo>
                  <a:cubicBezTo>
                    <a:pt x="5871" y="6777"/>
                    <a:pt x="6034" y="6698"/>
                    <a:pt x="6198" y="6472"/>
                  </a:cubicBezTo>
                  <a:cubicBezTo>
                    <a:pt x="6750" y="5710"/>
                    <a:pt x="5779" y="5214"/>
                    <a:pt x="5779" y="5214"/>
                  </a:cubicBezTo>
                  <a:cubicBezTo>
                    <a:pt x="5779" y="5214"/>
                    <a:pt x="6349" y="5139"/>
                    <a:pt x="6587" y="4717"/>
                  </a:cubicBezTo>
                  <a:cubicBezTo>
                    <a:pt x="6866" y="4221"/>
                    <a:pt x="6482" y="3676"/>
                    <a:pt x="6482" y="3676"/>
                  </a:cubicBezTo>
                  <a:cubicBezTo>
                    <a:pt x="6482" y="3676"/>
                    <a:pt x="5659" y="3828"/>
                    <a:pt x="4919" y="3915"/>
                  </a:cubicBezTo>
                  <a:lnTo>
                    <a:pt x="4897" y="3917"/>
                  </a:lnTo>
                  <a:cubicBezTo>
                    <a:pt x="4798" y="3929"/>
                    <a:pt x="4699" y="3934"/>
                    <a:pt x="4600" y="3934"/>
                  </a:cubicBezTo>
                  <a:cubicBezTo>
                    <a:pt x="3832" y="3934"/>
                    <a:pt x="3095" y="3601"/>
                    <a:pt x="2577" y="3024"/>
                  </a:cubicBezTo>
                  <a:cubicBezTo>
                    <a:pt x="1791" y="2149"/>
                    <a:pt x="888" y="968"/>
                    <a:pt x="431" y="71"/>
                  </a:cubicBezTo>
                  <a:cubicBezTo>
                    <a:pt x="431" y="71"/>
                    <a:pt x="380" y="0"/>
                    <a:pt x="294"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0"/>
            <p:cNvSpPr/>
            <p:nvPr/>
          </p:nvSpPr>
          <p:spPr>
            <a:xfrm>
              <a:off x="6922815" y="3880664"/>
              <a:ext cx="1676" cy="50976"/>
            </a:xfrm>
            <a:custGeom>
              <a:avLst/>
              <a:gdLst/>
              <a:ahLst/>
              <a:cxnLst/>
              <a:rect l="l" t="t" r="r" b="b"/>
              <a:pathLst>
                <a:path w="50" h="1521" fill="none" extrusionOk="0">
                  <a:moveTo>
                    <a:pt x="50" y="0"/>
                  </a:moveTo>
                  <a:cubicBezTo>
                    <a:pt x="34" y="507"/>
                    <a:pt x="18" y="1013"/>
                    <a:pt x="1" y="1520"/>
                  </a:cubicBezTo>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0"/>
            <p:cNvSpPr/>
            <p:nvPr/>
          </p:nvSpPr>
          <p:spPr>
            <a:xfrm>
              <a:off x="6976272" y="3868397"/>
              <a:ext cx="30532" cy="70717"/>
            </a:xfrm>
            <a:custGeom>
              <a:avLst/>
              <a:gdLst/>
              <a:ahLst/>
              <a:cxnLst/>
              <a:rect l="l" t="t" r="r" b="b"/>
              <a:pathLst>
                <a:path w="911" h="2110" fill="none" extrusionOk="0">
                  <a:moveTo>
                    <a:pt x="1" y="1"/>
                  </a:moveTo>
                  <a:cubicBezTo>
                    <a:pt x="304" y="704"/>
                    <a:pt x="607" y="1407"/>
                    <a:pt x="910" y="2110"/>
                  </a:cubicBezTo>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0"/>
            <p:cNvSpPr/>
            <p:nvPr/>
          </p:nvSpPr>
          <p:spPr>
            <a:xfrm>
              <a:off x="7022524" y="3838702"/>
              <a:ext cx="50809" cy="22958"/>
            </a:xfrm>
            <a:custGeom>
              <a:avLst/>
              <a:gdLst/>
              <a:ahLst/>
              <a:cxnLst/>
              <a:rect l="l" t="t" r="r" b="b"/>
              <a:pathLst>
                <a:path w="1516" h="685" fill="none" extrusionOk="0">
                  <a:moveTo>
                    <a:pt x="1" y="1"/>
                  </a:moveTo>
                  <a:cubicBezTo>
                    <a:pt x="448" y="340"/>
                    <a:pt x="965" y="574"/>
                    <a:pt x="1515" y="685"/>
                  </a:cubicBezTo>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40"/>
            <p:cNvSpPr/>
            <p:nvPr/>
          </p:nvSpPr>
          <p:spPr>
            <a:xfrm>
              <a:off x="7019038" y="3795802"/>
              <a:ext cx="71454" cy="4089"/>
            </a:xfrm>
            <a:custGeom>
              <a:avLst/>
              <a:gdLst/>
              <a:ahLst/>
              <a:cxnLst/>
              <a:rect l="l" t="t" r="r" b="b"/>
              <a:pathLst>
                <a:path w="2132" h="122" fill="none" extrusionOk="0">
                  <a:moveTo>
                    <a:pt x="1" y="0"/>
                  </a:moveTo>
                  <a:lnTo>
                    <a:pt x="2132" y="121"/>
                  </a:lnTo>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0"/>
            <p:cNvSpPr/>
            <p:nvPr/>
          </p:nvSpPr>
          <p:spPr>
            <a:xfrm>
              <a:off x="7013340" y="3882306"/>
              <a:ext cx="47558" cy="49569"/>
            </a:xfrm>
            <a:custGeom>
              <a:avLst/>
              <a:gdLst/>
              <a:ahLst/>
              <a:cxnLst/>
              <a:rect l="l" t="t" r="r" b="b"/>
              <a:pathLst>
                <a:path w="1419" h="1479" fill="none" extrusionOk="0">
                  <a:moveTo>
                    <a:pt x="1418" y="1478"/>
                  </a:moveTo>
                  <a:cubicBezTo>
                    <a:pt x="907" y="1024"/>
                    <a:pt x="432" y="530"/>
                    <a:pt x="1" y="0"/>
                  </a:cubicBezTo>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6" name="Google Shape;1616;p40"/>
          <p:cNvGrpSpPr/>
          <p:nvPr/>
        </p:nvGrpSpPr>
        <p:grpSpPr>
          <a:xfrm>
            <a:off x="7946093" y="1374429"/>
            <a:ext cx="640076" cy="693410"/>
            <a:chOff x="3569800" y="1054200"/>
            <a:chExt cx="223350" cy="236175"/>
          </a:xfrm>
        </p:grpSpPr>
        <p:sp>
          <p:nvSpPr>
            <p:cNvPr id="1617" name="Google Shape;1617;p40"/>
            <p:cNvSpPr/>
            <p:nvPr/>
          </p:nvSpPr>
          <p:spPr>
            <a:xfrm>
              <a:off x="3621200" y="1054200"/>
              <a:ext cx="80825" cy="107950"/>
            </a:xfrm>
            <a:custGeom>
              <a:avLst/>
              <a:gdLst/>
              <a:ahLst/>
              <a:cxnLst/>
              <a:rect l="l" t="t" r="r" b="b"/>
              <a:pathLst>
                <a:path w="3233" h="4318" extrusionOk="0">
                  <a:moveTo>
                    <a:pt x="1424" y="1"/>
                  </a:moveTo>
                  <a:cubicBezTo>
                    <a:pt x="1309" y="1"/>
                    <a:pt x="1201" y="17"/>
                    <a:pt x="1106" y="45"/>
                  </a:cubicBezTo>
                  <a:cubicBezTo>
                    <a:pt x="1077" y="54"/>
                    <a:pt x="1069" y="71"/>
                    <a:pt x="1011" y="119"/>
                  </a:cubicBezTo>
                  <a:cubicBezTo>
                    <a:pt x="741" y="344"/>
                    <a:pt x="0" y="1070"/>
                    <a:pt x="292" y="2067"/>
                  </a:cubicBezTo>
                  <a:cubicBezTo>
                    <a:pt x="627" y="3214"/>
                    <a:pt x="1724" y="4318"/>
                    <a:pt x="2266" y="4318"/>
                  </a:cubicBezTo>
                  <a:cubicBezTo>
                    <a:pt x="2283" y="4318"/>
                    <a:pt x="2299" y="4317"/>
                    <a:pt x="2314" y="4315"/>
                  </a:cubicBezTo>
                  <a:cubicBezTo>
                    <a:pt x="2327" y="4313"/>
                    <a:pt x="2339" y="4310"/>
                    <a:pt x="2350" y="4308"/>
                  </a:cubicBezTo>
                  <a:cubicBezTo>
                    <a:pt x="2822" y="4169"/>
                    <a:pt x="3232" y="2521"/>
                    <a:pt x="2879" y="1311"/>
                  </a:cubicBezTo>
                  <a:cubicBezTo>
                    <a:pt x="2590" y="321"/>
                    <a:pt x="1937" y="1"/>
                    <a:pt x="1424" y="1"/>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0"/>
            <p:cNvSpPr/>
            <p:nvPr/>
          </p:nvSpPr>
          <p:spPr>
            <a:xfrm>
              <a:off x="3619425" y="1184050"/>
              <a:ext cx="83025" cy="106325"/>
            </a:xfrm>
            <a:custGeom>
              <a:avLst/>
              <a:gdLst/>
              <a:ahLst/>
              <a:cxnLst/>
              <a:rect l="l" t="t" r="r" b="b"/>
              <a:pathLst>
                <a:path w="3321" h="4253" extrusionOk="0">
                  <a:moveTo>
                    <a:pt x="2394" y="0"/>
                  </a:moveTo>
                  <a:cubicBezTo>
                    <a:pt x="1871" y="0"/>
                    <a:pt x="736" y="1079"/>
                    <a:pt x="379" y="2211"/>
                  </a:cubicBezTo>
                  <a:cubicBezTo>
                    <a:pt x="1" y="3414"/>
                    <a:pt x="631" y="4086"/>
                    <a:pt x="1151" y="4250"/>
                  </a:cubicBezTo>
                  <a:cubicBezTo>
                    <a:pt x="1159" y="4252"/>
                    <a:pt x="1166" y="4253"/>
                    <a:pt x="1173" y="4253"/>
                  </a:cubicBezTo>
                  <a:cubicBezTo>
                    <a:pt x="1193" y="4253"/>
                    <a:pt x="1216" y="4246"/>
                    <a:pt x="1269" y="4241"/>
                  </a:cubicBezTo>
                  <a:cubicBezTo>
                    <a:pt x="1620" y="4203"/>
                    <a:pt x="2639" y="4011"/>
                    <a:pt x="2951" y="3020"/>
                  </a:cubicBezTo>
                  <a:cubicBezTo>
                    <a:pt x="3321" y="1845"/>
                    <a:pt x="2993" y="260"/>
                    <a:pt x="2518" y="27"/>
                  </a:cubicBezTo>
                  <a:cubicBezTo>
                    <a:pt x="2507" y="22"/>
                    <a:pt x="2495" y="17"/>
                    <a:pt x="2483" y="13"/>
                  </a:cubicBezTo>
                  <a:cubicBezTo>
                    <a:pt x="2456" y="4"/>
                    <a:pt x="2426" y="0"/>
                    <a:pt x="2394" y="0"/>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0"/>
            <p:cNvSpPr/>
            <p:nvPr/>
          </p:nvSpPr>
          <p:spPr>
            <a:xfrm>
              <a:off x="3687600" y="1177975"/>
              <a:ext cx="105550" cy="83200"/>
            </a:xfrm>
            <a:custGeom>
              <a:avLst/>
              <a:gdLst/>
              <a:ahLst/>
              <a:cxnLst/>
              <a:rect l="l" t="t" r="r" b="b"/>
              <a:pathLst>
                <a:path w="4222" h="3328" extrusionOk="0">
                  <a:moveTo>
                    <a:pt x="875" y="1"/>
                  </a:moveTo>
                  <a:cubicBezTo>
                    <a:pt x="600" y="1"/>
                    <a:pt x="390" y="54"/>
                    <a:pt x="298" y="165"/>
                  </a:cubicBezTo>
                  <a:cubicBezTo>
                    <a:pt x="289" y="174"/>
                    <a:pt x="282" y="184"/>
                    <a:pt x="276" y="195"/>
                  </a:cubicBezTo>
                  <a:cubicBezTo>
                    <a:pt x="0" y="646"/>
                    <a:pt x="579" y="2158"/>
                    <a:pt x="1523" y="2949"/>
                  </a:cubicBezTo>
                  <a:cubicBezTo>
                    <a:pt x="1864" y="3235"/>
                    <a:pt x="2235" y="3327"/>
                    <a:pt x="2573" y="3327"/>
                  </a:cubicBezTo>
                  <a:cubicBezTo>
                    <a:pt x="3025" y="3327"/>
                    <a:pt x="3416" y="3162"/>
                    <a:pt x="3596" y="3072"/>
                  </a:cubicBezTo>
                  <a:cubicBezTo>
                    <a:pt x="3664" y="3037"/>
                    <a:pt x="3683" y="3037"/>
                    <a:pt x="3702" y="3014"/>
                  </a:cubicBezTo>
                  <a:cubicBezTo>
                    <a:pt x="4052" y="2597"/>
                    <a:pt x="4221" y="1692"/>
                    <a:pt x="3254" y="882"/>
                  </a:cubicBezTo>
                  <a:cubicBezTo>
                    <a:pt x="2571" y="310"/>
                    <a:pt x="1535" y="1"/>
                    <a:pt x="875" y="1"/>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0"/>
            <p:cNvSpPr/>
            <p:nvPr/>
          </p:nvSpPr>
          <p:spPr>
            <a:xfrm>
              <a:off x="3683925" y="1100100"/>
              <a:ext cx="106575" cy="81400"/>
            </a:xfrm>
            <a:custGeom>
              <a:avLst/>
              <a:gdLst/>
              <a:ahLst/>
              <a:cxnLst/>
              <a:rect l="l" t="t" r="r" b="b"/>
              <a:pathLst>
                <a:path w="4263" h="3256" extrusionOk="0">
                  <a:moveTo>
                    <a:pt x="2608" y="1"/>
                  </a:moveTo>
                  <a:cubicBezTo>
                    <a:pt x="2291" y="1"/>
                    <a:pt x="1946" y="85"/>
                    <a:pt x="1620" y="335"/>
                  </a:cubicBezTo>
                  <a:cubicBezTo>
                    <a:pt x="643" y="1084"/>
                    <a:pt x="0" y="2571"/>
                    <a:pt x="256" y="3033"/>
                  </a:cubicBezTo>
                  <a:cubicBezTo>
                    <a:pt x="261" y="3045"/>
                    <a:pt x="269" y="3055"/>
                    <a:pt x="276" y="3065"/>
                  </a:cubicBezTo>
                  <a:cubicBezTo>
                    <a:pt x="374" y="3192"/>
                    <a:pt x="620" y="3255"/>
                    <a:pt x="943" y="3255"/>
                  </a:cubicBezTo>
                  <a:cubicBezTo>
                    <a:pt x="1605" y="3255"/>
                    <a:pt x="2587" y="2990"/>
                    <a:pt x="3261" y="2474"/>
                  </a:cubicBezTo>
                  <a:cubicBezTo>
                    <a:pt x="4263" y="1707"/>
                    <a:pt x="4131" y="794"/>
                    <a:pt x="3799" y="363"/>
                  </a:cubicBezTo>
                  <a:cubicBezTo>
                    <a:pt x="3781" y="338"/>
                    <a:pt x="3762" y="337"/>
                    <a:pt x="3697" y="301"/>
                  </a:cubicBezTo>
                  <a:cubicBezTo>
                    <a:pt x="3511" y="198"/>
                    <a:pt x="3092" y="1"/>
                    <a:pt x="2608" y="1"/>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0"/>
            <p:cNvSpPr/>
            <p:nvPr/>
          </p:nvSpPr>
          <p:spPr>
            <a:xfrm>
              <a:off x="3569800" y="1139850"/>
              <a:ext cx="111825" cy="67600"/>
            </a:xfrm>
            <a:custGeom>
              <a:avLst/>
              <a:gdLst/>
              <a:ahLst/>
              <a:cxnLst/>
              <a:rect l="l" t="t" r="r" b="b"/>
              <a:pathLst>
                <a:path w="4473" h="2704" extrusionOk="0">
                  <a:moveTo>
                    <a:pt x="1725" y="1"/>
                  </a:moveTo>
                  <a:cubicBezTo>
                    <a:pt x="781" y="1"/>
                    <a:pt x="260" y="803"/>
                    <a:pt x="102" y="1098"/>
                  </a:cubicBezTo>
                  <a:cubicBezTo>
                    <a:pt x="66" y="1163"/>
                    <a:pt x="50" y="1175"/>
                    <a:pt x="47" y="1205"/>
                  </a:cubicBezTo>
                  <a:cubicBezTo>
                    <a:pt x="1" y="1748"/>
                    <a:pt x="383" y="2586"/>
                    <a:pt x="1639" y="2693"/>
                  </a:cubicBezTo>
                  <a:cubicBezTo>
                    <a:pt x="1724" y="2700"/>
                    <a:pt x="1810" y="2704"/>
                    <a:pt x="1897" y="2704"/>
                  </a:cubicBezTo>
                  <a:cubicBezTo>
                    <a:pt x="3096" y="2704"/>
                    <a:pt x="4434" y="2039"/>
                    <a:pt x="4473" y="1583"/>
                  </a:cubicBezTo>
                  <a:cubicBezTo>
                    <a:pt x="4473" y="1570"/>
                    <a:pt x="4473" y="1557"/>
                    <a:pt x="4473" y="1546"/>
                  </a:cubicBezTo>
                  <a:cubicBezTo>
                    <a:pt x="4438" y="1017"/>
                    <a:pt x="3097" y="112"/>
                    <a:pt x="1870" y="7"/>
                  </a:cubicBezTo>
                  <a:cubicBezTo>
                    <a:pt x="1821" y="3"/>
                    <a:pt x="1772" y="1"/>
                    <a:pt x="1725" y="1"/>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0"/>
            <p:cNvSpPr/>
            <p:nvPr/>
          </p:nvSpPr>
          <p:spPr>
            <a:xfrm>
              <a:off x="3654075" y="1153825"/>
              <a:ext cx="56750" cy="53225"/>
            </a:xfrm>
            <a:custGeom>
              <a:avLst/>
              <a:gdLst/>
              <a:ahLst/>
              <a:cxnLst/>
              <a:rect l="l" t="t" r="r" b="b"/>
              <a:pathLst>
                <a:path w="2270" h="2129" extrusionOk="0">
                  <a:moveTo>
                    <a:pt x="1133" y="0"/>
                  </a:moveTo>
                  <a:cubicBezTo>
                    <a:pt x="1087" y="0"/>
                    <a:pt x="1040" y="3"/>
                    <a:pt x="994" y="9"/>
                  </a:cubicBezTo>
                  <a:cubicBezTo>
                    <a:pt x="410" y="84"/>
                    <a:pt x="0" y="620"/>
                    <a:pt x="77" y="1203"/>
                  </a:cubicBezTo>
                  <a:cubicBezTo>
                    <a:pt x="133" y="1630"/>
                    <a:pt x="441" y="1981"/>
                    <a:pt x="856" y="2092"/>
                  </a:cubicBezTo>
                  <a:cubicBezTo>
                    <a:pt x="948" y="2117"/>
                    <a:pt x="1041" y="2129"/>
                    <a:pt x="1132" y="2129"/>
                  </a:cubicBezTo>
                  <a:cubicBezTo>
                    <a:pt x="1458" y="2129"/>
                    <a:pt x="1772" y="1979"/>
                    <a:pt x="1977" y="1713"/>
                  </a:cubicBezTo>
                  <a:cubicBezTo>
                    <a:pt x="2238" y="1372"/>
                    <a:pt x="2270" y="906"/>
                    <a:pt x="2054" y="532"/>
                  </a:cubicBezTo>
                  <a:cubicBezTo>
                    <a:pt x="1863" y="200"/>
                    <a:pt x="1510" y="0"/>
                    <a:pt x="1133" y="0"/>
                  </a:cubicBezTo>
                  <a:close/>
                </a:path>
              </a:pathLst>
            </a:custGeom>
            <a:solidFill>
              <a:schemeClr val="accent4"/>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3" name="Google Shape;1623;p40"/>
          <p:cNvSpPr/>
          <p:nvPr/>
        </p:nvSpPr>
        <p:spPr>
          <a:xfrm>
            <a:off x="7897413" y="1216250"/>
            <a:ext cx="91500" cy="91500"/>
          </a:xfrm>
          <a:prstGeom prst="ellipse">
            <a:avLst/>
          </a:prstGeom>
          <a:solidFill>
            <a:schemeClr val="l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0"/>
          <p:cNvSpPr/>
          <p:nvPr/>
        </p:nvSpPr>
        <p:spPr>
          <a:xfrm>
            <a:off x="7273500" y="4254438"/>
            <a:ext cx="233400" cy="2334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0"/>
          <p:cNvSpPr txBox="1">
            <a:spLocks noGrp="1"/>
          </p:cNvSpPr>
          <p:nvPr>
            <p:ph type="ctrTitle"/>
          </p:nvPr>
        </p:nvSpPr>
        <p:spPr>
          <a:xfrm>
            <a:off x="2242350" y="1666928"/>
            <a:ext cx="4659300" cy="240872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8800" dirty="0" smtClean="0"/>
              <a:t>E-</a:t>
            </a:r>
            <a:br>
              <a:rPr lang="en" sz="8800" dirty="0" smtClean="0"/>
            </a:br>
            <a:r>
              <a:rPr lang="en" sz="8800" dirty="0" smtClean="0">
                <a:solidFill>
                  <a:schemeClr val="bg2"/>
                </a:solidFill>
              </a:rPr>
              <a:t>lEARNING</a:t>
            </a:r>
            <a:endParaRPr sz="8800"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89"/>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24753" y="2292723"/>
            <a:ext cx="4285130" cy="2850777"/>
          </a:xfrm>
          <a:prstGeom prst="rect">
            <a:avLst/>
          </a:prstGeom>
        </p:spPr>
      </p:pic>
      <p:pic>
        <p:nvPicPr>
          <p:cNvPr id="4" name="Picture 3"/>
          <p:cNvPicPr>
            <a:picLocks noChangeAspect="1"/>
          </p:cNvPicPr>
          <p:nvPr/>
        </p:nvPicPr>
        <p:blipFill>
          <a:blip r:embed="rId4"/>
          <a:stretch>
            <a:fillRect/>
          </a:stretch>
        </p:blipFill>
        <p:spPr>
          <a:xfrm>
            <a:off x="4187611" y="0"/>
            <a:ext cx="4034117" cy="3810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713" y="2682658"/>
            <a:ext cx="5157300" cy="841800"/>
          </a:xfrm>
        </p:spPr>
        <p:txBody>
          <a:bodyPr/>
          <a:lstStyle/>
          <a:p>
            <a:r>
              <a:rPr lang="en-US" dirty="0"/>
              <a:t>ANY QUESTIONS?</a:t>
            </a:r>
            <a:br>
              <a:rPr lang="en-US" dirty="0"/>
            </a:br>
            <a:endParaRPr lang="en-US" dirty="0"/>
          </a:p>
        </p:txBody>
      </p:sp>
      <p:sp>
        <p:nvSpPr>
          <p:cNvPr id="3" name="Title 2"/>
          <p:cNvSpPr>
            <a:spLocks noGrp="1"/>
          </p:cNvSpPr>
          <p:nvPr>
            <p:ph type="title" idx="2"/>
          </p:nvPr>
        </p:nvSpPr>
        <p:spPr>
          <a:xfrm>
            <a:off x="942929" y="1228680"/>
            <a:ext cx="3058429" cy="1223100"/>
          </a:xfrm>
        </p:spPr>
        <p:txBody>
          <a:bodyPr/>
          <a:lstStyle/>
          <a:p>
            <a:r>
              <a:rPr lang="en" dirty="0"/>
              <a:t>THANKS!</a:t>
            </a:r>
            <a:endParaRPr lang="en-US" dirty="0"/>
          </a:p>
        </p:txBody>
      </p:sp>
    </p:spTree>
    <p:extLst>
      <p:ext uri="{BB962C8B-B14F-4D97-AF65-F5344CB8AC3E}">
        <p14:creationId xmlns:p14="http://schemas.microsoft.com/office/powerpoint/2010/main" val="2336917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18"/>
        <p:cNvGrpSpPr/>
        <p:nvPr/>
      </p:nvGrpSpPr>
      <p:grpSpPr>
        <a:xfrm>
          <a:off x="0" y="0"/>
          <a:ext cx="0" cy="0"/>
          <a:chOff x="0" y="0"/>
          <a:chExt cx="0" cy="0"/>
        </a:xfrm>
      </p:grpSpPr>
      <p:sp>
        <p:nvSpPr>
          <p:cNvPr id="1719" name="Google Shape;1719;p45"/>
          <p:cNvSpPr txBox="1">
            <a:spLocks noGrp="1"/>
          </p:cNvSpPr>
          <p:nvPr>
            <p:ph type="title"/>
          </p:nvPr>
        </p:nvSpPr>
        <p:spPr>
          <a:xfrm>
            <a:off x="1992900" y="2596510"/>
            <a:ext cx="5158200" cy="83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US" i="1" dirty="0" smtClean="0">
                <a:solidFill>
                  <a:schemeClr val="lt1"/>
                </a:solidFill>
              </a:rPr>
              <a:t>What is e-learning</a:t>
            </a:r>
            <a:endParaRPr i="1" dirty="0">
              <a:solidFill>
                <a:schemeClr val="lt1"/>
              </a:solidFill>
            </a:endParaRPr>
          </a:p>
        </p:txBody>
      </p:sp>
      <p:sp>
        <p:nvSpPr>
          <p:cNvPr id="1721" name="Google Shape;1721;p45"/>
          <p:cNvSpPr/>
          <p:nvPr/>
        </p:nvSpPr>
        <p:spPr>
          <a:xfrm>
            <a:off x="4103025" y="1226079"/>
            <a:ext cx="937649" cy="1068925"/>
          </a:xfrm>
          <a:prstGeom prst="rect">
            <a:avLst/>
          </a:prstGeom>
        </p:spPr>
        <p:txBody>
          <a:bodyPr>
            <a:prstTxWarp prst="textPlain">
              <a:avLst/>
            </a:prstTxWarp>
          </a:bodyPr>
          <a:lstStyle/>
          <a:p>
            <a:pPr lvl="0" algn="ctr"/>
            <a:r>
              <a:rPr b="0" i="0">
                <a:ln w="9525" cap="flat" cmpd="sng">
                  <a:solidFill>
                    <a:schemeClr val="dk1"/>
                  </a:solidFill>
                  <a:prstDash val="solid"/>
                  <a:round/>
                  <a:headEnd type="none" w="sm" len="sm"/>
                  <a:tailEnd type="none" w="sm" len="sm"/>
                </a:ln>
                <a:solidFill>
                  <a:schemeClr val="accent6"/>
                </a:solidFill>
                <a:latin typeface="Chicle"/>
              </a:rPr>
              <a:t>01</a:t>
            </a:r>
          </a:p>
        </p:txBody>
      </p:sp>
      <p:grpSp>
        <p:nvGrpSpPr>
          <p:cNvPr id="1722" name="Google Shape;1722;p45"/>
          <p:cNvGrpSpPr/>
          <p:nvPr/>
        </p:nvGrpSpPr>
        <p:grpSpPr>
          <a:xfrm>
            <a:off x="7331200" y="992675"/>
            <a:ext cx="640080" cy="512056"/>
            <a:chOff x="4589775" y="4310050"/>
            <a:chExt cx="640080" cy="512056"/>
          </a:xfrm>
        </p:grpSpPr>
        <p:sp>
          <p:nvSpPr>
            <p:cNvPr id="1723" name="Google Shape;1723;p45"/>
            <p:cNvSpPr/>
            <p:nvPr/>
          </p:nvSpPr>
          <p:spPr>
            <a:xfrm>
              <a:off x="4589775" y="4310050"/>
              <a:ext cx="640080" cy="512056"/>
            </a:xfrm>
            <a:custGeom>
              <a:avLst/>
              <a:gdLst/>
              <a:ahLst/>
              <a:cxnLst/>
              <a:rect l="l" t="t" r="r" b="b"/>
              <a:pathLst>
                <a:path w="9374" h="7782" extrusionOk="0">
                  <a:moveTo>
                    <a:pt x="5238" y="0"/>
                  </a:moveTo>
                  <a:cubicBezTo>
                    <a:pt x="4387" y="0"/>
                    <a:pt x="3684" y="896"/>
                    <a:pt x="3735" y="1697"/>
                  </a:cubicBezTo>
                  <a:cubicBezTo>
                    <a:pt x="3748" y="1918"/>
                    <a:pt x="3764" y="2113"/>
                    <a:pt x="3781" y="2281"/>
                  </a:cubicBezTo>
                  <a:cubicBezTo>
                    <a:pt x="3524" y="1994"/>
                    <a:pt x="3112" y="1667"/>
                    <a:pt x="2571" y="1667"/>
                  </a:cubicBezTo>
                  <a:cubicBezTo>
                    <a:pt x="2275" y="1667"/>
                    <a:pt x="1941" y="1764"/>
                    <a:pt x="1573" y="2019"/>
                  </a:cubicBezTo>
                  <a:cubicBezTo>
                    <a:pt x="1" y="3103"/>
                    <a:pt x="1187" y="4745"/>
                    <a:pt x="2349" y="4799"/>
                  </a:cubicBezTo>
                  <a:cubicBezTo>
                    <a:pt x="2627" y="4812"/>
                    <a:pt x="2861" y="4816"/>
                    <a:pt x="3059" y="4816"/>
                  </a:cubicBezTo>
                  <a:cubicBezTo>
                    <a:pt x="3086" y="4816"/>
                    <a:pt x="3112" y="4816"/>
                    <a:pt x="3138" y="4816"/>
                  </a:cubicBezTo>
                  <a:lnTo>
                    <a:pt x="3138" y="4816"/>
                  </a:lnTo>
                  <a:cubicBezTo>
                    <a:pt x="2697" y="5217"/>
                    <a:pt x="2144" y="6001"/>
                    <a:pt x="2895" y="7046"/>
                  </a:cubicBezTo>
                  <a:cubicBezTo>
                    <a:pt x="3272" y="7573"/>
                    <a:pt x="3708" y="7781"/>
                    <a:pt x="4120" y="7781"/>
                  </a:cubicBezTo>
                  <a:cubicBezTo>
                    <a:pt x="4923" y="7781"/>
                    <a:pt x="5638" y="6990"/>
                    <a:pt x="5659" y="6222"/>
                  </a:cubicBezTo>
                  <a:cubicBezTo>
                    <a:pt x="5667" y="5962"/>
                    <a:pt x="5668" y="5741"/>
                    <a:pt x="5667" y="5552"/>
                  </a:cubicBezTo>
                  <a:lnTo>
                    <a:pt x="5667" y="5552"/>
                  </a:lnTo>
                  <a:cubicBezTo>
                    <a:pt x="5926" y="5805"/>
                    <a:pt x="6338" y="6099"/>
                    <a:pt x="6848" y="6099"/>
                  </a:cubicBezTo>
                  <a:cubicBezTo>
                    <a:pt x="7173" y="6099"/>
                    <a:pt x="7539" y="5980"/>
                    <a:pt x="7930" y="5653"/>
                  </a:cubicBezTo>
                  <a:cubicBezTo>
                    <a:pt x="9373" y="4452"/>
                    <a:pt x="8112" y="2954"/>
                    <a:pt x="6966" y="2954"/>
                  </a:cubicBezTo>
                  <a:cubicBezTo>
                    <a:pt x="6946" y="2954"/>
                    <a:pt x="6926" y="2955"/>
                    <a:pt x="6907" y="2956"/>
                  </a:cubicBezTo>
                  <a:cubicBezTo>
                    <a:pt x="6653" y="2966"/>
                    <a:pt x="6436" y="2982"/>
                    <a:pt x="6250" y="2997"/>
                  </a:cubicBezTo>
                  <a:cubicBezTo>
                    <a:pt x="6660" y="2606"/>
                    <a:pt x="7347" y="1704"/>
                    <a:pt x="6414" y="626"/>
                  </a:cubicBezTo>
                  <a:cubicBezTo>
                    <a:pt x="6029" y="179"/>
                    <a:pt x="5618" y="0"/>
                    <a:pt x="5238" y="0"/>
                  </a:cubicBezTo>
                  <a:close/>
                </a:path>
              </a:pathLst>
            </a:custGeom>
            <a:solidFill>
              <a:schemeClr val="accent3"/>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5"/>
            <p:cNvSpPr/>
            <p:nvPr/>
          </p:nvSpPr>
          <p:spPr>
            <a:xfrm>
              <a:off x="4834149" y="4493909"/>
              <a:ext cx="133151" cy="120217"/>
            </a:xfrm>
            <a:custGeom>
              <a:avLst/>
              <a:gdLst/>
              <a:ahLst/>
              <a:cxnLst/>
              <a:rect l="l" t="t" r="r" b="b"/>
              <a:pathLst>
                <a:path w="1950" h="1827" extrusionOk="0">
                  <a:moveTo>
                    <a:pt x="974" y="1"/>
                  </a:moveTo>
                  <a:cubicBezTo>
                    <a:pt x="654" y="1"/>
                    <a:pt x="354" y="169"/>
                    <a:pt x="188" y="450"/>
                  </a:cubicBezTo>
                  <a:cubicBezTo>
                    <a:pt x="0" y="768"/>
                    <a:pt x="22" y="1168"/>
                    <a:pt x="244" y="1462"/>
                  </a:cubicBezTo>
                  <a:cubicBezTo>
                    <a:pt x="420" y="1696"/>
                    <a:pt x="693" y="1827"/>
                    <a:pt x="976" y="1827"/>
                  </a:cubicBezTo>
                  <a:cubicBezTo>
                    <a:pt x="1051" y="1827"/>
                    <a:pt x="1127" y="1818"/>
                    <a:pt x="1203" y="1798"/>
                  </a:cubicBezTo>
                  <a:cubicBezTo>
                    <a:pt x="1559" y="1706"/>
                    <a:pt x="1826" y="1407"/>
                    <a:pt x="1878" y="1042"/>
                  </a:cubicBezTo>
                  <a:cubicBezTo>
                    <a:pt x="1949" y="543"/>
                    <a:pt x="1601" y="81"/>
                    <a:pt x="1103" y="10"/>
                  </a:cubicBezTo>
                  <a:cubicBezTo>
                    <a:pt x="1060" y="4"/>
                    <a:pt x="1017" y="1"/>
                    <a:pt x="974"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5" name="Google Shape;1725;p45"/>
          <p:cNvGrpSpPr/>
          <p:nvPr/>
        </p:nvGrpSpPr>
        <p:grpSpPr>
          <a:xfrm>
            <a:off x="2263925" y="285150"/>
            <a:ext cx="640082" cy="624074"/>
            <a:chOff x="7410100" y="93900"/>
            <a:chExt cx="640082" cy="624074"/>
          </a:xfrm>
        </p:grpSpPr>
        <p:sp>
          <p:nvSpPr>
            <p:cNvPr id="1726" name="Google Shape;1726;p45"/>
            <p:cNvSpPr/>
            <p:nvPr/>
          </p:nvSpPr>
          <p:spPr>
            <a:xfrm>
              <a:off x="7501571" y="125026"/>
              <a:ext cx="223117" cy="222337"/>
            </a:xfrm>
            <a:custGeom>
              <a:avLst/>
              <a:gdLst/>
              <a:ahLst/>
              <a:cxnLst/>
              <a:rect l="l" t="t" r="r" b="b"/>
              <a:pathLst>
                <a:path w="5154" h="5136" extrusionOk="0">
                  <a:moveTo>
                    <a:pt x="1878" y="0"/>
                  </a:moveTo>
                  <a:cubicBezTo>
                    <a:pt x="1564" y="0"/>
                    <a:pt x="1266" y="113"/>
                    <a:pt x="1018" y="369"/>
                  </a:cubicBezTo>
                  <a:cubicBezTo>
                    <a:pt x="0" y="1419"/>
                    <a:pt x="2053" y="3373"/>
                    <a:pt x="4463" y="5135"/>
                  </a:cubicBezTo>
                  <a:lnTo>
                    <a:pt x="5153" y="4823"/>
                  </a:lnTo>
                  <a:cubicBezTo>
                    <a:pt x="5153" y="4823"/>
                    <a:pt x="4582" y="2937"/>
                    <a:pt x="4085" y="1795"/>
                  </a:cubicBezTo>
                  <a:cubicBezTo>
                    <a:pt x="3646" y="781"/>
                    <a:pt x="2705" y="0"/>
                    <a:pt x="1878" y="0"/>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5"/>
            <p:cNvSpPr/>
            <p:nvPr/>
          </p:nvSpPr>
          <p:spPr>
            <a:xfrm>
              <a:off x="7750616" y="439143"/>
              <a:ext cx="188831" cy="227273"/>
            </a:xfrm>
            <a:custGeom>
              <a:avLst/>
              <a:gdLst/>
              <a:ahLst/>
              <a:cxnLst/>
              <a:rect l="l" t="t" r="r" b="b"/>
              <a:pathLst>
                <a:path w="4362" h="5250" extrusionOk="0">
                  <a:moveTo>
                    <a:pt x="776" y="1"/>
                  </a:moveTo>
                  <a:lnTo>
                    <a:pt x="1" y="511"/>
                  </a:lnTo>
                  <a:cubicBezTo>
                    <a:pt x="666" y="2100"/>
                    <a:pt x="942" y="4867"/>
                    <a:pt x="2387" y="5206"/>
                  </a:cubicBezTo>
                  <a:cubicBezTo>
                    <a:pt x="2513" y="5236"/>
                    <a:pt x="2633" y="5250"/>
                    <a:pt x="2747" y="5250"/>
                  </a:cubicBezTo>
                  <a:cubicBezTo>
                    <a:pt x="3929" y="5250"/>
                    <a:pt x="4362" y="3717"/>
                    <a:pt x="3218" y="2381"/>
                  </a:cubicBezTo>
                  <a:cubicBezTo>
                    <a:pt x="1965" y="918"/>
                    <a:pt x="776" y="1"/>
                    <a:pt x="776"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5"/>
            <p:cNvSpPr/>
            <p:nvPr/>
          </p:nvSpPr>
          <p:spPr>
            <a:xfrm>
              <a:off x="7418888" y="431740"/>
              <a:ext cx="252857" cy="178658"/>
            </a:xfrm>
            <a:custGeom>
              <a:avLst/>
              <a:gdLst/>
              <a:ahLst/>
              <a:cxnLst/>
              <a:rect l="l" t="t" r="r" b="b"/>
              <a:pathLst>
                <a:path w="5841" h="4127" extrusionOk="0">
                  <a:moveTo>
                    <a:pt x="5530" y="0"/>
                  </a:moveTo>
                  <a:cubicBezTo>
                    <a:pt x="5530" y="0"/>
                    <a:pt x="4205" y="326"/>
                    <a:pt x="3063" y="822"/>
                  </a:cubicBezTo>
                  <a:cubicBezTo>
                    <a:pt x="1666" y="1431"/>
                    <a:pt x="0" y="2930"/>
                    <a:pt x="928" y="3830"/>
                  </a:cubicBezTo>
                  <a:cubicBezTo>
                    <a:pt x="1138" y="4033"/>
                    <a:pt x="1389" y="4126"/>
                    <a:pt x="1671" y="4126"/>
                  </a:cubicBezTo>
                  <a:cubicBezTo>
                    <a:pt x="2803" y="4126"/>
                    <a:pt x="4430" y="2622"/>
                    <a:pt x="5841" y="692"/>
                  </a:cubicBezTo>
                  <a:lnTo>
                    <a:pt x="5530" y="0"/>
                  </a:ln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45"/>
            <p:cNvSpPr/>
            <p:nvPr/>
          </p:nvSpPr>
          <p:spPr>
            <a:xfrm>
              <a:off x="7776546" y="217884"/>
              <a:ext cx="226840" cy="169437"/>
            </a:xfrm>
            <a:custGeom>
              <a:avLst/>
              <a:gdLst/>
              <a:ahLst/>
              <a:cxnLst/>
              <a:rect l="l" t="t" r="r" b="b"/>
              <a:pathLst>
                <a:path w="5240" h="3914" extrusionOk="0">
                  <a:moveTo>
                    <a:pt x="4133" y="1"/>
                  </a:moveTo>
                  <a:cubicBezTo>
                    <a:pt x="3678" y="1"/>
                    <a:pt x="3115" y="219"/>
                    <a:pt x="2566" y="699"/>
                  </a:cubicBezTo>
                  <a:cubicBezTo>
                    <a:pt x="1208" y="1886"/>
                    <a:pt x="1" y="3182"/>
                    <a:pt x="1" y="3182"/>
                  </a:cubicBezTo>
                  <a:lnTo>
                    <a:pt x="471" y="3914"/>
                  </a:lnTo>
                  <a:cubicBezTo>
                    <a:pt x="1944" y="3282"/>
                    <a:pt x="4736" y="2654"/>
                    <a:pt x="5052" y="1288"/>
                  </a:cubicBezTo>
                  <a:cubicBezTo>
                    <a:pt x="5240" y="475"/>
                    <a:pt x="4804" y="1"/>
                    <a:pt x="4133"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45"/>
            <p:cNvSpPr/>
            <p:nvPr/>
          </p:nvSpPr>
          <p:spPr>
            <a:xfrm>
              <a:off x="7410100" y="304855"/>
              <a:ext cx="269264" cy="104848"/>
            </a:xfrm>
            <a:custGeom>
              <a:avLst/>
              <a:gdLst/>
              <a:ahLst/>
              <a:cxnLst/>
              <a:rect l="l" t="t" r="r" b="b"/>
              <a:pathLst>
                <a:path w="6220" h="2422" extrusionOk="0">
                  <a:moveTo>
                    <a:pt x="2004" y="1"/>
                  </a:moveTo>
                  <a:cubicBezTo>
                    <a:pt x="880" y="1"/>
                    <a:pt x="0" y="438"/>
                    <a:pt x="569" y="1517"/>
                  </a:cubicBezTo>
                  <a:cubicBezTo>
                    <a:pt x="788" y="1934"/>
                    <a:pt x="1296" y="2108"/>
                    <a:pt x="1722" y="2224"/>
                  </a:cubicBezTo>
                  <a:cubicBezTo>
                    <a:pt x="2250" y="2366"/>
                    <a:pt x="2802" y="2422"/>
                    <a:pt x="3358" y="2422"/>
                  </a:cubicBezTo>
                  <a:cubicBezTo>
                    <a:pt x="4266" y="2422"/>
                    <a:pt x="5185" y="2273"/>
                    <a:pt x="6025" y="2113"/>
                  </a:cubicBezTo>
                  <a:lnTo>
                    <a:pt x="6220" y="1417"/>
                  </a:lnTo>
                  <a:cubicBezTo>
                    <a:pt x="6220" y="1417"/>
                    <a:pt x="5012" y="819"/>
                    <a:pt x="3870" y="359"/>
                  </a:cubicBezTo>
                  <a:cubicBezTo>
                    <a:pt x="3306" y="131"/>
                    <a:pt x="2619" y="1"/>
                    <a:pt x="2004"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5"/>
            <p:cNvSpPr/>
            <p:nvPr/>
          </p:nvSpPr>
          <p:spPr>
            <a:xfrm>
              <a:off x="7792044" y="385852"/>
              <a:ext cx="258138" cy="112900"/>
            </a:xfrm>
            <a:custGeom>
              <a:avLst/>
              <a:gdLst/>
              <a:ahLst/>
              <a:cxnLst/>
              <a:rect l="l" t="t" r="r" b="b"/>
              <a:pathLst>
                <a:path w="5963" h="2608" extrusionOk="0">
                  <a:moveTo>
                    <a:pt x="3088" y="0"/>
                  </a:moveTo>
                  <a:cubicBezTo>
                    <a:pt x="1395" y="0"/>
                    <a:pt x="131" y="125"/>
                    <a:pt x="131" y="125"/>
                  </a:cubicBezTo>
                  <a:lnTo>
                    <a:pt x="1" y="1043"/>
                  </a:lnTo>
                  <a:cubicBezTo>
                    <a:pt x="1303" y="1483"/>
                    <a:pt x="2783" y="2608"/>
                    <a:pt x="3942" y="2608"/>
                  </a:cubicBezTo>
                  <a:cubicBezTo>
                    <a:pt x="4236" y="2608"/>
                    <a:pt x="4509" y="2536"/>
                    <a:pt x="4753" y="2362"/>
                  </a:cubicBezTo>
                  <a:cubicBezTo>
                    <a:pt x="5963" y="1503"/>
                    <a:pt x="5492" y="32"/>
                    <a:pt x="3566" y="4"/>
                  </a:cubicBezTo>
                  <a:cubicBezTo>
                    <a:pt x="3404" y="1"/>
                    <a:pt x="3244" y="0"/>
                    <a:pt x="3088" y="0"/>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5"/>
            <p:cNvSpPr/>
            <p:nvPr/>
          </p:nvSpPr>
          <p:spPr>
            <a:xfrm>
              <a:off x="7639924" y="458710"/>
              <a:ext cx="122987" cy="259264"/>
            </a:xfrm>
            <a:custGeom>
              <a:avLst/>
              <a:gdLst/>
              <a:ahLst/>
              <a:cxnLst/>
              <a:rect l="l" t="t" r="r" b="b"/>
              <a:pathLst>
                <a:path w="2841" h="5989" extrusionOk="0">
                  <a:moveTo>
                    <a:pt x="1474" y="1"/>
                  </a:moveTo>
                  <a:cubicBezTo>
                    <a:pt x="1474" y="1"/>
                    <a:pt x="842" y="1210"/>
                    <a:pt x="459" y="2394"/>
                  </a:cubicBezTo>
                  <a:cubicBezTo>
                    <a:pt x="0" y="3813"/>
                    <a:pt x="14" y="5989"/>
                    <a:pt x="1221" y="5989"/>
                  </a:cubicBezTo>
                  <a:cubicBezTo>
                    <a:pt x="1248" y="5989"/>
                    <a:pt x="1275" y="5988"/>
                    <a:pt x="1303" y="5986"/>
                  </a:cubicBezTo>
                  <a:cubicBezTo>
                    <a:pt x="2763" y="5870"/>
                    <a:pt x="2841" y="3142"/>
                    <a:pt x="2197" y="225"/>
                  </a:cubicBezTo>
                  <a:lnTo>
                    <a:pt x="1474" y="1"/>
                  </a:ln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5"/>
            <p:cNvSpPr/>
            <p:nvPr/>
          </p:nvSpPr>
          <p:spPr>
            <a:xfrm>
              <a:off x="7721525" y="93900"/>
              <a:ext cx="141775" cy="252121"/>
            </a:xfrm>
            <a:custGeom>
              <a:avLst/>
              <a:gdLst/>
              <a:ahLst/>
              <a:cxnLst/>
              <a:rect l="l" t="t" r="r" b="b"/>
              <a:pathLst>
                <a:path w="3275" h="5824" extrusionOk="0">
                  <a:moveTo>
                    <a:pt x="1330" y="1"/>
                  </a:moveTo>
                  <a:cubicBezTo>
                    <a:pt x="662" y="1"/>
                    <a:pt x="47" y="657"/>
                    <a:pt x="29" y="1886"/>
                  </a:cubicBezTo>
                  <a:cubicBezTo>
                    <a:pt x="0" y="3811"/>
                    <a:pt x="168" y="5694"/>
                    <a:pt x="168" y="5694"/>
                  </a:cubicBezTo>
                  <a:lnTo>
                    <a:pt x="1086" y="5824"/>
                  </a:lnTo>
                  <a:cubicBezTo>
                    <a:pt x="1637" y="4193"/>
                    <a:pt x="3274" y="1860"/>
                    <a:pt x="2415" y="650"/>
                  </a:cubicBezTo>
                  <a:cubicBezTo>
                    <a:pt x="2104" y="212"/>
                    <a:pt x="1708" y="1"/>
                    <a:pt x="1330" y="1"/>
                  </a:cubicBezTo>
                  <a:close/>
                </a:path>
              </a:pathLst>
            </a:custGeom>
            <a:solidFill>
              <a:schemeClr val="lt1"/>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5"/>
            <p:cNvSpPr/>
            <p:nvPr/>
          </p:nvSpPr>
          <p:spPr>
            <a:xfrm>
              <a:off x="7620834" y="299963"/>
              <a:ext cx="230303" cy="213376"/>
            </a:xfrm>
            <a:custGeom>
              <a:avLst/>
              <a:gdLst/>
              <a:ahLst/>
              <a:cxnLst/>
              <a:rect l="l" t="t" r="r" b="b"/>
              <a:pathLst>
                <a:path w="5320" h="4929" extrusionOk="0">
                  <a:moveTo>
                    <a:pt x="2574" y="1"/>
                  </a:moveTo>
                  <a:cubicBezTo>
                    <a:pt x="2051" y="1"/>
                    <a:pt x="1525" y="162"/>
                    <a:pt x="1076" y="460"/>
                  </a:cubicBezTo>
                  <a:cubicBezTo>
                    <a:pt x="743" y="683"/>
                    <a:pt x="500" y="1002"/>
                    <a:pt x="347" y="1367"/>
                  </a:cubicBezTo>
                  <a:cubicBezTo>
                    <a:pt x="1" y="2204"/>
                    <a:pt x="129" y="3285"/>
                    <a:pt x="748" y="3997"/>
                  </a:cubicBezTo>
                  <a:cubicBezTo>
                    <a:pt x="1297" y="4629"/>
                    <a:pt x="1959" y="4929"/>
                    <a:pt x="2625" y="4929"/>
                  </a:cubicBezTo>
                  <a:cubicBezTo>
                    <a:pt x="3104" y="4929"/>
                    <a:pt x="3585" y="4774"/>
                    <a:pt x="4027" y="4476"/>
                  </a:cubicBezTo>
                  <a:cubicBezTo>
                    <a:pt x="5193" y="3691"/>
                    <a:pt x="5320" y="1748"/>
                    <a:pt x="4273" y="701"/>
                  </a:cubicBezTo>
                  <a:cubicBezTo>
                    <a:pt x="3794" y="221"/>
                    <a:pt x="3186" y="1"/>
                    <a:pt x="2574" y="1"/>
                  </a:cubicBezTo>
                  <a:close/>
                </a:path>
              </a:pathLst>
            </a:custGeom>
            <a:solidFill>
              <a:schemeClr val="accent6"/>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35" name="Google Shape;1735;p45"/>
          <p:cNvSpPr/>
          <p:nvPr/>
        </p:nvSpPr>
        <p:spPr>
          <a:xfrm>
            <a:off x="1553713" y="1361850"/>
            <a:ext cx="233400" cy="2334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5"/>
          <p:cNvSpPr/>
          <p:nvPr/>
        </p:nvSpPr>
        <p:spPr>
          <a:xfrm>
            <a:off x="7971263" y="2328588"/>
            <a:ext cx="146400" cy="146400"/>
          </a:xfrm>
          <a:prstGeom prst="ellipse">
            <a:avLst/>
          </a:prstGeom>
          <a:solidFill>
            <a:schemeClr val="accent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5"/>
          <p:cNvSpPr/>
          <p:nvPr/>
        </p:nvSpPr>
        <p:spPr>
          <a:xfrm>
            <a:off x="922413" y="2859275"/>
            <a:ext cx="91500" cy="91500"/>
          </a:xfrm>
          <a:prstGeom prst="ellipse">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8" name="Google Shape;1738;p45"/>
          <p:cNvGrpSpPr/>
          <p:nvPr/>
        </p:nvGrpSpPr>
        <p:grpSpPr>
          <a:xfrm rot="5923201">
            <a:off x="1480779" y="3688100"/>
            <a:ext cx="379278" cy="512034"/>
            <a:chOff x="139900" y="3341799"/>
            <a:chExt cx="379294" cy="512055"/>
          </a:xfrm>
        </p:grpSpPr>
        <p:sp>
          <p:nvSpPr>
            <p:cNvPr id="1739" name="Google Shape;1739;p45"/>
            <p:cNvSpPr/>
            <p:nvPr/>
          </p:nvSpPr>
          <p:spPr>
            <a:xfrm>
              <a:off x="167238" y="3341799"/>
              <a:ext cx="351956" cy="328258"/>
            </a:xfrm>
            <a:custGeom>
              <a:avLst/>
              <a:gdLst/>
              <a:ahLst/>
              <a:cxnLst/>
              <a:rect l="l" t="t" r="r" b="b"/>
              <a:pathLst>
                <a:path w="6669" h="6217" extrusionOk="0">
                  <a:moveTo>
                    <a:pt x="4116" y="1"/>
                  </a:moveTo>
                  <a:cubicBezTo>
                    <a:pt x="3026" y="1"/>
                    <a:pt x="1414" y="1146"/>
                    <a:pt x="763" y="2460"/>
                  </a:cubicBezTo>
                  <a:cubicBezTo>
                    <a:pt x="1" y="4000"/>
                    <a:pt x="740" y="6217"/>
                    <a:pt x="740" y="6217"/>
                  </a:cubicBezTo>
                  <a:cubicBezTo>
                    <a:pt x="6668" y="4912"/>
                    <a:pt x="6251" y="906"/>
                    <a:pt x="4626" y="108"/>
                  </a:cubicBezTo>
                  <a:cubicBezTo>
                    <a:pt x="4476" y="35"/>
                    <a:pt x="4304" y="1"/>
                    <a:pt x="4116"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45"/>
            <p:cNvSpPr/>
            <p:nvPr/>
          </p:nvSpPr>
          <p:spPr>
            <a:xfrm>
              <a:off x="139900" y="3449301"/>
              <a:ext cx="213369" cy="404554"/>
            </a:xfrm>
            <a:custGeom>
              <a:avLst/>
              <a:gdLst/>
              <a:ahLst/>
              <a:cxnLst/>
              <a:rect l="l" t="t" r="r" b="b"/>
              <a:pathLst>
                <a:path w="4043" h="7662" fill="none" extrusionOk="0">
                  <a:moveTo>
                    <a:pt x="4042" y="1"/>
                  </a:moveTo>
                  <a:cubicBezTo>
                    <a:pt x="2794" y="1555"/>
                    <a:pt x="398" y="4653"/>
                    <a:pt x="1" y="7661"/>
                  </a:cubicBezTo>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1" name="Google Shape;1741;p45"/>
          <p:cNvGrpSpPr/>
          <p:nvPr/>
        </p:nvGrpSpPr>
        <p:grpSpPr>
          <a:xfrm rot="637690">
            <a:off x="7378039" y="3485384"/>
            <a:ext cx="546413" cy="640086"/>
            <a:chOff x="8544496" y="1927548"/>
            <a:chExt cx="412853" cy="484556"/>
          </a:xfrm>
        </p:grpSpPr>
        <p:sp>
          <p:nvSpPr>
            <p:cNvPr id="1742" name="Google Shape;1742;p45"/>
            <p:cNvSpPr/>
            <p:nvPr/>
          </p:nvSpPr>
          <p:spPr>
            <a:xfrm rot="-2382154" flipH="1">
              <a:off x="8587245" y="2146691"/>
              <a:ext cx="296314" cy="184285"/>
            </a:xfrm>
            <a:custGeom>
              <a:avLst/>
              <a:gdLst/>
              <a:ahLst/>
              <a:cxnLst/>
              <a:rect l="l" t="t" r="r" b="b"/>
              <a:pathLst>
                <a:path w="8158" h="5124" extrusionOk="0">
                  <a:moveTo>
                    <a:pt x="1" y="0"/>
                  </a:moveTo>
                  <a:cubicBezTo>
                    <a:pt x="1" y="1"/>
                    <a:pt x="1638" y="1842"/>
                    <a:pt x="3171" y="3114"/>
                  </a:cubicBezTo>
                  <a:cubicBezTo>
                    <a:pt x="4433" y="4163"/>
                    <a:pt x="5611" y="5124"/>
                    <a:pt x="6495" y="5124"/>
                  </a:cubicBezTo>
                  <a:cubicBezTo>
                    <a:pt x="6683" y="5124"/>
                    <a:pt x="6858" y="5080"/>
                    <a:pt x="7018" y="4985"/>
                  </a:cubicBezTo>
                  <a:cubicBezTo>
                    <a:pt x="7926" y="4442"/>
                    <a:pt x="8158" y="2913"/>
                    <a:pt x="5716" y="2312"/>
                  </a:cubicBezTo>
                  <a:cubicBezTo>
                    <a:pt x="3273" y="1711"/>
                    <a:pt x="1" y="1"/>
                    <a:pt x="1" y="0"/>
                  </a:cubicBezTo>
                  <a:close/>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5"/>
            <p:cNvSpPr/>
            <p:nvPr/>
          </p:nvSpPr>
          <p:spPr>
            <a:xfrm rot="-2382154" flipH="1">
              <a:off x="8539991" y="2123937"/>
              <a:ext cx="286725" cy="89409"/>
            </a:xfrm>
            <a:custGeom>
              <a:avLst/>
              <a:gdLst/>
              <a:ahLst/>
              <a:cxnLst/>
              <a:rect l="l" t="t" r="r" b="b"/>
              <a:pathLst>
                <a:path w="7894" h="2486" extrusionOk="0">
                  <a:moveTo>
                    <a:pt x="6146" y="1"/>
                  </a:moveTo>
                  <a:cubicBezTo>
                    <a:pt x="5884" y="1"/>
                    <a:pt x="5599" y="75"/>
                    <a:pt x="5310" y="253"/>
                  </a:cubicBezTo>
                  <a:cubicBezTo>
                    <a:pt x="4073" y="1013"/>
                    <a:pt x="2067" y="1135"/>
                    <a:pt x="907" y="1135"/>
                  </a:cubicBezTo>
                  <a:cubicBezTo>
                    <a:pt x="360" y="1135"/>
                    <a:pt x="1" y="1107"/>
                    <a:pt x="1" y="1107"/>
                  </a:cubicBezTo>
                  <a:lnTo>
                    <a:pt x="1" y="1107"/>
                  </a:lnTo>
                  <a:cubicBezTo>
                    <a:pt x="1302" y="1688"/>
                    <a:pt x="2813" y="2486"/>
                    <a:pt x="4450" y="2486"/>
                  </a:cubicBezTo>
                  <a:cubicBezTo>
                    <a:pt x="5267" y="2486"/>
                    <a:pt x="6116" y="2287"/>
                    <a:pt x="6986" y="1763"/>
                  </a:cubicBezTo>
                  <a:cubicBezTo>
                    <a:pt x="7894" y="1216"/>
                    <a:pt x="7205" y="1"/>
                    <a:pt x="6146" y="1"/>
                  </a:cubicBezTo>
                  <a:close/>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5"/>
            <p:cNvSpPr/>
            <p:nvPr/>
          </p:nvSpPr>
          <p:spPr>
            <a:xfrm rot="-2382154" flipH="1">
              <a:off x="8773750" y="2079356"/>
              <a:ext cx="111690" cy="256826"/>
            </a:xfrm>
            <a:custGeom>
              <a:avLst/>
              <a:gdLst/>
              <a:ahLst/>
              <a:cxnLst/>
              <a:rect l="l" t="t" r="r" b="b"/>
              <a:pathLst>
                <a:path w="3075" h="7141" extrusionOk="0">
                  <a:moveTo>
                    <a:pt x="1" y="0"/>
                  </a:moveTo>
                  <a:cubicBezTo>
                    <a:pt x="1030" y="3088"/>
                    <a:pt x="552" y="5121"/>
                    <a:pt x="962" y="6259"/>
                  </a:cubicBezTo>
                  <a:cubicBezTo>
                    <a:pt x="1148" y="6777"/>
                    <a:pt x="1625" y="7140"/>
                    <a:pt x="2066" y="7140"/>
                  </a:cubicBezTo>
                  <a:cubicBezTo>
                    <a:pt x="2596" y="7140"/>
                    <a:pt x="3074" y="6616"/>
                    <a:pt x="2934" y="5206"/>
                  </a:cubicBezTo>
                  <a:cubicBezTo>
                    <a:pt x="2766" y="3513"/>
                    <a:pt x="1" y="1"/>
                    <a:pt x="1" y="0"/>
                  </a:cubicBezTo>
                  <a:close/>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45"/>
            <p:cNvSpPr/>
            <p:nvPr/>
          </p:nvSpPr>
          <p:spPr>
            <a:xfrm rot="-2382154" flipH="1">
              <a:off x="8548948" y="2160518"/>
              <a:ext cx="312477" cy="109154"/>
            </a:xfrm>
            <a:custGeom>
              <a:avLst/>
              <a:gdLst/>
              <a:ahLst/>
              <a:cxnLst/>
              <a:rect l="l" t="t" r="r" b="b"/>
              <a:pathLst>
                <a:path w="8603" h="3035" extrusionOk="0">
                  <a:moveTo>
                    <a:pt x="1" y="0"/>
                  </a:moveTo>
                  <a:cubicBezTo>
                    <a:pt x="1" y="1"/>
                    <a:pt x="3656" y="3035"/>
                    <a:pt x="6315" y="3035"/>
                  </a:cubicBezTo>
                  <a:cubicBezTo>
                    <a:pt x="6721" y="3035"/>
                    <a:pt x="7103" y="2964"/>
                    <a:pt x="7446" y="2801"/>
                  </a:cubicBezTo>
                  <a:cubicBezTo>
                    <a:pt x="8602" y="2250"/>
                    <a:pt x="8250" y="622"/>
                    <a:pt x="6463" y="622"/>
                  </a:cubicBezTo>
                  <a:cubicBezTo>
                    <a:pt x="6297" y="622"/>
                    <a:pt x="6119" y="636"/>
                    <a:pt x="5929" y="666"/>
                  </a:cubicBezTo>
                  <a:cubicBezTo>
                    <a:pt x="5542" y="727"/>
                    <a:pt x="5130" y="753"/>
                    <a:pt x="4712" y="753"/>
                  </a:cubicBezTo>
                  <a:cubicBezTo>
                    <a:pt x="2458" y="753"/>
                    <a:pt x="1" y="1"/>
                    <a:pt x="1" y="0"/>
                  </a:cubicBezTo>
                  <a:close/>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45"/>
            <p:cNvSpPr/>
            <p:nvPr/>
          </p:nvSpPr>
          <p:spPr>
            <a:xfrm rot="-2382154" flipH="1">
              <a:off x="8682970" y="2112131"/>
              <a:ext cx="215861" cy="261142"/>
            </a:xfrm>
            <a:custGeom>
              <a:avLst/>
              <a:gdLst/>
              <a:ahLst/>
              <a:cxnLst/>
              <a:rect l="l" t="t" r="r" b="b"/>
              <a:pathLst>
                <a:path w="5943" h="7261" extrusionOk="0">
                  <a:moveTo>
                    <a:pt x="1" y="0"/>
                  </a:moveTo>
                  <a:cubicBezTo>
                    <a:pt x="1" y="1"/>
                    <a:pt x="1297" y="1678"/>
                    <a:pt x="1762" y="2557"/>
                  </a:cubicBezTo>
                  <a:cubicBezTo>
                    <a:pt x="2736" y="4396"/>
                    <a:pt x="3233" y="5806"/>
                    <a:pt x="3503" y="6369"/>
                  </a:cubicBezTo>
                  <a:cubicBezTo>
                    <a:pt x="3785" y="6957"/>
                    <a:pt x="4281" y="7260"/>
                    <a:pt x="4714" y="7260"/>
                  </a:cubicBezTo>
                  <a:cubicBezTo>
                    <a:pt x="5410" y="7260"/>
                    <a:pt x="5943" y="6478"/>
                    <a:pt x="5163" y="4842"/>
                  </a:cubicBezTo>
                  <a:cubicBezTo>
                    <a:pt x="3898" y="2187"/>
                    <a:pt x="338" y="109"/>
                    <a:pt x="1" y="0"/>
                  </a:cubicBezTo>
                  <a:close/>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5"/>
            <p:cNvSpPr/>
            <p:nvPr/>
          </p:nvSpPr>
          <p:spPr>
            <a:xfrm rot="-2382154" flipH="1">
              <a:off x="8668474" y="1980472"/>
              <a:ext cx="239688" cy="204928"/>
            </a:xfrm>
            <a:custGeom>
              <a:avLst/>
              <a:gdLst/>
              <a:ahLst/>
              <a:cxnLst/>
              <a:rect l="l" t="t" r="r" b="b"/>
              <a:pathLst>
                <a:path w="6599" h="5698" extrusionOk="0">
                  <a:moveTo>
                    <a:pt x="221" y="1"/>
                  </a:moveTo>
                  <a:cubicBezTo>
                    <a:pt x="155" y="1"/>
                    <a:pt x="67" y="50"/>
                    <a:pt x="0" y="268"/>
                  </a:cubicBezTo>
                  <a:cubicBezTo>
                    <a:pt x="0" y="268"/>
                    <a:pt x="1030" y="1401"/>
                    <a:pt x="2285" y="2173"/>
                  </a:cubicBezTo>
                  <a:cubicBezTo>
                    <a:pt x="2977" y="2600"/>
                    <a:pt x="3393" y="3361"/>
                    <a:pt x="3378" y="4174"/>
                  </a:cubicBezTo>
                  <a:cubicBezTo>
                    <a:pt x="3370" y="4751"/>
                    <a:pt x="3331" y="5223"/>
                    <a:pt x="3331" y="5223"/>
                  </a:cubicBezTo>
                  <a:cubicBezTo>
                    <a:pt x="3331" y="5223"/>
                    <a:pt x="3588" y="5697"/>
                    <a:pt x="3954" y="5697"/>
                  </a:cubicBezTo>
                  <a:cubicBezTo>
                    <a:pt x="4013" y="5697"/>
                    <a:pt x="4075" y="5685"/>
                    <a:pt x="4139" y="5656"/>
                  </a:cubicBezTo>
                  <a:cubicBezTo>
                    <a:pt x="4696" y="5405"/>
                    <a:pt x="4520" y="4731"/>
                    <a:pt x="4520" y="4731"/>
                  </a:cubicBezTo>
                  <a:lnTo>
                    <a:pt x="4520" y="4731"/>
                  </a:lnTo>
                  <a:cubicBezTo>
                    <a:pt x="4520" y="4731"/>
                    <a:pt x="4797" y="5272"/>
                    <a:pt x="5111" y="5272"/>
                  </a:cubicBezTo>
                  <a:cubicBezTo>
                    <a:pt x="5178" y="5272"/>
                    <a:pt x="5246" y="5248"/>
                    <a:pt x="5314" y="5188"/>
                  </a:cubicBezTo>
                  <a:cubicBezTo>
                    <a:pt x="5699" y="4851"/>
                    <a:pt x="5366" y="4237"/>
                    <a:pt x="5366" y="4237"/>
                  </a:cubicBezTo>
                  <a:lnTo>
                    <a:pt x="5366" y="4237"/>
                  </a:lnTo>
                  <a:cubicBezTo>
                    <a:pt x="5366" y="4237"/>
                    <a:pt x="5618" y="4490"/>
                    <a:pt x="5880" y="4490"/>
                  </a:cubicBezTo>
                  <a:cubicBezTo>
                    <a:pt x="6031" y="4490"/>
                    <a:pt x="6186" y="4405"/>
                    <a:pt x="6297" y="4136"/>
                  </a:cubicBezTo>
                  <a:cubicBezTo>
                    <a:pt x="6599" y="3404"/>
                    <a:pt x="5707" y="3189"/>
                    <a:pt x="5707" y="3189"/>
                  </a:cubicBezTo>
                  <a:cubicBezTo>
                    <a:pt x="5707" y="3189"/>
                    <a:pt x="6158" y="3016"/>
                    <a:pt x="6270" y="2623"/>
                  </a:cubicBezTo>
                  <a:cubicBezTo>
                    <a:pt x="6401" y="2163"/>
                    <a:pt x="5979" y="1793"/>
                    <a:pt x="5979" y="1793"/>
                  </a:cubicBezTo>
                  <a:cubicBezTo>
                    <a:pt x="5979" y="1793"/>
                    <a:pt x="5336" y="2079"/>
                    <a:pt x="4747" y="2297"/>
                  </a:cubicBezTo>
                  <a:lnTo>
                    <a:pt x="4729" y="2303"/>
                  </a:lnTo>
                  <a:cubicBezTo>
                    <a:pt x="4480" y="2393"/>
                    <a:pt x="4221" y="2437"/>
                    <a:pt x="3963" y="2437"/>
                  </a:cubicBezTo>
                  <a:cubicBezTo>
                    <a:pt x="3502" y="2437"/>
                    <a:pt x="3043" y="2296"/>
                    <a:pt x="2654" y="2029"/>
                  </a:cubicBezTo>
                  <a:cubicBezTo>
                    <a:pt x="1838" y="1469"/>
                    <a:pt x="868" y="679"/>
                    <a:pt x="317" y="35"/>
                  </a:cubicBezTo>
                  <a:cubicBezTo>
                    <a:pt x="317" y="35"/>
                    <a:pt x="276" y="1"/>
                    <a:pt x="221" y="1"/>
                  </a:cubicBezTo>
                  <a:close/>
                </a:path>
              </a:pathLst>
            </a:custGeom>
            <a:solidFill>
              <a:schemeClr val="accent5"/>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5"/>
            <p:cNvSpPr/>
            <p:nvPr/>
          </p:nvSpPr>
          <p:spPr>
            <a:xfrm rot="-2382154" flipH="1">
              <a:off x="8831628" y="2179467"/>
              <a:ext cx="9407" cy="45100"/>
            </a:xfrm>
            <a:custGeom>
              <a:avLst/>
              <a:gdLst/>
              <a:ahLst/>
              <a:cxnLst/>
              <a:rect l="l" t="t" r="r" b="b"/>
              <a:pathLst>
                <a:path w="259" h="1254" fill="none" extrusionOk="0">
                  <a:moveTo>
                    <a:pt x="0" y="1"/>
                  </a:moveTo>
                  <a:lnTo>
                    <a:pt x="259" y="1254"/>
                  </a:lnTo>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5"/>
            <p:cNvSpPr/>
            <p:nvPr/>
          </p:nvSpPr>
          <p:spPr>
            <a:xfrm rot="-2382154" flipH="1">
              <a:off x="8758823" y="2199696"/>
              <a:ext cx="42206" cy="55674"/>
            </a:xfrm>
            <a:custGeom>
              <a:avLst/>
              <a:gdLst/>
              <a:ahLst/>
              <a:cxnLst/>
              <a:rect l="l" t="t" r="r" b="b"/>
              <a:pathLst>
                <a:path w="1162" h="1548" fill="none" extrusionOk="0">
                  <a:moveTo>
                    <a:pt x="1" y="1"/>
                  </a:moveTo>
                  <a:lnTo>
                    <a:pt x="1161" y="1548"/>
                  </a:lnTo>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5"/>
            <p:cNvSpPr/>
            <p:nvPr/>
          </p:nvSpPr>
          <p:spPr>
            <a:xfrm rot="-2382154" flipH="1">
              <a:off x="8687853" y="2202033"/>
              <a:ext cx="49870" cy="9998"/>
            </a:xfrm>
            <a:custGeom>
              <a:avLst/>
              <a:gdLst/>
              <a:ahLst/>
              <a:cxnLst/>
              <a:rect l="l" t="t" r="r" b="b"/>
              <a:pathLst>
                <a:path w="1373" h="278" fill="none" extrusionOk="0">
                  <a:moveTo>
                    <a:pt x="0" y="0"/>
                  </a:moveTo>
                  <a:cubicBezTo>
                    <a:pt x="432" y="188"/>
                    <a:pt x="901" y="278"/>
                    <a:pt x="1373" y="262"/>
                  </a:cubicBezTo>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5"/>
            <p:cNvSpPr/>
            <p:nvPr/>
          </p:nvSpPr>
          <p:spPr>
            <a:xfrm rot="-2382154" flipH="1">
              <a:off x="8717609" y="2231858"/>
              <a:ext cx="52776" cy="33483"/>
            </a:xfrm>
            <a:custGeom>
              <a:avLst/>
              <a:gdLst/>
              <a:ahLst/>
              <a:cxnLst/>
              <a:rect l="l" t="t" r="r" b="b"/>
              <a:pathLst>
                <a:path w="1453" h="931" fill="none" extrusionOk="0">
                  <a:moveTo>
                    <a:pt x="1453" y="930"/>
                  </a:moveTo>
                  <a:cubicBezTo>
                    <a:pt x="944" y="660"/>
                    <a:pt x="459" y="349"/>
                    <a:pt x="0" y="1"/>
                  </a:cubicBezTo>
                </a:path>
              </a:pathLst>
            </a:custGeom>
            <a:solidFill>
              <a:schemeClr val="dk2"/>
            </a:solidFill>
            <a:ln w="9525"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eLearning, or electronic learning, is the delivery of </a:t>
            </a:r>
            <a:r>
              <a:rPr lang="en-US" sz="2000" dirty="0" smtClean="0"/>
              <a:t>learning </a:t>
            </a:r>
            <a:r>
              <a:rPr lang="en-US" sz="2000" dirty="0"/>
              <a:t>and training through digital resources. Although eLearning is based on formalized learning, it is provided through electronic devices such as computers, tablets and even cellular phones that are connected to the internet.</a:t>
            </a:r>
          </a:p>
        </p:txBody>
      </p:sp>
    </p:spTree>
    <p:extLst>
      <p:ext uri="{BB962C8B-B14F-4D97-AF65-F5344CB8AC3E}">
        <p14:creationId xmlns:p14="http://schemas.microsoft.com/office/powerpoint/2010/main" val="3937793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22"/>
        <p:cNvGrpSpPr/>
        <p:nvPr/>
      </p:nvGrpSpPr>
      <p:grpSpPr>
        <a:xfrm>
          <a:off x="0" y="0"/>
          <a:ext cx="0" cy="0"/>
          <a:chOff x="0" y="0"/>
          <a:chExt cx="0" cy="0"/>
        </a:xfrm>
      </p:grpSpPr>
      <p:sp>
        <p:nvSpPr>
          <p:cNvPr id="2223" name="Google Shape;2223;p63"/>
          <p:cNvSpPr txBox="1">
            <a:spLocks noGrp="1"/>
          </p:cNvSpPr>
          <p:nvPr>
            <p:ph type="title"/>
          </p:nvPr>
        </p:nvSpPr>
        <p:spPr>
          <a:xfrm>
            <a:off x="712502" y="2793666"/>
            <a:ext cx="5752591"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US" dirty="0" smtClean="0"/>
              <a:t>What are the advantages of E-learning</a:t>
            </a:r>
            <a:endParaRPr dirty="0"/>
          </a:p>
        </p:txBody>
      </p:sp>
      <p:sp>
        <p:nvSpPr>
          <p:cNvPr id="2225" name="Google Shape;2225;p63"/>
          <p:cNvSpPr/>
          <p:nvPr/>
        </p:nvSpPr>
        <p:spPr>
          <a:xfrm>
            <a:off x="970350" y="1305520"/>
            <a:ext cx="1161243" cy="1071822"/>
          </a:xfrm>
          <a:prstGeom prst="rect">
            <a:avLst/>
          </a:prstGeom>
        </p:spPr>
        <p:txBody>
          <a:bodyPr>
            <a:prstTxWarp prst="textPlain">
              <a:avLst/>
            </a:prstTxWarp>
          </a:bodyPr>
          <a:lstStyle/>
          <a:p>
            <a:pPr lvl="0" algn="ctr"/>
            <a:r>
              <a:rPr b="0" i="0">
                <a:ln w="9525" cap="flat" cmpd="sng">
                  <a:solidFill>
                    <a:schemeClr val="dk1"/>
                  </a:solidFill>
                  <a:prstDash val="solid"/>
                  <a:round/>
                  <a:headEnd type="none" w="sm" len="sm"/>
                  <a:tailEnd type="none" w="sm" len="sm"/>
                </a:ln>
                <a:solidFill>
                  <a:schemeClr val="lt2"/>
                </a:solidFill>
                <a:latin typeface="Chicle"/>
              </a:rPr>
              <a:t>02</a:t>
            </a:r>
          </a:p>
        </p:txBody>
      </p:sp>
      <p:grpSp>
        <p:nvGrpSpPr>
          <p:cNvPr id="2226" name="Google Shape;2226;p63"/>
          <p:cNvGrpSpPr/>
          <p:nvPr/>
        </p:nvGrpSpPr>
        <p:grpSpPr>
          <a:xfrm>
            <a:off x="7088977" y="750409"/>
            <a:ext cx="743846" cy="693572"/>
            <a:chOff x="6579756" y="2836445"/>
            <a:chExt cx="1137727" cy="1057597"/>
          </a:xfrm>
        </p:grpSpPr>
        <p:sp>
          <p:nvSpPr>
            <p:cNvPr id="2227" name="Google Shape;2227;p63"/>
            <p:cNvSpPr/>
            <p:nvPr/>
          </p:nvSpPr>
          <p:spPr>
            <a:xfrm>
              <a:off x="6815218" y="3408162"/>
              <a:ext cx="283317" cy="427015"/>
            </a:xfrm>
            <a:custGeom>
              <a:avLst/>
              <a:gdLst/>
              <a:ahLst/>
              <a:cxnLst/>
              <a:rect l="l" t="t" r="r" b="b"/>
              <a:pathLst>
                <a:path w="2291" h="3453" extrusionOk="0">
                  <a:moveTo>
                    <a:pt x="1934" y="0"/>
                  </a:moveTo>
                  <a:cubicBezTo>
                    <a:pt x="1934" y="0"/>
                    <a:pt x="1099" y="830"/>
                    <a:pt x="635" y="1412"/>
                  </a:cubicBezTo>
                  <a:cubicBezTo>
                    <a:pt x="68" y="2122"/>
                    <a:pt x="0" y="3213"/>
                    <a:pt x="741" y="3429"/>
                  </a:cubicBezTo>
                  <a:cubicBezTo>
                    <a:pt x="797" y="3445"/>
                    <a:pt x="851" y="3453"/>
                    <a:pt x="904" y="3453"/>
                  </a:cubicBezTo>
                  <a:cubicBezTo>
                    <a:pt x="1641" y="3453"/>
                    <a:pt x="2052" y="1925"/>
                    <a:pt x="2291" y="279"/>
                  </a:cubicBezTo>
                  <a:lnTo>
                    <a:pt x="1934" y="0"/>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 name="Google Shape;2228;p63"/>
            <p:cNvSpPr/>
            <p:nvPr/>
          </p:nvSpPr>
          <p:spPr>
            <a:xfrm>
              <a:off x="7165442" y="2880100"/>
              <a:ext cx="311636" cy="387319"/>
            </a:xfrm>
            <a:custGeom>
              <a:avLst/>
              <a:gdLst/>
              <a:ahLst/>
              <a:cxnLst/>
              <a:rect l="l" t="t" r="r" b="b"/>
              <a:pathLst>
                <a:path w="2520" h="3132" extrusionOk="0">
                  <a:moveTo>
                    <a:pt x="1639" y="1"/>
                  </a:moveTo>
                  <a:cubicBezTo>
                    <a:pt x="1255" y="1"/>
                    <a:pt x="809" y="308"/>
                    <a:pt x="572" y="911"/>
                  </a:cubicBezTo>
                  <a:cubicBezTo>
                    <a:pt x="150" y="1981"/>
                    <a:pt x="0" y="2866"/>
                    <a:pt x="0" y="2866"/>
                  </a:cubicBezTo>
                  <a:lnTo>
                    <a:pt x="485" y="3131"/>
                  </a:lnTo>
                  <a:cubicBezTo>
                    <a:pt x="1138" y="2336"/>
                    <a:pt x="2519" y="1416"/>
                    <a:pt x="2294" y="559"/>
                  </a:cubicBezTo>
                  <a:cubicBezTo>
                    <a:pt x="2196" y="185"/>
                    <a:pt x="1936" y="1"/>
                    <a:pt x="1639"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63"/>
            <p:cNvSpPr/>
            <p:nvPr/>
          </p:nvSpPr>
          <p:spPr>
            <a:xfrm>
              <a:off x="7254853" y="3385778"/>
              <a:ext cx="439011" cy="259696"/>
            </a:xfrm>
            <a:custGeom>
              <a:avLst/>
              <a:gdLst/>
              <a:ahLst/>
              <a:cxnLst/>
              <a:rect l="l" t="t" r="r" b="b"/>
              <a:pathLst>
                <a:path w="3550" h="2100" extrusionOk="0">
                  <a:moveTo>
                    <a:pt x="278" y="1"/>
                  </a:moveTo>
                  <a:lnTo>
                    <a:pt x="0" y="359"/>
                  </a:lnTo>
                  <a:cubicBezTo>
                    <a:pt x="0" y="359"/>
                    <a:pt x="543" y="967"/>
                    <a:pt x="1123" y="1430"/>
                  </a:cubicBezTo>
                  <a:cubicBezTo>
                    <a:pt x="1570" y="1786"/>
                    <a:pt x="2233" y="2099"/>
                    <a:pt x="2717" y="2099"/>
                  </a:cubicBezTo>
                  <a:cubicBezTo>
                    <a:pt x="3003" y="2099"/>
                    <a:pt x="3227" y="1990"/>
                    <a:pt x="3307" y="1714"/>
                  </a:cubicBezTo>
                  <a:cubicBezTo>
                    <a:pt x="3550" y="874"/>
                    <a:pt x="2043" y="256"/>
                    <a:pt x="278"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63"/>
            <p:cNvSpPr/>
            <p:nvPr/>
          </p:nvSpPr>
          <p:spPr>
            <a:xfrm>
              <a:off x="6647402" y="3045815"/>
              <a:ext cx="429736" cy="266993"/>
            </a:xfrm>
            <a:custGeom>
              <a:avLst/>
              <a:gdLst/>
              <a:ahLst/>
              <a:cxnLst/>
              <a:rect l="l" t="t" r="r" b="b"/>
              <a:pathLst>
                <a:path w="3475" h="2159" extrusionOk="0">
                  <a:moveTo>
                    <a:pt x="996" y="1"/>
                  </a:moveTo>
                  <a:cubicBezTo>
                    <a:pt x="932" y="1"/>
                    <a:pt x="869" y="8"/>
                    <a:pt x="809" y="25"/>
                  </a:cubicBezTo>
                  <a:cubicBezTo>
                    <a:pt x="0" y="240"/>
                    <a:pt x="188" y="1116"/>
                    <a:pt x="1194" y="1500"/>
                  </a:cubicBezTo>
                  <a:cubicBezTo>
                    <a:pt x="2199" y="1884"/>
                    <a:pt x="3221" y="2158"/>
                    <a:pt x="3221" y="2158"/>
                  </a:cubicBezTo>
                  <a:lnTo>
                    <a:pt x="3475" y="1705"/>
                  </a:lnTo>
                  <a:cubicBezTo>
                    <a:pt x="2786" y="1150"/>
                    <a:pt x="1783" y="1"/>
                    <a:pt x="996"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63"/>
            <p:cNvSpPr/>
            <p:nvPr/>
          </p:nvSpPr>
          <p:spPr>
            <a:xfrm>
              <a:off x="7139348" y="3439326"/>
              <a:ext cx="221608" cy="415638"/>
            </a:xfrm>
            <a:custGeom>
              <a:avLst/>
              <a:gdLst/>
              <a:ahLst/>
              <a:cxnLst/>
              <a:rect l="l" t="t" r="r" b="b"/>
              <a:pathLst>
                <a:path w="1792" h="3361" extrusionOk="0">
                  <a:moveTo>
                    <a:pt x="420" y="1"/>
                  </a:moveTo>
                  <a:lnTo>
                    <a:pt x="0" y="92"/>
                  </a:lnTo>
                  <a:cubicBezTo>
                    <a:pt x="0" y="92"/>
                    <a:pt x="24" y="896"/>
                    <a:pt x="100" y="1628"/>
                  </a:cubicBezTo>
                  <a:cubicBezTo>
                    <a:pt x="180" y="2405"/>
                    <a:pt x="660" y="3361"/>
                    <a:pt x="1164" y="3361"/>
                  </a:cubicBezTo>
                  <a:cubicBezTo>
                    <a:pt x="1322" y="3361"/>
                    <a:pt x="1482" y="3267"/>
                    <a:pt x="1633" y="3045"/>
                  </a:cubicBezTo>
                  <a:cubicBezTo>
                    <a:pt x="1792" y="2813"/>
                    <a:pt x="1741" y="2495"/>
                    <a:pt x="1684" y="2240"/>
                  </a:cubicBezTo>
                  <a:cubicBezTo>
                    <a:pt x="1492" y="1400"/>
                    <a:pt x="934" y="642"/>
                    <a:pt x="42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 name="Google Shape;2232;p63"/>
            <p:cNvSpPr/>
            <p:nvPr/>
          </p:nvSpPr>
          <p:spPr>
            <a:xfrm>
              <a:off x="6903887" y="2858953"/>
              <a:ext cx="262541" cy="393626"/>
            </a:xfrm>
            <a:custGeom>
              <a:avLst/>
              <a:gdLst/>
              <a:ahLst/>
              <a:cxnLst/>
              <a:rect l="l" t="t" r="r" b="b"/>
              <a:pathLst>
                <a:path w="2123" h="3183" extrusionOk="0">
                  <a:moveTo>
                    <a:pt x="879" y="1"/>
                  </a:moveTo>
                  <a:cubicBezTo>
                    <a:pt x="327" y="1"/>
                    <a:pt x="1" y="586"/>
                    <a:pt x="419" y="1404"/>
                  </a:cubicBezTo>
                  <a:cubicBezTo>
                    <a:pt x="731" y="2013"/>
                    <a:pt x="1073" y="2607"/>
                    <a:pt x="1444" y="3183"/>
                  </a:cubicBezTo>
                  <a:lnTo>
                    <a:pt x="1964" y="2993"/>
                  </a:lnTo>
                  <a:cubicBezTo>
                    <a:pt x="1799" y="1979"/>
                    <a:pt x="2122" y="516"/>
                    <a:pt x="1331" y="118"/>
                  </a:cubicBezTo>
                  <a:cubicBezTo>
                    <a:pt x="1172" y="38"/>
                    <a:pt x="1018" y="1"/>
                    <a:pt x="879"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63"/>
            <p:cNvSpPr/>
            <p:nvPr/>
          </p:nvSpPr>
          <p:spPr>
            <a:xfrm>
              <a:off x="7248793" y="3107154"/>
              <a:ext cx="457931" cy="232861"/>
            </a:xfrm>
            <a:custGeom>
              <a:avLst/>
              <a:gdLst/>
              <a:ahLst/>
              <a:cxnLst/>
              <a:rect l="l" t="t" r="r" b="b"/>
              <a:pathLst>
                <a:path w="3703" h="1883" extrusionOk="0">
                  <a:moveTo>
                    <a:pt x="2684" y="0"/>
                  </a:moveTo>
                  <a:cubicBezTo>
                    <a:pt x="2008" y="0"/>
                    <a:pt x="978" y="607"/>
                    <a:pt x="0" y="1438"/>
                  </a:cubicBezTo>
                  <a:lnTo>
                    <a:pt x="84" y="1883"/>
                  </a:lnTo>
                  <a:cubicBezTo>
                    <a:pt x="84" y="1883"/>
                    <a:pt x="898" y="1879"/>
                    <a:pt x="1630" y="1749"/>
                  </a:cubicBezTo>
                  <a:cubicBezTo>
                    <a:pt x="2526" y="1591"/>
                    <a:pt x="3703" y="950"/>
                    <a:pt x="3289" y="299"/>
                  </a:cubicBezTo>
                  <a:cubicBezTo>
                    <a:pt x="3157" y="93"/>
                    <a:pt x="2948" y="0"/>
                    <a:pt x="2684"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63"/>
            <p:cNvSpPr/>
            <p:nvPr/>
          </p:nvSpPr>
          <p:spPr>
            <a:xfrm>
              <a:off x="6617227" y="3326912"/>
              <a:ext cx="443710" cy="234345"/>
            </a:xfrm>
            <a:custGeom>
              <a:avLst/>
              <a:gdLst/>
              <a:ahLst/>
              <a:cxnLst/>
              <a:rect l="l" t="t" r="r" b="b"/>
              <a:pathLst>
                <a:path w="3588" h="1895" extrusionOk="0">
                  <a:moveTo>
                    <a:pt x="3400" y="45"/>
                  </a:moveTo>
                  <a:cubicBezTo>
                    <a:pt x="2385" y="211"/>
                    <a:pt x="696" y="0"/>
                    <a:pt x="299" y="792"/>
                  </a:cubicBezTo>
                  <a:cubicBezTo>
                    <a:pt x="1" y="1384"/>
                    <a:pt x="314" y="1894"/>
                    <a:pt x="920" y="1894"/>
                  </a:cubicBezTo>
                  <a:cubicBezTo>
                    <a:pt x="1123" y="1894"/>
                    <a:pt x="1360" y="1837"/>
                    <a:pt x="1617" y="1705"/>
                  </a:cubicBezTo>
                  <a:cubicBezTo>
                    <a:pt x="2642" y="1181"/>
                    <a:pt x="3587" y="566"/>
                    <a:pt x="3587" y="566"/>
                  </a:cubicBezTo>
                  <a:lnTo>
                    <a:pt x="3400" y="45"/>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 name="Google Shape;2235;p63"/>
            <p:cNvSpPr/>
            <p:nvPr/>
          </p:nvSpPr>
          <p:spPr>
            <a:xfrm>
              <a:off x="6949520" y="3444891"/>
              <a:ext cx="240405" cy="449151"/>
            </a:xfrm>
            <a:custGeom>
              <a:avLst/>
              <a:gdLst/>
              <a:ahLst/>
              <a:cxnLst/>
              <a:rect l="l" t="t" r="r" b="b"/>
              <a:pathLst>
                <a:path w="1944" h="3632" extrusionOk="0">
                  <a:moveTo>
                    <a:pt x="1023" y="1"/>
                  </a:moveTo>
                  <a:cubicBezTo>
                    <a:pt x="1023" y="1"/>
                    <a:pt x="521" y="1066"/>
                    <a:pt x="284" y="1772"/>
                  </a:cubicBezTo>
                  <a:cubicBezTo>
                    <a:pt x="1" y="2613"/>
                    <a:pt x="287" y="3631"/>
                    <a:pt x="1017" y="3631"/>
                  </a:cubicBezTo>
                  <a:cubicBezTo>
                    <a:pt x="1035" y="3631"/>
                    <a:pt x="1054" y="3631"/>
                    <a:pt x="1072" y="3630"/>
                  </a:cubicBezTo>
                  <a:cubicBezTo>
                    <a:pt x="1944" y="3572"/>
                    <a:pt x="1815" y="1886"/>
                    <a:pt x="1452" y="139"/>
                  </a:cubicBezTo>
                  <a:lnTo>
                    <a:pt x="1023" y="1"/>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63"/>
            <p:cNvSpPr/>
            <p:nvPr/>
          </p:nvSpPr>
          <p:spPr>
            <a:xfrm>
              <a:off x="7101259" y="2836445"/>
              <a:ext cx="251287" cy="417740"/>
            </a:xfrm>
            <a:custGeom>
              <a:avLst/>
              <a:gdLst/>
              <a:ahLst/>
              <a:cxnLst/>
              <a:rect l="l" t="t" r="r" b="b"/>
              <a:pathLst>
                <a:path w="2032" h="3378" extrusionOk="0">
                  <a:moveTo>
                    <a:pt x="946" y="1"/>
                  </a:moveTo>
                  <a:cubicBezTo>
                    <a:pt x="501" y="1"/>
                    <a:pt x="50" y="480"/>
                    <a:pt x="30" y="1261"/>
                  </a:cubicBezTo>
                  <a:cubicBezTo>
                    <a:pt x="1" y="2410"/>
                    <a:pt x="160" y="3292"/>
                    <a:pt x="160" y="3292"/>
                  </a:cubicBezTo>
                  <a:lnTo>
                    <a:pt x="707" y="3378"/>
                  </a:lnTo>
                  <a:cubicBezTo>
                    <a:pt x="1047" y="2406"/>
                    <a:pt x="2032" y="1071"/>
                    <a:pt x="1528" y="342"/>
                  </a:cubicBezTo>
                  <a:cubicBezTo>
                    <a:pt x="1366" y="108"/>
                    <a:pt x="1156" y="1"/>
                    <a:pt x="946"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63"/>
            <p:cNvSpPr/>
            <p:nvPr/>
          </p:nvSpPr>
          <p:spPr>
            <a:xfrm>
              <a:off x="7271795" y="3318008"/>
              <a:ext cx="445689" cy="178325"/>
            </a:xfrm>
            <a:custGeom>
              <a:avLst/>
              <a:gdLst/>
              <a:ahLst/>
              <a:cxnLst/>
              <a:rect l="l" t="t" r="r" b="b"/>
              <a:pathLst>
                <a:path w="3604" h="1442" extrusionOk="0">
                  <a:moveTo>
                    <a:pt x="1933" y="0"/>
                  </a:moveTo>
                  <a:cubicBezTo>
                    <a:pt x="1398" y="0"/>
                    <a:pt x="776" y="75"/>
                    <a:pt x="139" y="208"/>
                  </a:cubicBezTo>
                  <a:lnTo>
                    <a:pt x="0" y="638"/>
                  </a:lnTo>
                  <a:cubicBezTo>
                    <a:pt x="0" y="638"/>
                    <a:pt x="718" y="1024"/>
                    <a:pt x="1422" y="1262"/>
                  </a:cubicBezTo>
                  <a:cubicBezTo>
                    <a:pt x="1751" y="1372"/>
                    <a:pt x="2148" y="1441"/>
                    <a:pt x="2512" y="1441"/>
                  </a:cubicBezTo>
                  <a:cubicBezTo>
                    <a:pt x="3103" y="1441"/>
                    <a:pt x="3604" y="1260"/>
                    <a:pt x="3572" y="783"/>
                  </a:cubicBezTo>
                  <a:cubicBezTo>
                    <a:pt x="3535" y="229"/>
                    <a:pt x="2865" y="0"/>
                    <a:pt x="1933"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63"/>
            <p:cNvSpPr/>
            <p:nvPr/>
          </p:nvSpPr>
          <p:spPr>
            <a:xfrm>
              <a:off x="6579756" y="3194093"/>
              <a:ext cx="465846" cy="173502"/>
            </a:xfrm>
            <a:custGeom>
              <a:avLst/>
              <a:gdLst/>
              <a:ahLst/>
              <a:cxnLst/>
              <a:rect l="l" t="t" r="r" b="b"/>
              <a:pathLst>
                <a:path w="3767" h="1403" extrusionOk="0">
                  <a:moveTo>
                    <a:pt x="1223" y="1"/>
                  </a:moveTo>
                  <a:cubicBezTo>
                    <a:pt x="1017" y="1"/>
                    <a:pt x="834" y="43"/>
                    <a:pt x="687" y="145"/>
                  </a:cubicBezTo>
                  <a:cubicBezTo>
                    <a:pt x="0" y="624"/>
                    <a:pt x="476" y="1383"/>
                    <a:pt x="1553" y="1401"/>
                  </a:cubicBezTo>
                  <a:cubicBezTo>
                    <a:pt x="1647" y="1402"/>
                    <a:pt x="1740" y="1403"/>
                    <a:pt x="1833" y="1403"/>
                  </a:cubicBezTo>
                  <a:cubicBezTo>
                    <a:pt x="2804" y="1403"/>
                    <a:pt x="3682" y="1327"/>
                    <a:pt x="3682" y="1327"/>
                  </a:cubicBezTo>
                  <a:lnTo>
                    <a:pt x="3766" y="815"/>
                  </a:lnTo>
                  <a:cubicBezTo>
                    <a:pt x="3054" y="571"/>
                    <a:pt x="1982" y="1"/>
                    <a:pt x="1223"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63"/>
            <p:cNvSpPr/>
            <p:nvPr/>
          </p:nvSpPr>
          <p:spPr>
            <a:xfrm>
              <a:off x="7170265" y="3427454"/>
              <a:ext cx="323384" cy="362462"/>
            </a:xfrm>
            <a:custGeom>
              <a:avLst/>
              <a:gdLst/>
              <a:ahLst/>
              <a:cxnLst/>
              <a:rect l="l" t="t" r="r" b="b"/>
              <a:pathLst>
                <a:path w="2615" h="2931" extrusionOk="0">
                  <a:moveTo>
                    <a:pt x="365" y="0"/>
                  </a:moveTo>
                  <a:lnTo>
                    <a:pt x="0" y="231"/>
                  </a:lnTo>
                  <a:cubicBezTo>
                    <a:pt x="0" y="231"/>
                    <a:pt x="296" y="979"/>
                    <a:pt x="618" y="1640"/>
                  </a:cubicBezTo>
                  <a:cubicBezTo>
                    <a:pt x="926" y="2273"/>
                    <a:pt x="1586" y="2931"/>
                    <a:pt x="2060" y="2931"/>
                  </a:cubicBezTo>
                  <a:cubicBezTo>
                    <a:pt x="2278" y="2931"/>
                    <a:pt x="2456" y="2792"/>
                    <a:pt x="2544" y="2448"/>
                  </a:cubicBezTo>
                  <a:cubicBezTo>
                    <a:pt x="2614" y="2174"/>
                    <a:pt x="2458" y="1893"/>
                    <a:pt x="2316" y="1672"/>
                  </a:cubicBezTo>
                  <a:cubicBezTo>
                    <a:pt x="1849" y="949"/>
                    <a:pt x="1067" y="427"/>
                    <a:pt x="365"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63"/>
            <p:cNvSpPr/>
            <p:nvPr/>
          </p:nvSpPr>
          <p:spPr>
            <a:xfrm>
              <a:off x="6756600" y="2936492"/>
              <a:ext cx="345149" cy="352569"/>
            </a:xfrm>
            <a:custGeom>
              <a:avLst/>
              <a:gdLst/>
              <a:ahLst/>
              <a:cxnLst/>
              <a:rect l="l" t="t" r="r" b="b"/>
              <a:pathLst>
                <a:path w="2791" h="2851" extrusionOk="0">
                  <a:moveTo>
                    <a:pt x="1067" y="0"/>
                  </a:moveTo>
                  <a:cubicBezTo>
                    <a:pt x="293" y="0"/>
                    <a:pt x="1" y="790"/>
                    <a:pt x="794" y="1529"/>
                  </a:cubicBezTo>
                  <a:cubicBezTo>
                    <a:pt x="1295" y="1995"/>
                    <a:pt x="1819" y="2437"/>
                    <a:pt x="2365" y="2850"/>
                  </a:cubicBezTo>
                  <a:lnTo>
                    <a:pt x="2791" y="2495"/>
                  </a:lnTo>
                  <a:cubicBezTo>
                    <a:pt x="2289" y="1599"/>
                    <a:pt x="2092" y="113"/>
                    <a:pt x="1212" y="9"/>
                  </a:cubicBezTo>
                  <a:cubicBezTo>
                    <a:pt x="1162" y="3"/>
                    <a:pt x="1113" y="0"/>
                    <a:pt x="1067"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63"/>
            <p:cNvSpPr/>
            <p:nvPr/>
          </p:nvSpPr>
          <p:spPr>
            <a:xfrm>
              <a:off x="7216640" y="2975200"/>
              <a:ext cx="409826" cy="335750"/>
            </a:xfrm>
            <a:custGeom>
              <a:avLst/>
              <a:gdLst/>
              <a:ahLst/>
              <a:cxnLst/>
              <a:rect l="l" t="t" r="r" b="b"/>
              <a:pathLst>
                <a:path w="3314" h="2715" extrusionOk="0">
                  <a:moveTo>
                    <a:pt x="2322" y="1"/>
                  </a:moveTo>
                  <a:cubicBezTo>
                    <a:pt x="1640" y="1"/>
                    <a:pt x="736" y="1034"/>
                    <a:pt x="0" y="2325"/>
                  </a:cubicBezTo>
                  <a:lnTo>
                    <a:pt x="231" y="2715"/>
                  </a:lnTo>
                  <a:cubicBezTo>
                    <a:pt x="231" y="2715"/>
                    <a:pt x="995" y="2432"/>
                    <a:pt x="1639" y="2059"/>
                  </a:cubicBezTo>
                  <a:cubicBezTo>
                    <a:pt x="2427" y="1605"/>
                    <a:pt x="3313" y="601"/>
                    <a:pt x="2701" y="131"/>
                  </a:cubicBezTo>
                  <a:cubicBezTo>
                    <a:pt x="2586" y="42"/>
                    <a:pt x="2458" y="1"/>
                    <a:pt x="2322"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63"/>
            <p:cNvSpPr/>
            <p:nvPr/>
          </p:nvSpPr>
          <p:spPr>
            <a:xfrm>
              <a:off x="6697734" y="3379347"/>
              <a:ext cx="380517" cy="326970"/>
            </a:xfrm>
            <a:custGeom>
              <a:avLst/>
              <a:gdLst/>
              <a:ahLst/>
              <a:cxnLst/>
              <a:rect l="l" t="t" r="r" b="b"/>
              <a:pathLst>
                <a:path w="3077" h="2644" extrusionOk="0">
                  <a:moveTo>
                    <a:pt x="2723" y="1"/>
                  </a:moveTo>
                  <a:cubicBezTo>
                    <a:pt x="1825" y="503"/>
                    <a:pt x="166" y="883"/>
                    <a:pt x="64" y="1762"/>
                  </a:cubicBezTo>
                  <a:cubicBezTo>
                    <a:pt x="1" y="2297"/>
                    <a:pt x="298" y="2644"/>
                    <a:pt x="717" y="2644"/>
                  </a:cubicBezTo>
                  <a:cubicBezTo>
                    <a:pt x="987" y="2644"/>
                    <a:pt x="1308" y="2500"/>
                    <a:pt x="1615" y="2169"/>
                  </a:cubicBezTo>
                  <a:cubicBezTo>
                    <a:pt x="2398" y="1327"/>
                    <a:pt x="3076" y="427"/>
                    <a:pt x="3076" y="427"/>
                  </a:cubicBezTo>
                  <a:lnTo>
                    <a:pt x="2723" y="1"/>
                  </a:ln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63"/>
            <p:cNvSpPr/>
            <p:nvPr/>
          </p:nvSpPr>
          <p:spPr>
            <a:xfrm>
              <a:off x="6963865" y="3160702"/>
              <a:ext cx="363699" cy="369016"/>
            </a:xfrm>
            <a:custGeom>
              <a:avLst/>
              <a:gdLst/>
              <a:ahLst/>
              <a:cxnLst/>
              <a:rect l="l" t="t" r="r" b="b"/>
              <a:pathLst>
                <a:path w="2941" h="2984" extrusionOk="0">
                  <a:moveTo>
                    <a:pt x="1498" y="0"/>
                  </a:moveTo>
                  <a:cubicBezTo>
                    <a:pt x="726" y="0"/>
                    <a:pt x="1" y="762"/>
                    <a:pt x="42" y="1586"/>
                  </a:cubicBezTo>
                  <a:cubicBezTo>
                    <a:pt x="80" y="2336"/>
                    <a:pt x="673" y="2869"/>
                    <a:pt x="1363" y="2971"/>
                  </a:cubicBezTo>
                  <a:cubicBezTo>
                    <a:pt x="1417" y="2979"/>
                    <a:pt x="1471" y="2983"/>
                    <a:pt x="1525" y="2983"/>
                  </a:cubicBezTo>
                  <a:cubicBezTo>
                    <a:pt x="1706" y="2983"/>
                    <a:pt x="1884" y="2939"/>
                    <a:pt x="2049" y="2860"/>
                  </a:cubicBezTo>
                  <a:cubicBezTo>
                    <a:pt x="2538" y="2629"/>
                    <a:pt x="2913" y="2098"/>
                    <a:pt x="2924" y="1535"/>
                  </a:cubicBezTo>
                  <a:cubicBezTo>
                    <a:pt x="2941" y="676"/>
                    <a:pt x="2415" y="119"/>
                    <a:pt x="1663" y="12"/>
                  </a:cubicBezTo>
                  <a:cubicBezTo>
                    <a:pt x="1608" y="4"/>
                    <a:pt x="1553" y="0"/>
                    <a:pt x="1498" y="0"/>
                  </a:cubicBezTo>
                  <a:close/>
                </a:path>
              </a:pathLst>
            </a:custGeom>
            <a:solidFill>
              <a:schemeClr val="accent5"/>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44" name="Google Shape;2244;p63"/>
          <p:cNvSpPr/>
          <p:nvPr/>
        </p:nvSpPr>
        <p:spPr>
          <a:xfrm>
            <a:off x="7625450" y="1977900"/>
            <a:ext cx="137100" cy="137100"/>
          </a:xfrm>
          <a:prstGeom prst="ellipse">
            <a:avLst/>
          </a:prstGeom>
          <a:solidFill>
            <a:schemeClr val="accent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45" name="Google Shape;2245;p63"/>
          <p:cNvGrpSpPr/>
          <p:nvPr/>
        </p:nvGrpSpPr>
        <p:grpSpPr>
          <a:xfrm>
            <a:off x="6796043" y="3522704"/>
            <a:ext cx="640076" cy="693410"/>
            <a:chOff x="3569800" y="1054200"/>
            <a:chExt cx="223350" cy="236175"/>
          </a:xfrm>
        </p:grpSpPr>
        <p:sp>
          <p:nvSpPr>
            <p:cNvPr id="2246" name="Google Shape;2246;p63"/>
            <p:cNvSpPr/>
            <p:nvPr/>
          </p:nvSpPr>
          <p:spPr>
            <a:xfrm>
              <a:off x="3621200" y="1054200"/>
              <a:ext cx="80825" cy="107950"/>
            </a:xfrm>
            <a:custGeom>
              <a:avLst/>
              <a:gdLst/>
              <a:ahLst/>
              <a:cxnLst/>
              <a:rect l="l" t="t" r="r" b="b"/>
              <a:pathLst>
                <a:path w="3233" h="4318" extrusionOk="0">
                  <a:moveTo>
                    <a:pt x="1424" y="1"/>
                  </a:moveTo>
                  <a:cubicBezTo>
                    <a:pt x="1309" y="1"/>
                    <a:pt x="1201" y="17"/>
                    <a:pt x="1106" y="45"/>
                  </a:cubicBezTo>
                  <a:cubicBezTo>
                    <a:pt x="1077" y="54"/>
                    <a:pt x="1069" y="71"/>
                    <a:pt x="1011" y="119"/>
                  </a:cubicBezTo>
                  <a:cubicBezTo>
                    <a:pt x="741" y="344"/>
                    <a:pt x="0" y="1070"/>
                    <a:pt x="292" y="2067"/>
                  </a:cubicBezTo>
                  <a:cubicBezTo>
                    <a:pt x="627" y="3214"/>
                    <a:pt x="1724" y="4318"/>
                    <a:pt x="2266" y="4318"/>
                  </a:cubicBezTo>
                  <a:cubicBezTo>
                    <a:pt x="2283" y="4318"/>
                    <a:pt x="2299" y="4317"/>
                    <a:pt x="2314" y="4315"/>
                  </a:cubicBezTo>
                  <a:cubicBezTo>
                    <a:pt x="2327" y="4313"/>
                    <a:pt x="2339" y="4310"/>
                    <a:pt x="2350" y="4308"/>
                  </a:cubicBezTo>
                  <a:cubicBezTo>
                    <a:pt x="2822" y="4169"/>
                    <a:pt x="3232" y="2521"/>
                    <a:pt x="2879" y="1311"/>
                  </a:cubicBezTo>
                  <a:cubicBezTo>
                    <a:pt x="2590" y="321"/>
                    <a:pt x="1937" y="1"/>
                    <a:pt x="1424" y="1"/>
                  </a:cubicBezTo>
                  <a:close/>
                </a:path>
              </a:pathLst>
            </a:custGeom>
            <a:solidFill>
              <a:schemeClr val="accent1"/>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63"/>
            <p:cNvSpPr/>
            <p:nvPr/>
          </p:nvSpPr>
          <p:spPr>
            <a:xfrm>
              <a:off x="3619425" y="1184050"/>
              <a:ext cx="83025" cy="106325"/>
            </a:xfrm>
            <a:custGeom>
              <a:avLst/>
              <a:gdLst/>
              <a:ahLst/>
              <a:cxnLst/>
              <a:rect l="l" t="t" r="r" b="b"/>
              <a:pathLst>
                <a:path w="3321" h="4253" extrusionOk="0">
                  <a:moveTo>
                    <a:pt x="2394" y="0"/>
                  </a:moveTo>
                  <a:cubicBezTo>
                    <a:pt x="1871" y="0"/>
                    <a:pt x="736" y="1079"/>
                    <a:pt x="379" y="2211"/>
                  </a:cubicBezTo>
                  <a:cubicBezTo>
                    <a:pt x="1" y="3414"/>
                    <a:pt x="631" y="4086"/>
                    <a:pt x="1151" y="4250"/>
                  </a:cubicBezTo>
                  <a:cubicBezTo>
                    <a:pt x="1159" y="4252"/>
                    <a:pt x="1166" y="4253"/>
                    <a:pt x="1173" y="4253"/>
                  </a:cubicBezTo>
                  <a:cubicBezTo>
                    <a:pt x="1193" y="4253"/>
                    <a:pt x="1216" y="4246"/>
                    <a:pt x="1269" y="4241"/>
                  </a:cubicBezTo>
                  <a:cubicBezTo>
                    <a:pt x="1620" y="4203"/>
                    <a:pt x="2639" y="4011"/>
                    <a:pt x="2951" y="3020"/>
                  </a:cubicBezTo>
                  <a:cubicBezTo>
                    <a:pt x="3321" y="1845"/>
                    <a:pt x="2993" y="260"/>
                    <a:pt x="2518" y="27"/>
                  </a:cubicBezTo>
                  <a:cubicBezTo>
                    <a:pt x="2507" y="22"/>
                    <a:pt x="2495" y="17"/>
                    <a:pt x="2483" y="13"/>
                  </a:cubicBezTo>
                  <a:cubicBezTo>
                    <a:pt x="2456" y="4"/>
                    <a:pt x="2426" y="0"/>
                    <a:pt x="2394" y="0"/>
                  </a:cubicBezTo>
                  <a:close/>
                </a:path>
              </a:pathLst>
            </a:custGeom>
            <a:solidFill>
              <a:schemeClr val="accent1"/>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63"/>
            <p:cNvSpPr/>
            <p:nvPr/>
          </p:nvSpPr>
          <p:spPr>
            <a:xfrm>
              <a:off x="3687600" y="1177975"/>
              <a:ext cx="105550" cy="83200"/>
            </a:xfrm>
            <a:custGeom>
              <a:avLst/>
              <a:gdLst/>
              <a:ahLst/>
              <a:cxnLst/>
              <a:rect l="l" t="t" r="r" b="b"/>
              <a:pathLst>
                <a:path w="4222" h="3328" extrusionOk="0">
                  <a:moveTo>
                    <a:pt x="875" y="1"/>
                  </a:moveTo>
                  <a:cubicBezTo>
                    <a:pt x="600" y="1"/>
                    <a:pt x="390" y="54"/>
                    <a:pt x="298" y="165"/>
                  </a:cubicBezTo>
                  <a:cubicBezTo>
                    <a:pt x="289" y="174"/>
                    <a:pt x="282" y="184"/>
                    <a:pt x="276" y="195"/>
                  </a:cubicBezTo>
                  <a:cubicBezTo>
                    <a:pt x="0" y="646"/>
                    <a:pt x="579" y="2158"/>
                    <a:pt x="1523" y="2949"/>
                  </a:cubicBezTo>
                  <a:cubicBezTo>
                    <a:pt x="1864" y="3235"/>
                    <a:pt x="2235" y="3327"/>
                    <a:pt x="2573" y="3327"/>
                  </a:cubicBezTo>
                  <a:cubicBezTo>
                    <a:pt x="3025" y="3327"/>
                    <a:pt x="3416" y="3162"/>
                    <a:pt x="3596" y="3072"/>
                  </a:cubicBezTo>
                  <a:cubicBezTo>
                    <a:pt x="3664" y="3037"/>
                    <a:pt x="3683" y="3037"/>
                    <a:pt x="3702" y="3014"/>
                  </a:cubicBezTo>
                  <a:cubicBezTo>
                    <a:pt x="4052" y="2597"/>
                    <a:pt x="4221" y="1692"/>
                    <a:pt x="3254" y="882"/>
                  </a:cubicBezTo>
                  <a:cubicBezTo>
                    <a:pt x="2571" y="310"/>
                    <a:pt x="1535" y="1"/>
                    <a:pt x="875" y="1"/>
                  </a:cubicBezTo>
                  <a:close/>
                </a:path>
              </a:pathLst>
            </a:custGeom>
            <a:solidFill>
              <a:schemeClr val="accent1"/>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63"/>
            <p:cNvSpPr/>
            <p:nvPr/>
          </p:nvSpPr>
          <p:spPr>
            <a:xfrm>
              <a:off x="3683925" y="1100100"/>
              <a:ext cx="106575" cy="81400"/>
            </a:xfrm>
            <a:custGeom>
              <a:avLst/>
              <a:gdLst/>
              <a:ahLst/>
              <a:cxnLst/>
              <a:rect l="l" t="t" r="r" b="b"/>
              <a:pathLst>
                <a:path w="4263" h="3256" extrusionOk="0">
                  <a:moveTo>
                    <a:pt x="2608" y="1"/>
                  </a:moveTo>
                  <a:cubicBezTo>
                    <a:pt x="2291" y="1"/>
                    <a:pt x="1946" y="85"/>
                    <a:pt x="1620" y="335"/>
                  </a:cubicBezTo>
                  <a:cubicBezTo>
                    <a:pt x="643" y="1084"/>
                    <a:pt x="0" y="2571"/>
                    <a:pt x="256" y="3033"/>
                  </a:cubicBezTo>
                  <a:cubicBezTo>
                    <a:pt x="261" y="3045"/>
                    <a:pt x="269" y="3055"/>
                    <a:pt x="276" y="3065"/>
                  </a:cubicBezTo>
                  <a:cubicBezTo>
                    <a:pt x="374" y="3192"/>
                    <a:pt x="620" y="3255"/>
                    <a:pt x="943" y="3255"/>
                  </a:cubicBezTo>
                  <a:cubicBezTo>
                    <a:pt x="1605" y="3255"/>
                    <a:pt x="2587" y="2990"/>
                    <a:pt x="3261" y="2474"/>
                  </a:cubicBezTo>
                  <a:cubicBezTo>
                    <a:pt x="4263" y="1707"/>
                    <a:pt x="4131" y="794"/>
                    <a:pt x="3799" y="363"/>
                  </a:cubicBezTo>
                  <a:cubicBezTo>
                    <a:pt x="3781" y="338"/>
                    <a:pt x="3762" y="337"/>
                    <a:pt x="3697" y="301"/>
                  </a:cubicBezTo>
                  <a:cubicBezTo>
                    <a:pt x="3511" y="198"/>
                    <a:pt x="3092" y="1"/>
                    <a:pt x="2608" y="1"/>
                  </a:cubicBezTo>
                  <a:close/>
                </a:path>
              </a:pathLst>
            </a:custGeom>
            <a:solidFill>
              <a:schemeClr val="accent1"/>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63"/>
            <p:cNvSpPr/>
            <p:nvPr/>
          </p:nvSpPr>
          <p:spPr>
            <a:xfrm>
              <a:off x="3569800" y="1139850"/>
              <a:ext cx="111825" cy="67600"/>
            </a:xfrm>
            <a:custGeom>
              <a:avLst/>
              <a:gdLst/>
              <a:ahLst/>
              <a:cxnLst/>
              <a:rect l="l" t="t" r="r" b="b"/>
              <a:pathLst>
                <a:path w="4473" h="2704" extrusionOk="0">
                  <a:moveTo>
                    <a:pt x="1725" y="1"/>
                  </a:moveTo>
                  <a:cubicBezTo>
                    <a:pt x="781" y="1"/>
                    <a:pt x="260" y="803"/>
                    <a:pt x="102" y="1098"/>
                  </a:cubicBezTo>
                  <a:cubicBezTo>
                    <a:pt x="66" y="1163"/>
                    <a:pt x="50" y="1175"/>
                    <a:pt x="47" y="1205"/>
                  </a:cubicBezTo>
                  <a:cubicBezTo>
                    <a:pt x="1" y="1748"/>
                    <a:pt x="383" y="2586"/>
                    <a:pt x="1639" y="2693"/>
                  </a:cubicBezTo>
                  <a:cubicBezTo>
                    <a:pt x="1724" y="2700"/>
                    <a:pt x="1810" y="2704"/>
                    <a:pt x="1897" y="2704"/>
                  </a:cubicBezTo>
                  <a:cubicBezTo>
                    <a:pt x="3096" y="2704"/>
                    <a:pt x="4434" y="2039"/>
                    <a:pt x="4473" y="1583"/>
                  </a:cubicBezTo>
                  <a:cubicBezTo>
                    <a:pt x="4473" y="1570"/>
                    <a:pt x="4473" y="1557"/>
                    <a:pt x="4473" y="1546"/>
                  </a:cubicBezTo>
                  <a:cubicBezTo>
                    <a:pt x="4438" y="1017"/>
                    <a:pt x="3097" y="112"/>
                    <a:pt x="1870" y="7"/>
                  </a:cubicBezTo>
                  <a:cubicBezTo>
                    <a:pt x="1821" y="3"/>
                    <a:pt x="1772" y="1"/>
                    <a:pt x="1725" y="1"/>
                  </a:cubicBezTo>
                  <a:close/>
                </a:path>
              </a:pathLst>
            </a:custGeom>
            <a:solidFill>
              <a:schemeClr val="accent1"/>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63"/>
            <p:cNvSpPr/>
            <p:nvPr/>
          </p:nvSpPr>
          <p:spPr>
            <a:xfrm>
              <a:off x="3654075" y="1153825"/>
              <a:ext cx="56750" cy="53225"/>
            </a:xfrm>
            <a:custGeom>
              <a:avLst/>
              <a:gdLst/>
              <a:ahLst/>
              <a:cxnLst/>
              <a:rect l="l" t="t" r="r" b="b"/>
              <a:pathLst>
                <a:path w="2270" h="2129" extrusionOk="0">
                  <a:moveTo>
                    <a:pt x="1133" y="0"/>
                  </a:moveTo>
                  <a:cubicBezTo>
                    <a:pt x="1087" y="0"/>
                    <a:pt x="1040" y="3"/>
                    <a:pt x="994" y="9"/>
                  </a:cubicBezTo>
                  <a:cubicBezTo>
                    <a:pt x="410" y="84"/>
                    <a:pt x="0" y="620"/>
                    <a:pt x="77" y="1203"/>
                  </a:cubicBezTo>
                  <a:cubicBezTo>
                    <a:pt x="133" y="1630"/>
                    <a:pt x="441" y="1981"/>
                    <a:pt x="856" y="2092"/>
                  </a:cubicBezTo>
                  <a:cubicBezTo>
                    <a:pt x="948" y="2117"/>
                    <a:pt x="1041" y="2129"/>
                    <a:pt x="1132" y="2129"/>
                  </a:cubicBezTo>
                  <a:cubicBezTo>
                    <a:pt x="1458" y="2129"/>
                    <a:pt x="1772" y="1979"/>
                    <a:pt x="1977" y="1713"/>
                  </a:cubicBezTo>
                  <a:cubicBezTo>
                    <a:pt x="2238" y="1372"/>
                    <a:pt x="2270" y="906"/>
                    <a:pt x="2054" y="532"/>
                  </a:cubicBezTo>
                  <a:cubicBezTo>
                    <a:pt x="1863" y="200"/>
                    <a:pt x="1510" y="0"/>
                    <a:pt x="1133" y="0"/>
                  </a:cubicBezTo>
                  <a:close/>
                </a:path>
              </a:pathLst>
            </a:custGeom>
            <a:solidFill>
              <a:schemeClr val="dk2"/>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SzPct val="102000"/>
            </a:pPr>
            <a:r>
              <a:rPr lang="en-US" sz="1200" dirty="0" smtClean="0"/>
              <a:t>1.Online </a:t>
            </a:r>
            <a:r>
              <a:rPr lang="en-US" sz="1200" dirty="0"/>
              <a:t>Learning Accommodates Everyone's Needs. The online method of learning is best suited </a:t>
            </a:r>
            <a:r>
              <a:rPr lang="en-US" sz="1200" dirty="0" smtClean="0"/>
              <a:t>for everyone.</a:t>
            </a:r>
            <a:br>
              <a:rPr lang="en-US" sz="1200" dirty="0" smtClean="0"/>
            </a:br>
            <a:r>
              <a:rPr lang="en-US" sz="1200" dirty="0"/>
              <a:t/>
            </a:r>
            <a:br>
              <a:rPr lang="en-US" sz="1200" dirty="0"/>
            </a:br>
            <a:r>
              <a:rPr lang="en-US" sz="1200" dirty="0" smtClean="0"/>
              <a:t>2.Lectures </a:t>
            </a:r>
            <a:r>
              <a:rPr lang="en-US" sz="1200" dirty="0"/>
              <a:t>Can Be Taken Any Number Of Times</a:t>
            </a:r>
            <a:r>
              <a:rPr lang="en-US" sz="1200" dirty="0" smtClean="0"/>
              <a:t>.</a:t>
            </a:r>
            <a:br>
              <a:rPr lang="en-US" sz="1200" dirty="0" smtClean="0"/>
            </a:br>
            <a:r>
              <a:rPr lang="en-US" sz="1200" dirty="0"/>
              <a:t/>
            </a:r>
            <a:br>
              <a:rPr lang="en-US" sz="1200" dirty="0"/>
            </a:br>
            <a:r>
              <a:rPr lang="en-US" sz="1200" dirty="0" smtClean="0"/>
              <a:t>3.Offers </a:t>
            </a:r>
            <a:r>
              <a:rPr lang="en-US" sz="1200" dirty="0"/>
              <a:t>Access To Updated Content</a:t>
            </a:r>
            <a:r>
              <a:rPr lang="en-US" sz="1200" dirty="0" smtClean="0"/>
              <a:t>.</a:t>
            </a:r>
            <a:br>
              <a:rPr lang="en-US" sz="1200" dirty="0" smtClean="0"/>
            </a:br>
            <a:r>
              <a:rPr lang="en-US" sz="1200" dirty="0"/>
              <a:t/>
            </a:r>
            <a:br>
              <a:rPr lang="en-US" sz="1200" dirty="0"/>
            </a:br>
            <a:r>
              <a:rPr lang="en-US" sz="1200" dirty="0" smtClean="0"/>
              <a:t>4.Quick </a:t>
            </a:r>
            <a:r>
              <a:rPr lang="en-US" sz="1200" dirty="0"/>
              <a:t>Delivery Of Lessons</a:t>
            </a:r>
            <a:r>
              <a:rPr lang="en-US" sz="1200" dirty="0" smtClean="0"/>
              <a:t>.</a:t>
            </a:r>
            <a:br>
              <a:rPr lang="en-US" sz="1200" dirty="0" smtClean="0"/>
            </a:br>
            <a:r>
              <a:rPr lang="en-US" sz="1200" dirty="0"/>
              <a:t/>
            </a:r>
            <a:br>
              <a:rPr lang="en-US" sz="1200" dirty="0"/>
            </a:br>
            <a:r>
              <a:rPr lang="en-US" sz="1200" dirty="0" smtClean="0"/>
              <a:t>5.Scalability</a:t>
            </a:r>
            <a:r>
              <a:rPr lang="en-US" sz="1200" dirty="0"/>
              <a:t>. </a:t>
            </a:r>
            <a:r>
              <a:rPr lang="en-US" sz="1200" dirty="0" smtClean="0"/>
              <a:t/>
            </a:r>
            <a:br>
              <a:rPr lang="en-US" sz="1200" dirty="0" smtClean="0"/>
            </a:br>
            <a:r>
              <a:rPr lang="en-US" sz="1200" dirty="0"/>
              <a:t/>
            </a:r>
            <a:br>
              <a:rPr lang="en-US" sz="1200" dirty="0"/>
            </a:br>
            <a:r>
              <a:rPr lang="en-US" sz="1200" dirty="0" smtClean="0"/>
              <a:t>6.Consistency.</a:t>
            </a:r>
            <a:br>
              <a:rPr lang="en-US" sz="1200" dirty="0" smtClean="0"/>
            </a:br>
            <a:r>
              <a:rPr lang="en-US" sz="1200" dirty="0"/>
              <a:t/>
            </a:r>
            <a:br>
              <a:rPr lang="en-US" sz="1200" dirty="0"/>
            </a:br>
            <a:r>
              <a:rPr lang="en-US" sz="1200" dirty="0" smtClean="0"/>
              <a:t>7.Reduced </a:t>
            </a:r>
            <a:r>
              <a:rPr lang="en-US" sz="1200" dirty="0"/>
              <a:t>Costs</a:t>
            </a:r>
            <a:r>
              <a:rPr lang="en-US" sz="1200" dirty="0" smtClean="0"/>
              <a:t>.</a:t>
            </a:r>
            <a:br>
              <a:rPr lang="en-US" sz="1200" dirty="0" smtClean="0"/>
            </a:br>
            <a:r>
              <a:rPr lang="en-US" sz="1200" dirty="0"/>
              <a:t/>
            </a:r>
            <a:br>
              <a:rPr lang="en-US" sz="1200" dirty="0"/>
            </a:br>
            <a:r>
              <a:rPr lang="en-US" sz="1200" dirty="0" smtClean="0"/>
              <a:t>8.Effectiveness</a:t>
            </a:r>
            <a:r>
              <a:rPr lang="en-US" sz="1200" dirty="0"/>
              <a:t>.</a:t>
            </a:r>
          </a:p>
        </p:txBody>
      </p:sp>
    </p:spTree>
    <p:extLst>
      <p:ext uri="{BB962C8B-B14F-4D97-AF65-F5344CB8AC3E}">
        <p14:creationId xmlns:p14="http://schemas.microsoft.com/office/powerpoint/2010/main" val="5276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26"/>
        <p:cNvGrpSpPr/>
        <p:nvPr/>
      </p:nvGrpSpPr>
      <p:grpSpPr>
        <a:xfrm>
          <a:off x="0" y="0"/>
          <a:ext cx="0" cy="0"/>
          <a:chOff x="0" y="0"/>
          <a:chExt cx="0" cy="0"/>
        </a:xfrm>
      </p:grpSpPr>
      <p:sp>
        <p:nvSpPr>
          <p:cNvPr id="2427" name="Google Shape;2427;p69"/>
          <p:cNvSpPr txBox="1">
            <a:spLocks noGrp="1"/>
          </p:cNvSpPr>
          <p:nvPr>
            <p:ph type="title"/>
          </p:nvPr>
        </p:nvSpPr>
        <p:spPr>
          <a:xfrm>
            <a:off x="3291497" y="1659147"/>
            <a:ext cx="3931800" cy="1459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smtClean="0"/>
              <a:t>How does </a:t>
            </a:r>
            <a:r>
              <a:rPr lang="en-US" dirty="0" err="1" smtClean="0"/>
              <a:t>elearning</a:t>
            </a:r>
            <a:r>
              <a:rPr lang="en-US" dirty="0" smtClean="0"/>
              <a:t> work</a:t>
            </a:r>
            <a:endParaRPr dirty="0"/>
          </a:p>
        </p:txBody>
      </p:sp>
      <p:sp>
        <p:nvSpPr>
          <p:cNvPr id="2429" name="Google Shape;2429;p69"/>
          <p:cNvSpPr/>
          <p:nvPr/>
        </p:nvSpPr>
        <p:spPr>
          <a:xfrm>
            <a:off x="1920694" y="1857129"/>
            <a:ext cx="1149702" cy="1066028"/>
          </a:xfrm>
          <a:prstGeom prst="rect">
            <a:avLst/>
          </a:prstGeom>
        </p:spPr>
        <p:txBody>
          <a:bodyPr>
            <a:prstTxWarp prst="textPlain">
              <a:avLst/>
            </a:prstTxWarp>
          </a:bodyPr>
          <a:lstStyle/>
          <a:p>
            <a:pPr lvl="0" algn="ctr"/>
            <a:r>
              <a:rPr b="0" i="0">
                <a:ln w="9525" cap="flat" cmpd="sng">
                  <a:solidFill>
                    <a:schemeClr val="dk1"/>
                  </a:solidFill>
                  <a:prstDash val="solid"/>
                  <a:round/>
                  <a:headEnd type="none" w="sm" len="sm"/>
                  <a:tailEnd type="none" w="sm" len="sm"/>
                </a:ln>
                <a:solidFill>
                  <a:schemeClr val="accent3"/>
                </a:solidFill>
                <a:latin typeface="Chicle"/>
              </a:rPr>
              <a:t>03</a:t>
            </a:r>
          </a:p>
        </p:txBody>
      </p:sp>
      <p:grpSp>
        <p:nvGrpSpPr>
          <p:cNvPr id="2430" name="Google Shape;2430;p69"/>
          <p:cNvGrpSpPr/>
          <p:nvPr/>
        </p:nvGrpSpPr>
        <p:grpSpPr>
          <a:xfrm>
            <a:off x="1613169" y="4057520"/>
            <a:ext cx="640085" cy="596802"/>
            <a:chOff x="6579756" y="2836445"/>
            <a:chExt cx="1137727" cy="1057597"/>
          </a:xfrm>
        </p:grpSpPr>
        <p:sp>
          <p:nvSpPr>
            <p:cNvPr id="2431" name="Google Shape;2431;p69"/>
            <p:cNvSpPr/>
            <p:nvPr/>
          </p:nvSpPr>
          <p:spPr>
            <a:xfrm>
              <a:off x="6815218" y="3408162"/>
              <a:ext cx="283317" cy="427015"/>
            </a:xfrm>
            <a:custGeom>
              <a:avLst/>
              <a:gdLst/>
              <a:ahLst/>
              <a:cxnLst/>
              <a:rect l="l" t="t" r="r" b="b"/>
              <a:pathLst>
                <a:path w="2291" h="3453" extrusionOk="0">
                  <a:moveTo>
                    <a:pt x="1934" y="0"/>
                  </a:moveTo>
                  <a:cubicBezTo>
                    <a:pt x="1934" y="0"/>
                    <a:pt x="1099" y="830"/>
                    <a:pt x="635" y="1412"/>
                  </a:cubicBezTo>
                  <a:cubicBezTo>
                    <a:pt x="68" y="2122"/>
                    <a:pt x="0" y="3213"/>
                    <a:pt x="741" y="3429"/>
                  </a:cubicBezTo>
                  <a:cubicBezTo>
                    <a:pt x="797" y="3445"/>
                    <a:pt x="851" y="3453"/>
                    <a:pt x="904" y="3453"/>
                  </a:cubicBezTo>
                  <a:cubicBezTo>
                    <a:pt x="1641" y="3453"/>
                    <a:pt x="2052" y="1925"/>
                    <a:pt x="2291" y="279"/>
                  </a:cubicBezTo>
                  <a:lnTo>
                    <a:pt x="1934" y="0"/>
                  </a:ln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69"/>
            <p:cNvSpPr/>
            <p:nvPr/>
          </p:nvSpPr>
          <p:spPr>
            <a:xfrm>
              <a:off x="7165442" y="2880100"/>
              <a:ext cx="311636" cy="387319"/>
            </a:xfrm>
            <a:custGeom>
              <a:avLst/>
              <a:gdLst/>
              <a:ahLst/>
              <a:cxnLst/>
              <a:rect l="l" t="t" r="r" b="b"/>
              <a:pathLst>
                <a:path w="2520" h="3132" extrusionOk="0">
                  <a:moveTo>
                    <a:pt x="1639" y="1"/>
                  </a:moveTo>
                  <a:cubicBezTo>
                    <a:pt x="1255" y="1"/>
                    <a:pt x="809" y="308"/>
                    <a:pt x="572" y="911"/>
                  </a:cubicBezTo>
                  <a:cubicBezTo>
                    <a:pt x="150" y="1981"/>
                    <a:pt x="0" y="2866"/>
                    <a:pt x="0" y="2866"/>
                  </a:cubicBezTo>
                  <a:lnTo>
                    <a:pt x="485" y="3131"/>
                  </a:lnTo>
                  <a:cubicBezTo>
                    <a:pt x="1138" y="2336"/>
                    <a:pt x="2519" y="1416"/>
                    <a:pt x="2294" y="559"/>
                  </a:cubicBezTo>
                  <a:cubicBezTo>
                    <a:pt x="2196" y="185"/>
                    <a:pt x="1936" y="1"/>
                    <a:pt x="1639"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69"/>
            <p:cNvSpPr/>
            <p:nvPr/>
          </p:nvSpPr>
          <p:spPr>
            <a:xfrm>
              <a:off x="7254853" y="3385778"/>
              <a:ext cx="439011" cy="259696"/>
            </a:xfrm>
            <a:custGeom>
              <a:avLst/>
              <a:gdLst/>
              <a:ahLst/>
              <a:cxnLst/>
              <a:rect l="l" t="t" r="r" b="b"/>
              <a:pathLst>
                <a:path w="3550" h="2100" extrusionOk="0">
                  <a:moveTo>
                    <a:pt x="278" y="1"/>
                  </a:moveTo>
                  <a:lnTo>
                    <a:pt x="0" y="359"/>
                  </a:lnTo>
                  <a:cubicBezTo>
                    <a:pt x="0" y="359"/>
                    <a:pt x="543" y="967"/>
                    <a:pt x="1123" y="1430"/>
                  </a:cubicBezTo>
                  <a:cubicBezTo>
                    <a:pt x="1570" y="1786"/>
                    <a:pt x="2233" y="2099"/>
                    <a:pt x="2717" y="2099"/>
                  </a:cubicBezTo>
                  <a:cubicBezTo>
                    <a:pt x="3003" y="2099"/>
                    <a:pt x="3227" y="1990"/>
                    <a:pt x="3307" y="1714"/>
                  </a:cubicBezTo>
                  <a:cubicBezTo>
                    <a:pt x="3550" y="874"/>
                    <a:pt x="2043" y="256"/>
                    <a:pt x="278"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69"/>
            <p:cNvSpPr/>
            <p:nvPr/>
          </p:nvSpPr>
          <p:spPr>
            <a:xfrm>
              <a:off x="6647402" y="3045815"/>
              <a:ext cx="429736" cy="266993"/>
            </a:xfrm>
            <a:custGeom>
              <a:avLst/>
              <a:gdLst/>
              <a:ahLst/>
              <a:cxnLst/>
              <a:rect l="l" t="t" r="r" b="b"/>
              <a:pathLst>
                <a:path w="3475" h="2159" extrusionOk="0">
                  <a:moveTo>
                    <a:pt x="996" y="1"/>
                  </a:moveTo>
                  <a:cubicBezTo>
                    <a:pt x="932" y="1"/>
                    <a:pt x="869" y="8"/>
                    <a:pt x="809" y="25"/>
                  </a:cubicBezTo>
                  <a:cubicBezTo>
                    <a:pt x="0" y="240"/>
                    <a:pt x="188" y="1116"/>
                    <a:pt x="1194" y="1500"/>
                  </a:cubicBezTo>
                  <a:cubicBezTo>
                    <a:pt x="2199" y="1884"/>
                    <a:pt x="3221" y="2158"/>
                    <a:pt x="3221" y="2158"/>
                  </a:cubicBezTo>
                  <a:lnTo>
                    <a:pt x="3475" y="1705"/>
                  </a:lnTo>
                  <a:cubicBezTo>
                    <a:pt x="2786" y="1150"/>
                    <a:pt x="1783" y="1"/>
                    <a:pt x="996"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69"/>
            <p:cNvSpPr/>
            <p:nvPr/>
          </p:nvSpPr>
          <p:spPr>
            <a:xfrm>
              <a:off x="7139348" y="3439326"/>
              <a:ext cx="221608" cy="415638"/>
            </a:xfrm>
            <a:custGeom>
              <a:avLst/>
              <a:gdLst/>
              <a:ahLst/>
              <a:cxnLst/>
              <a:rect l="l" t="t" r="r" b="b"/>
              <a:pathLst>
                <a:path w="1792" h="3361" extrusionOk="0">
                  <a:moveTo>
                    <a:pt x="420" y="1"/>
                  </a:moveTo>
                  <a:lnTo>
                    <a:pt x="0" y="92"/>
                  </a:lnTo>
                  <a:cubicBezTo>
                    <a:pt x="0" y="92"/>
                    <a:pt x="24" y="896"/>
                    <a:pt x="100" y="1628"/>
                  </a:cubicBezTo>
                  <a:cubicBezTo>
                    <a:pt x="180" y="2405"/>
                    <a:pt x="660" y="3361"/>
                    <a:pt x="1164" y="3361"/>
                  </a:cubicBezTo>
                  <a:cubicBezTo>
                    <a:pt x="1322" y="3361"/>
                    <a:pt x="1482" y="3267"/>
                    <a:pt x="1633" y="3045"/>
                  </a:cubicBezTo>
                  <a:cubicBezTo>
                    <a:pt x="1792" y="2813"/>
                    <a:pt x="1741" y="2495"/>
                    <a:pt x="1684" y="2240"/>
                  </a:cubicBezTo>
                  <a:cubicBezTo>
                    <a:pt x="1492" y="1400"/>
                    <a:pt x="934" y="642"/>
                    <a:pt x="420"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69"/>
            <p:cNvSpPr/>
            <p:nvPr/>
          </p:nvSpPr>
          <p:spPr>
            <a:xfrm>
              <a:off x="6903887" y="2858953"/>
              <a:ext cx="262541" cy="393626"/>
            </a:xfrm>
            <a:custGeom>
              <a:avLst/>
              <a:gdLst/>
              <a:ahLst/>
              <a:cxnLst/>
              <a:rect l="l" t="t" r="r" b="b"/>
              <a:pathLst>
                <a:path w="2123" h="3183" extrusionOk="0">
                  <a:moveTo>
                    <a:pt x="879" y="1"/>
                  </a:moveTo>
                  <a:cubicBezTo>
                    <a:pt x="327" y="1"/>
                    <a:pt x="1" y="586"/>
                    <a:pt x="419" y="1404"/>
                  </a:cubicBezTo>
                  <a:cubicBezTo>
                    <a:pt x="731" y="2013"/>
                    <a:pt x="1073" y="2607"/>
                    <a:pt x="1444" y="3183"/>
                  </a:cubicBezTo>
                  <a:lnTo>
                    <a:pt x="1964" y="2993"/>
                  </a:lnTo>
                  <a:cubicBezTo>
                    <a:pt x="1799" y="1979"/>
                    <a:pt x="2122" y="516"/>
                    <a:pt x="1331" y="118"/>
                  </a:cubicBezTo>
                  <a:cubicBezTo>
                    <a:pt x="1172" y="38"/>
                    <a:pt x="1018" y="1"/>
                    <a:pt x="879"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69"/>
            <p:cNvSpPr/>
            <p:nvPr/>
          </p:nvSpPr>
          <p:spPr>
            <a:xfrm>
              <a:off x="7248793" y="3107154"/>
              <a:ext cx="457931" cy="232861"/>
            </a:xfrm>
            <a:custGeom>
              <a:avLst/>
              <a:gdLst/>
              <a:ahLst/>
              <a:cxnLst/>
              <a:rect l="l" t="t" r="r" b="b"/>
              <a:pathLst>
                <a:path w="3703" h="1883" extrusionOk="0">
                  <a:moveTo>
                    <a:pt x="2684" y="0"/>
                  </a:moveTo>
                  <a:cubicBezTo>
                    <a:pt x="2008" y="0"/>
                    <a:pt x="978" y="607"/>
                    <a:pt x="0" y="1438"/>
                  </a:cubicBezTo>
                  <a:lnTo>
                    <a:pt x="84" y="1883"/>
                  </a:lnTo>
                  <a:cubicBezTo>
                    <a:pt x="84" y="1883"/>
                    <a:pt x="898" y="1879"/>
                    <a:pt x="1630" y="1749"/>
                  </a:cubicBezTo>
                  <a:cubicBezTo>
                    <a:pt x="2526" y="1591"/>
                    <a:pt x="3703" y="950"/>
                    <a:pt x="3289" y="299"/>
                  </a:cubicBezTo>
                  <a:cubicBezTo>
                    <a:pt x="3157" y="93"/>
                    <a:pt x="2948" y="0"/>
                    <a:pt x="2684" y="0"/>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69"/>
            <p:cNvSpPr/>
            <p:nvPr/>
          </p:nvSpPr>
          <p:spPr>
            <a:xfrm>
              <a:off x="6617227" y="3326912"/>
              <a:ext cx="443710" cy="234345"/>
            </a:xfrm>
            <a:custGeom>
              <a:avLst/>
              <a:gdLst/>
              <a:ahLst/>
              <a:cxnLst/>
              <a:rect l="l" t="t" r="r" b="b"/>
              <a:pathLst>
                <a:path w="3588" h="1895" extrusionOk="0">
                  <a:moveTo>
                    <a:pt x="3400" y="45"/>
                  </a:moveTo>
                  <a:cubicBezTo>
                    <a:pt x="2385" y="211"/>
                    <a:pt x="696" y="0"/>
                    <a:pt x="299" y="792"/>
                  </a:cubicBezTo>
                  <a:cubicBezTo>
                    <a:pt x="1" y="1384"/>
                    <a:pt x="314" y="1894"/>
                    <a:pt x="920" y="1894"/>
                  </a:cubicBezTo>
                  <a:cubicBezTo>
                    <a:pt x="1123" y="1894"/>
                    <a:pt x="1360" y="1837"/>
                    <a:pt x="1617" y="1705"/>
                  </a:cubicBezTo>
                  <a:cubicBezTo>
                    <a:pt x="2642" y="1181"/>
                    <a:pt x="3587" y="566"/>
                    <a:pt x="3587" y="566"/>
                  </a:cubicBezTo>
                  <a:lnTo>
                    <a:pt x="3400" y="45"/>
                  </a:ln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69"/>
            <p:cNvSpPr/>
            <p:nvPr/>
          </p:nvSpPr>
          <p:spPr>
            <a:xfrm>
              <a:off x="6949520" y="3444891"/>
              <a:ext cx="240405" cy="449151"/>
            </a:xfrm>
            <a:custGeom>
              <a:avLst/>
              <a:gdLst/>
              <a:ahLst/>
              <a:cxnLst/>
              <a:rect l="l" t="t" r="r" b="b"/>
              <a:pathLst>
                <a:path w="1944" h="3632" extrusionOk="0">
                  <a:moveTo>
                    <a:pt x="1023" y="1"/>
                  </a:moveTo>
                  <a:cubicBezTo>
                    <a:pt x="1023" y="1"/>
                    <a:pt x="521" y="1066"/>
                    <a:pt x="284" y="1772"/>
                  </a:cubicBezTo>
                  <a:cubicBezTo>
                    <a:pt x="1" y="2613"/>
                    <a:pt x="287" y="3631"/>
                    <a:pt x="1017" y="3631"/>
                  </a:cubicBezTo>
                  <a:cubicBezTo>
                    <a:pt x="1035" y="3631"/>
                    <a:pt x="1054" y="3631"/>
                    <a:pt x="1072" y="3630"/>
                  </a:cubicBezTo>
                  <a:cubicBezTo>
                    <a:pt x="1944" y="3572"/>
                    <a:pt x="1815" y="1886"/>
                    <a:pt x="1452" y="139"/>
                  </a:cubicBezTo>
                  <a:lnTo>
                    <a:pt x="1023" y="1"/>
                  </a:ln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69"/>
            <p:cNvSpPr/>
            <p:nvPr/>
          </p:nvSpPr>
          <p:spPr>
            <a:xfrm>
              <a:off x="7101259" y="2836445"/>
              <a:ext cx="251287" cy="417740"/>
            </a:xfrm>
            <a:custGeom>
              <a:avLst/>
              <a:gdLst/>
              <a:ahLst/>
              <a:cxnLst/>
              <a:rect l="l" t="t" r="r" b="b"/>
              <a:pathLst>
                <a:path w="2032" h="3378" extrusionOk="0">
                  <a:moveTo>
                    <a:pt x="946" y="1"/>
                  </a:moveTo>
                  <a:cubicBezTo>
                    <a:pt x="501" y="1"/>
                    <a:pt x="50" y="480"/>
                    <a:pt x="30" y="1261"/>
                  </a:cubicBezTo>
                  <a:cubicBezTo>
                    <a:pt x="1" y="2410"/>
                    <a:pt x="160" y="3292"/>
                    <a:pt x="160" y="3292"/>
                  </a:cubicBezTo>
                  <a:lnTo>
                    <a:pt x="707" y="3378"/>
                  </a:lnTo>
                  <a:cubicBezTo>
                    <a:pt x="1047" y="2406"/>
                    <a:pt x="2032" y="1071"/>
                    <a:pt x="1528" y="342"/>
                  </a:cubicBezTo>
                  <a:cubicBezTo>
                    <a:pt x="1366" y="108"/>
                    <a:pt x="1156" y="1"/>
                    <a:pt x="946"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69"/>
            <p:cNvSpPr/>
            <p:nvPr/>
          </p:nvSpPr>
          <p:spPr>
            <a:xfrm>
              <a:off x="7271795" y="3318008"/>
              <a:ext cx="445689" cy="178325"/>
            </a:xfrm>
            <a:custGeom>
              <a:avLst/>
              <a:gdLst/>
              <a:ahLst/>
              <a:cxnLst/>
              <a:rect l="l" t="t" r="r" b="b"/>
              <a:pathLst>
                <a:path w="3604" h="1442" extrusionOk="0">
                  <a:moveTo>
                    <a:pt x="1933" y="0"/>
                  </a:moveTo>
                  <a:cubicBezTo>
                    <a:pt x="1398" y="0"/>
                    <a:pt x="776" y="75"/>
                    <a:pt x="139" y="208"/>
                  </a:cubicBezTo>
                  <a:lnTo>
                    <a:pt x="0" y="638"/>
                  </a:lnTo>
                  <a:cubicBezTo>
                    <a:pt x="0" y="638"/>
                    <a:pt x="718" y="1024"/>
                    <a:pt x="1422" y="1262"/>
                  </a:cubicBezTo>
                  <a:cubicBezTo>
                    <a:pt x="1751" y="1372"/>
                    <a:pt x="2148" y="1441"/>
                    <a:pt x="2512" y="1441"/>
                  </a:cubicBezTo>
                  <a:cubicBezTo>
                    <a:pt x="3103" y="1441"/>
                    <a:pt x="3604" y="1260"/>
                    <a:pt x="3572" y="783"/>
                  </a:cubicBezTo>
                  <a:cubicBezTo>
                    <a:pt x="3535" y="229"/>
                    <a:pt x="2865" y="0"/>
                    <a:pt x="1933" y="0"/>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69"/>
            <p:cNvSpPr/>
            <p:nvPr/>
          </p:nvSpPr>
          <p:spPr>
            <a:xfrm>
              <a:off x="6579756" y="3194093"/>
              <a:ext cx="465846" cy="173502"/>
            </a:xfrm>
            <a:custGeom>
              <a:avLst/>
              <a:gdLst/>
              <a:ahLst/>
              <a:cxnLst/>
              <a:rect l="l" t="t" r="r" b="b"/>
              <a:pathLst>
                <a:path w="3767" h="1403" extrusionOk="0">
                  <a:moveTo>
                    <a:pt x="1223" y="1"/>
                  </a:moveTo>
                  <a:cubicBezTo>
                    <a:pt x="1017" y="1"/>
                    <a:pt x="834" y="43"/>
                    <a:pt x="687" y="145"/>
                  </a:cubicBezTo>
                  <a:cubicBezTo>
                    <a:pt x="0" y="624"/>
                    <a:pt x="476" y="1383"/>
                    <a:pt x="1553" y="1401"/>
                  </a:cubicBezTo>
                  <a:cubicBezTo>
                    <a:pt x="1647" y="1402"/>
                    <a:pt x="1740" y="1403"/>
                    <a:pt x="1833" y="1403"/>
                  </a:cubicBezTo>
                  <a:cubicBezTo>
                    <a:pt x="2804" y="1403"/>
                    <a:pt x="3682" y="1327"/>
                    <a:pt x="3682" y="1327"/>
                  </a:cubicBezTo>
                  <a:lnTo>
                    <a:pt x="3766" y="815"/>
                  </a:lnTo>
                  <a:cubicBezTo>
                    <a:pt x="3054" y="571"/>
                    <a:pt x="1982" y="1"/>
                    <a:pt x="1223"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69"/>
            <p:cNvSpPr/>
            <p:nvPr/>
          </p:nvSpPr>
          <p:spPr>
            <a:xfrm>
              <a:off x="7170265" y="3427454"/>
              <a:ext cx="323384" cy="362462"/>
            </a:xfrm>
            <a:custGeom>
              <a:avLst/>
              <a:gdLst/>
              <a:ahLst/>
              <a:cxnLst/>
              <a:rect l="l" t="t" r="r" b="b"/>
              <a:pathLst>
                <a:path w="2615" h="2931" extrusionOk="0">
                  <a:moveTo>
                    <a:pt x="365" y="0"/>
                  </a:moveTo>
                  <a:lnTo>
                    <a:pt x="0" y="231"/>
                  </a:lnTo>
                  <a:cubicBezTo>
                    <a:pt x="0" y="231"/>
                    <a:pt x="296" y="979"/>
                    <a:pt x="618" y="1640"/>
                  </a:cubicBezTo>
                  <a:cubicBezTo>
                    <a:pt x="926" y="2273"/>
                    <a:pt x="1586" y="2931"/>
                    <a:pt x="2060" y="2931"/>
                  </a:cubicBezTo>
                  <a:cubicBezTo>
                    <a:pt x="2278" y="2931"/>
                    <a:pt x="2456" y="2792"/>
                    <a:pt x="2544" y="2448"/>
                  </a:cubicBezTo>
                  <a:cubicBezTo>
                    <a:pt x="2614" y="2174"/>
                    <a:pt x="2458" y="1893"/>
                    <a:pt x="2316" y="1672"/>
                  </a:cubicBezTo>
                  <a:cubicBezTo>
                    <a:pt x="1849" y="949"/>
                    <a:pt x="1067" y="427"/>
                    <a:pt x="365" y="0"/>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69"/>
            <p:cNvSpPr/>
            <p:nvPr/>
          </p:nvSpPr>
          <p:spPr>
            <a:xfrm>
              <a:off x="6756600" y="2936492"/>
              <a:ext cx="345149" cy="352569"/>
            </a:xfrm>
            <a:custGeom>
              <a:avLst/>
              <a:gdLst/>
              <a:ahLst/>
              <a:cxnLst/>
              <a:rect l="l" t="t" r="r" b="b"/>
              <a:pathLst>
                <a:path w="2791" h="2851" extrusionOk="0">
                  <a:moveTo>
                    <a:pt x="1067" y="0"/>
                  </a:moveTo>
                  <a:cubicBezTo>
                    <a:pt x="293" y="0"/>
                    <a:pt x="1" y="790"/>
                    <a:pt x="794" y="1529"/>
                  </a:cubicBezTo>
                  <a:cubicBezTo>
                    <a:pt x="1295" y="1995"/>
                    <a:pt x="1819" y="2437"/>
                    <a:pt x="2365" y="2850"/>
                  </a:cubicBezTo>
                  <a:lnTo>
                    <a:pt x="2791" y="2495"/>
                  </a:lnTo>
                  <a:cubicBezTo>
                    <a:pt x="2289" y="1599"/>
                    <a:pt x="2092" y="113"/>
                    <a:pt x="1212" y="9"/>
                  </a:cubicBezTo>
                  <a:cubicBezTo>
                    <a:pt x="1162" y="3"/>
                    <a:pt x="1113" y="0"/>
                    <a:pt x="1067" y="0"/>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69"/>
            <p:cNvSpPr/>
            <p:nvPr/>
          </p:nvSpPr>
          <p:spPr>
            <a:xfrm>
              <a:off x="7216640" y="2975200"/>
              <a:ext cx="409826" cy="335750"/>
            </a:xfrm>
            <a:custGeom>
              <a:avLst/>
              <a:gdLst/>
              <a:ahLst/>
              <a:cxnLst/>
              <a:rect l="l" t="t" r="r" b="b"/>
              <a:pathLst>
                <a:path w="3314" h="2715" extrusionOk="0">
                  <a:moveTo>
                    <a:pt x="2322" y="1"/>
                  </a:moveTo>
                  <a:cubicBezTo>
                    <a:pt x="1640" y="1"/>
                    <a:pt x="736" y="1034"/>
                    <a:pt x="0" y="2325"/>
                  </a:cubicBezTo>
                  <a:lnTo>
                    <a:pt x="231" y="2715"/>
                  </a:lnTo>
                  <a:cubicBezTo>
                    <a:pt x="231" y="2715"/>
                    <a:pt x="995" y="2432"/>
                    <a:pt x="1639" y="2059"/>
                  </a:cubicBezTo>
                  <a:cubicBezTo>
                    <a:pt x="2427" y="1605"/>
                    <a:pt x="3313" y="601"/>
                    <a:pt x="2701" y="131"/>
                  </a:cubicBezTo>
                  <a:cubicBezTo>
                    <a:pt x="2586" y="42"/>
                    <a:pt x="2458" y="1"/>
                    <a:pt x="2322" y="1"/>
                  </a:cubicBez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69"/>
            <p:cNvSpPr/>
            <p:nvPr/>
          </p:nvSpPr>
          <p:spPr>
            <a:xfrm>
              <a:off x="6697734" y="3379347"/>
              <a:ext cx="380517" cy="326970"/>
            </a:xfrm>
            <a:custGeom>
              <a:avLst/>
              <a:gdLst/>
              <a:ahLst/>
              <a:cxnLst/>
              <a:rect l="l" t="t" r="r" b="b"/>
              <a:pathLst>
                <a:path w="3077" h="2644" extrusionOk="0">
                  <a:moveTo>
                    <a:pt x="2723" y="1"/>
                  </a:moveTo>
                  <a:cubicBezTo>
                    <a:pt x="1825" y="503"/>
                    <a:pt x="166" y="883"/>
                    <a:pt x="64" y="1762"/>
                  </a:cubicBezTo>
                  <a:cubicBezTo>
                    <a:pt x="1" y="2297"/>
                    <a:pt x="298" y="2644"/>
                    <a:pt x="717" y="2644"/>
                  </a:cubicBezTo>
                  <a:cubicBezTo>
                    <a:pt x="987" y="2644"/>
                    <a:pt x="1308" y="2500"/>
                    <a:pt x="1615" y="2169"/>
                  </a:cubicBezTo>
                  <a:cubicBezTo>
                    <a:pt x="2398" y="1327"/>
                    <a:pt x="3076" y="427"/>
                    <a:pt x="3076" y="427"/>
                  </a:cubicBezTo>
                  <a:lnTo>
                    <a:pt x="2723" y="1"/>
                  </a:lnTo>
                  <a:close/>
                </a:path>
              </a:pathLst>
            </a:custGeom>
            <a:solidFill>
              <a:schemeClr val="accent3"/>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69"/>
            <p:cNvSpPr/>
            <p:nvPr/>
          </p:nvSpPr>
          <p:spPr>
            <a:xfrm>
              <a:off x="6963865" y="3160702"/>
              <a:ext cx="363699" cy="369016"/>
            </a:xfrm>
            <a:custGeom>
              <a:avLst/>
              <a:gdLst/>
              <a:ahLst/>
              <a:cxnLst/>
              <a:rect l="l" t="t" r="r" b="b"/>
              <a:pathLst>
                <a:path w="2941" h="2984" extrusionOk="0">
                  <a:moveTo>
                    <a:pt x="1498" y="0"/>
                  </a:moveTo>
                  <a:cubicBezTo>
                    <a:pt x="726" y="0"/>
                    <a:pt x="1" y="762"/>
                    <a:pt x="42" y="1586"/>
                  </a:cubicBezTo>
                  <a:cubicBezTo>
                    <a:pt x="80" y="2336"/>
                    <a:pt x="673" y="2869"/>
                    <a:pt x="1363" y="2971"/>
                  </a:cubicBezTo>
                  <a:cubicBezTo>
                    <a:pt x="1417" y="2979"/>
                    <a:pt x="1471" y="2983"/>
                    <a:pt x="1525" y="2983"/>
                  </a:cubicBezTo>
                  <a:cubicBezTo>
                    <a:pt x="1706" y="2983"/>
                    <a:pt x="1884" y="2939"/>
                    <a:pt x="2049" y="2860"/>
                  </a:cubicBezTo>
                  <a:cubicBezTo>
                    <a:pt x="2538" y="2629"/>
                    <a:pt x="2913" y="2098"/>
                    <a:pt x="2924" y="1535"/>
                  </a:cubicBezTo>
                  <a:cubicBezTo>
                    <a:pt x="2941" y="676"/>
                    <a:pt x="2415" y="119"/>
                    <a:pt x="1663" y="12"/>
                  </a:cubicBezTo>
                  <a:cubicBezTo>
                    <a:pt x="1608" y="4"/>
                    <a:pt x="1553" y="0"/>
                    <a:pt x="1498" y="0"/>
                  </a:cubicBezTo>
                  <a:close/>
                </a:path>
              </a:pathLst>
            </a:custGeom>
            <a:solidFill>
              <a:schemeClr val="l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48" name="Google Shape;2448;p69"/>
          <p:cNvSpPr/>
          <p:nvPr/>
        </p:nvSpPr>
        <p:spPr>
          <a:xfrm>
            <a:off x="7643775" y="3835450"/>
            <a:ext cx="233400" cy="233400"/>
          </a:xfrm>
          <a:prstGeom prst="ellipse">
            <a:avLst/>
          </a:prstGeom>
          <a:solidFill>
            <a:schemeClr val="accent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69"/>
          <p:cNvSpPr/>
          <p:nvPr/>
        </p:nvSpPr>
        <p:spPr>
          <a:xfrm>
            <a:off x="6809063" y="4310175"/>
            <a:ext cx="91500" cy="915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50" name="Google Shape;2450;p69"/>
          <p:cNvGrpSpPr/>
          <p:nvPr/>
        </p:nvGrpSpPr>
        <p:grpSpPr>
          <a:xfrm>
            <a:off x="2775100" y="205738"/>
            <a:ext cx="640080" cy="512056"/>
            <a:chOff x="4589775" y="4310050"/>
            <a:chExt cx="640080" cy="512056"/>
          </a:xfrm>
        </p:grpSpPr>
        <p:sp>
          <p:nvSpPr>
            <p:cNvPr id="2451" name="Google Shape;2451;p69"/>
            <p:cNvSpPr/>
            <p:nvPr/>
          </p:nvSpPr>
          <p:spPr>
            <a:xfrm>
              <a:off x="4589775" y="4310050"/>
              <a:ext cx="640080" cy="512056"/>
            </a:xfrm>
            <a:custGeom>
              <a:avLst/>
              <a:gdLst/>
              <a:ahLst/>
              <a:cxnLst/>
              <a:rect l="l" t="t" r="r" b="b"/>
              <a:pathLst>
                <a:path w="9374" h="7782" extrusionOk="0">
                  <a:moveTo>
                    <a:pt x="5238" y="0"/>
                  </a:moveTo>
                  <a:cubicBezTo>
                    <a:pt x="4387" y="0"/>
                    <a:pt x="3684" y="896"/>
                    <a:pt x="3735" y="1697"/>
                  </a:cubicBezTo>
                  <a:cubicBezTo>
                    <a:pt x="3748" y="1918"/>
                    <a:pt x="3764" y="2113"/>
                    <a:pt x="3781" y="2281"/>
                  </a:cubicBezTo>
                  <a:cubicBezTo>
                    <a:pt x="3524" y="1994"/>
                    <a:pt x="3112" y="1667"/>
                    <a:pt x="2571" y="1667"/>
                  </a:cubicBezTo>
                  <a:cubicBezTo>
                    <a:pt x="2275" y="1667"/>
                    <a:pt x="1941" y="1764"/>
                    <a:pt x="1573" y="2019"/>
                  </a:cubicBezTo>
                  <a:cubicBezTo>
                    <a:pt x="1" y="3103"/>
                    <a:pt x="1187" y="4745"/>
                    <a:pt x="2349" y="4799"/>
                  </a:cubicBezTo>
                  <a:cubicBezTo>
                    <a:pt x="2627" y="4812"/>
                    <a:pt x="2861" y="4816"/>
                    <a:pt x="3059" y="4816"/>
                  </a:cubicBezTo>
                  <a:cubicBezTo>
                    <a:pt x="3086" y="4816"/>
                    <a:pt x="3112" y="4816"/>
                    <a:pt x="3138" y="4816"/>
                  </a:cubicBezTo>
                  <a:lnTo>
                    <a:pt x="3138" y="4816"/>
                  </a:lnTo>
                  <a:cubicBezTo>
                    <a:pt x="2697" y="5217"/>
                    <a:pt x="2144" y="6001"/>
                    <a:pt x="2895" y="7046"/>
                  </a:cubicBezTo>
                  <a:cubicBezTo>
                    <a:pt x="3272" y="7573"/>
                    <a:pt x="3708" y="7781"/>
                    <a:pt x="4120" y="7781"/>
                  </a:cubicBezTo>
                  <a:cubicBezTo>
                    <a:pt x="4923" y="7781"/>
                    <a:pt x="5638" y="6990"/>
                    <a:pt x="5659" y="6222"/>
                  </a:cubicBezTo>
                  <a:cubicBezTo>
                    <a:pt x="5667" y="5962"/>
                    <a:pt x="5668" y="5741"/>
                    <a:pt x="5667" y="5552"/>
                  </a:cubicBezTo>
                  <a:lnTo>
                    <a:pt x="5667" y="5552"/>
                  </a:lnTo>
                  <a:cubicBezTo>
                    <a:pt x="5926" y="5805"/>
                    <a:pt x="6338" y="6099"/>
                    <a:pt x="6848" y="6099"/>
                  </a:cubicBezTo>
                  <a:cubicBezTo>
                    <a:pt x="7173" y="6099"/>
                    <a:pt x="7539" y="5980"/>
                    <a:pt x="7930" y="5653"/>
                  </a:cubicBezTo>
                  <a:cubicBezTo>
                    <a:pt x="9373" y="4452"/>
                    <a:pt x="8112" y="2954"/>
                    <a:pt x="6966" y="2954"/>
                  </a:cubicBezTo>
                  <a:cubicBezTo>
                    <a:pt x="6946" y="2954"/>
                    <a:pt x="6926" y="2955"/>
                    <a:pt x="6907" y="2956"/>
                  </a:cubicBezTo>
                  <a:cubicBezTo>
                    <a:pt x="6653" y="2966"/>
                    <a:pt x="6436" y="2982"/>
                    <a:pt x="6250" y="2997"/>
                  </a:cubicBezTo>
                  <a:cubicBezTo>
                    <a:pt x="6660" y="2606"/>
                    <a:pt x="7347" y="1704"/>
                    <a:pt x="6414" y="626"/>
                  </a:cubicBezTo>
                  <a:cubicBezTo>
                    <a:pt x="6029" y="179"/>
                    <a:pt x="5618" y="0"/>
                    <a:pt x="5238" y="0"/>
                  </a:cubicBezTo>
                  <a:close/>
                </a:path>
              </a:pathLst>
            </a:custGeom>
            <a:solidFill>
              <a:srgbClr val="FF882C"/>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69"/>
            <p:cNvSpPr/>
            <p:nvPr/>
          </p:nvSpPr>
          <p:spPr>
            <a:xfrm>
              <a:off x="4834149" y="4493909"/>
              <a:ext cx="133151" cy="120217"/>
            </a:xfrm>
            <a:custGeom>
              <a:avLst/>
              <a:gdLst/>
              <a:ahLst/>
              <a:cxnLst/>
              <a:rect l="l" t="t" r="r" b="b"/>
              <a:pathLst>
                <a:path w="1950" h="1827" extrusionOk="0">
                  <a:moveTo>
                    <a:pt x="974" y="1"/>
                  </a:moveTo>
                  <a:cubicBezTo>
                    <a:pt x="654" y="1"/>
                    <a:pt x="354" y="169"/>
                    <a:pt x="188" y="450"/>
                  </a:cubicBezTo>
                  <a:cubicBezTo>
                    <a:pt x="0" y="768"/>
                    <a:pt x="22" y="1168"/>
                    <a:pt x="244" y="1462"/>
                  </a:cubicBezTo>
                  <a:cubicBezTo>
                    <a:pt x="420" y="1696"/>
                    <a:pt x="693" y="1827"/>
                    <a:pt x="976" y="1827"/>
                  </a:cubicBezTo>
                  <a:cubicBezTo>
                    <a:pt x="1051" y="1827"/>
                    <a:pt x="1127" y="1818"/>
                    <a:pt x="1203" y="1798"/>
                  </a:cubicBezTo>
                  <a:cubicBezTo>
                    <a:pt x="1559" y="1706"/>
                    <a:pt x="1826" y="1407"/>
                    <a:pt x="1878" y="1042"/>
                  </a:cubicBezTo>
                  <a:cubicBezTo>
                    <a:pt x="1949" y="543"/>
                    <a:pt x="1601" y="81"/>
                    <a:pt x="1103" y="10"/>
                  </a:cubicBezTo>
                  <a:cubicBezTo>
                    <a:pt x="1060" y="4"/>
                    <a:pt x="1017" y="1"/>
                    <a:pt x="974" y="1"/>
                  </a:cubicBezTo>
                  <a:close/>
                </a:path>
              </a:pathLst>
            </a:custGeom>
            <a:solidFill>
              <a:schemeClr val="accent1"/>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53" name="Google Shape;2453;p69"/>
          <p:cNvSpPr/>
          <p:nvPr/>
        </p:nvSpPr>
        <p:spPr>
          <a:xfrm>
            <a:off x="7979625" y="1466850"/>
            <a:ext cx="142800" cy="142800"/>
          </a:xfrm>
          <a:prstGeom prst="ellipse">
            <a:avLst/>
          </a:prstGeom>
          <a:solidFill>
            <a:srgbClr val="FDD7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69"/>
          <p:cNvSpPr/>
          <p:nvPr/>
        </p:nvSpPr>
        <p:spPr>
          <a:xfrm>
            <a:off x="939450" y="3433725"/>
            <a:ext cx="233400" cy="233400"/>
          </a:xfrm>
          <a:prstGeom prst="ellipse">
            <a:avLst/>
          </a:prstGeom>
          <a:solidFill>
            <a:schemeClr val="accent6"/>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It involves self-paced learning, either CD-ROM-based, Network-based, Intranet-based or Internet-based. It may include access to instructors through online bulletin boards, online discussion groups and e-mail. Or, it may be totally self-contained with links to reference materials in place of a live instructor.</a:t>
            </a:r>
            <a:br>
              <a:rPr lang="en-US" sz="1800" dirty="0"/>
            </a:br>
            <a:endParaRPr lang="en-US" sz="1800" dirty="0"/>
          </a:p>
        </p:txBody>
      </p:sp>
    </p:spTree>
    <p:extLst>
      <p:ext uri="{BB962C8B-B14F-4D97-AF65-F5344CB8AC3E}">
        <p14:creationId xmlns:p14="http://schemas.microsoft.com/office/powerpoint/2010/main" val="2536812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65"/>
        <p:cNvGrpSpPr/>
        <p:nvPr/>
      </p:nvGrpSpPr>
      <p:grpSpPr>
        <a:xfrm>
          <a:off x="0" y="0"/>
          <a:ext cx="0" cy="0"/>
          <a:chOff x="0" y="0"/>
          <a:chExt cx="0" cy="0"/>
        </a:xfrm>
      </p:grpSpPr>
      <p:sp>
        <p:nvSpPr>
          <p:cNvPr id="2566" name="Google Shape;2566;p76"/>
          <p:cNvSpPr txBox="1">
            <a:spLocks noGrp="1"/>
          </p:cNvSpPr>
          <p:nvPr>
            <p:ph type="title"/>
          </p:nvPr>
        </p:nvSpPr>
        <p:spPr>
          <a:xfrm>
            <a:off x="2536975" y="1993338"/>
            <a:ext cx="5523300" cy="753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US" i="1" dirty="0" smtClean="0">
                <a:solidFill>
                  <a:schemeClr val="lt1"/>
                </a:solidFill>
              </a:rPr>
              <a:t>What are the positive effects of e-learning </a:t>
            </a:r>
            <a:endParaRPr i="1" dirty="0">
              <a:solidFill>
                <a:schemeClr val="lt1"/>
              </a:solidFill>
            </a:endParaRPr>
          </a:p>
        </p:txBody>
      </p:sp>
      <p:sp>
        <p:nvSpPr>
          <p:cNvPr id="2568" name="Google Shape;2568;p76"/>
          <p:cNvSpPr/>
          <p:nvPr/>
        </p:nvSpPr>
        <p:spPr>
          <a:xfrm>
            <a:off x="1083728" y="2037282"/>
            <a:ext cx="1259335" cy="1068925"/>
          </a:xfrm>
          <a:prstGeom prst="rect">
            <a:avLst/>
          </a:prstGeom>
        </p:spPr>
        <p:txBody>
          <a:bodyPr>
            <a:prstTxWarp prst="textPlain">
              <a:avLst/>
            </a:prstTxWarp>
          </a:bodyPr>
          <a:lstStyle/>
          <a:p>
            <a:pPr lvl="0" algn="ctr"/>
            <a:r>
              <a:rPr b="0" i="0">
                <a:ln w="9525" cap="flat" cmpd="sng">
                  <a:solidFill>
                    <a:schemeClr val="dk1"/>
                  </a:solidFill>
                  <a:prstDash val="solid"/>
                  <a:round/>
                  <a:headEnd type="none" w="sm" len="sm"/>
                  <a:tailEnd type="none" w="sm" len="sm"/>
                </a:ln>
                <a:solidFill>
                  <a:schemeClr val="accent5"/>
                </a:solidFill>
                <a:latin typeface="Chicle"/>
              </a:rPr>
              <a:t>04</a:t>
            </a:r>
          </a:p>
        </p:txBody>
      </p:sp>
      <p:sp>
        <p:nvSpPr>
          <p:cNvPr id="2569" name="Google Shape;2569;p76"/>
          <p:cNvSpPr/>
          <p:nvPr/>
        </p:nvSpPr>
        <p:spPr>
          <a:xfrm rot="10800000" flipH="1">
            <a:off x="5981613" y="362105"/>
            <a:ext cx="233400" cy="233400"/>
          </a:xfrm>
          <a:prstGeom prst="ellipse">
            <a:avLst/>
          </a:prstGeom>
          <a:solidFill>
            <a:srgbClr val="FF383A"/>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70" name="Google Shape;2570;p76"/>
          <p:cNvGrpSpPr/>
          <p:nvPr/>
        </p:nvGrpSpPr>
        <p:grpSpPr>
          <a:xfrm>
            <a:off x="398131" y="3917482"/>
            <a:ext cx="640085" cy="596802"/>
            <a:chOff x="6579756" y="2836445"/>
            <a:chExt cx="1137727" cy="1057597"/>
          </a:xfrm>
        </p:grpSpPr>
        <p:sp>
          <p:nvSpPr>
            <p:cNvPr id="2571" name="Google Shape;2571;p76"/>
            <p:cNvSpPr/>
            <p:nvPr/>
          </p:nvSpPr>
          <p:spPr>
            <a:xfrm>
              <a:off x="6815218" y="3408162"/>
              <a:ext cx="283317" cy="427015"/>
            </a:xfrm>
            <a:custGeom>
              <a:avLst/>
              <a:gdLst/>
              <a:ahLst/>
              <a:cxnLst/>
              <a:rect l="l" t="t" r="r" b="b"/>
              <a:pathLst>
                <a:path w="2291" h="3453" extrusionOk="0">
                  <a:moveTo>
                    <a:pt x="1934" y="0"/>
                  </a:moveTo>
                  <a:cubicBezTo>
                    <a:pt x="1934" y="0"/>
                    <a:pt x="1099" y="830"/>
                    <a:pt x="635" y="1412"/>
                  </a:cubicBezTo>
                  <a:cubicBezTo>
                    <a:pt x="68" y="2122"/>
                    <a:pt x="0" y="3213"/>
                    <a:pt x="741" y="3429"/>
                  </a:cubicBezTo>
                  <a:cubicBezTo>
                    <a:pt x="797" y="3445"/>
                    <a:pt x="851" y="3453"/>
                    <a:pt x="904" y="3453"/>
                  </a:cubicBezTo>
                  <a:cubicBezTo>
                    <a:pt x="1641" y="3453"/>
                    <a:pt x="2052" y="1925"/>
                    <a:pt x="2291" y="279"/>
                  </a:cubicBezTo>
                  <a:lnTo>
                    <a:pt x="1934" y="0"/>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76"/>
            <p:cNvSpPr/>
            <p:nvPr/>
          </p:nvSpPr>
          <p:spPr>
            <a:xfrm>
              <a:off x="7165442" y="2880100"/>
              <a:ext cx="311636" cy="387319"/>
            </a:xfrm>
            <a:custGeom>
              <a:avLst/>
              <a:gdLst/>
              <a:ahLst/>
              <a:cxnLst/>
              <a:rect l="l" t="t" r="r" b="b"/>
              <a:pathLst>
                <a:path w="2520" h="3132" extrusionOk="0">
                  <a:moveTo>
                    <a:pt x="1639" y="1"/>
                  </a:moveTo>
                  <a:cubicBezTo>
                    <a:pt x="1255" y="1"/>
                    <a:pt x="809" y="308"/>
                    <a:pt x="572" y="911"/>
                  </a:cubicBezTo>
                  <a:cubicBezTo>
                    <a:pt x="150" y="1981"/>
                    <a:pt x="0" y="2866"/>
                    <a:pt x="0" y="2866"/>
                  </a:cubicBezTo>
                  <a:lnTo>
                    <a:pt x="485" y="3131"/>
                  </a:lnTo>
                  <a:cubicBezTo>
                    <a:pt x="1138" y="2336"/>
                    <a:pt x="2519" y="1416"/>
                    <a:pt x="2294" y="559"/>
                  </a:cubicBezTo>
                  <a:cubicBezTo>
                    <a:pt x="2196" y="185"/>
                    <a:pt x="1936" y="1"/>
                    <a:pt x="1639"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76"/>
            <p:cNvSpPr/>
            <p:nvPr/>
          </p:nvSpPr>
          <p:spPr>
            <a:xfrm>
              <a:off x="7254853" y="3385778"/>
              <a:ext cx="439011" cy="259696"/>
            </a:xfrm>
            <a:custGeom>
              <a:avLst/>
              <a:gdLst/>
              <a:ahLst/>
              <a:cxnLst/>
              <a:rect l="l" t="t" r="r" b="b"/>
              <a:pathLst>
                <a:path w="3550" h="2100" extrusionOk="0">
                  <a:moveTo>
                    <a:pt x="278" y="1"/>
                  </a:moveTo>
                  <a:lnTo>
                    <a:pt x="0" y="359"/>
                  </a:lnTo>
                  <a:cubicBezTo>
                    <a:pt x="0" y="359"/>
                    <a:pt x="543" y="967"/>
                    <a:pt x="1123" y="1430"/>
                  </a:cubicBezTo>
                  <a:cubicBezTo>
                    <a:pt x="1570" y="1786"/>
                    <a:pt x="2233" y="2099"/>
                    <a:pt x="2717" y="2099"/>
                  </a:cubicBezTo>
                  <a:cubicBezTo>
                    <a:pt x="3003" y="2099"/>
                    <a:pt x="3227" y="1990"/>
                    <a:pt x="3307" y="1714"/>
                  </a:cubicBezTo>
                  <a:cubicBezTo>
                    <a:pt x="3550" y="874"/>
                    <a:pt x="2043" y="256"/>
                    <a:pt x="278"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76"/>
            <p:cNvSpPr/>
            <p:nvPr/>
          </p:nvSpPr>
          <p:spPr>
            <a:xfrm>
              <a:off x="6647402" y="3045815"/>
              <a:ext cx="429736" cy="266993"/>
            </a:xfrm>
            <a:custGeom>
              <a:avLst/>
              <a:gdLst/>
              <a:ahLst/>
              <a:cxnLst/>
              <a:rect l="l" t="t" r="r" b="b"/>
              <a:pathLst>
                <a:path w="3475" h="2159" extrusionOk="0">
                  <a:moveTo>
                    <a:pt x="996" y="1"/>
                  </a:moveTo>
                  <a:cubicBezTo>
                    <a:pt x="932" y="1"/>
                    <a:pt x="869" y="8"/>
                    <a:pt x="809" y="25"/>
                  </a:cubicBezTo>
                  <a:cubicBezTo>
                    <a:pt x="0" y="240"/>
                    <a:pt x="188" y="1116"/>
                    <a:pt x="1194" y="1500"/>
                  </a:cubicBezTo>
                  <a:cubicBezTo>
                    <a:pt x="2199" y="1884"/>
                    <a:pt x="3221" y="2158"/>
                    <a:pt x="3221" y="2158"/>
                  </a:cubicBezTo>
                  <a:lnTo>
                    <a:pt x="3475" y="1705"/>
                  </a:lnTo>
                  <a:cubicBezTo>
                    <a:pt x="2786" y="1150"/>
                    <a:pt x="1783" y="1"/>
                    <a:pt x="996"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76"/>
            <p:cNvSpPr/>
            <p:nvPr/>
          </p:nvSpPr>
          <p:spPr>
            <a:xfrm>
              <a:off x="7139348" y="3439326"/>
              <a:ext cx="221608" cy="415638"/>
            </a:xfrm>
            <a:custGeom>
              <a:avLst/>
              <a:gdLst/>
              <a:ahLst/>
              <a:cxnLst/>
              <a:rect l="l" t="t" r="r" b="b"/>
              <a:pathLst>
                <a:path w="1792" h="3361" extrusionOk="0">
                  <a:moveTo>
                    <a:pt x="420" y="1"/>
                  </a:moveTo>
                  <a:lnTo>
                    <a:pt x="0" y="92"/>
                  </a:lnTo>
                  <a:cubicBezTo>
                    <a:pt x="0" y="92"/>
                    <a:pt x="24" y="896"/>
                    <a:pt x="100" y="1628"/>
                  </a:cubicBezTo>
                  <a:cubicBezTo>
                    <a:pt x="180" y="2405"/>
                    <a:pt x="660" y="3361"/>
                    <a:pt x="1164" y="3361"/>
                  </a:cubicBezTo>
                  <a:cubicBezTo>
                    <a:pt x="1322" y="3361"/>
                    <a:pt x="1482" y="3267"/>
                    <a:pt x="1633" y="3045"/>
                  </a:cubicBezTo>
                  <a:cubicBezTo>
                    <a:pt x="1792" y="2813"/>
                    <a:pt x="1741" y="2495"/>
                    <a:pt x="1684" y="2240"/>
                  </a:cubicBezTo>
                  <a:cubicBezTo>
                    <a:pt x="1492" y="1400"/>
                    <a:pt x="934" y="642"/>
                    <a:pt x="420"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76"/>
            <p:cNvSpPr/>
            <p:nvPr/>
          </p:nvSpPr>
          <p:spPr>
            <a:xfrm>
              <a:off x="6903887" y="2858953"/>
              <a:ext cx="262541" cy="393626"/>
            </a:xfrm>
            <a:custGeom>
              <a:avLst/>
              <a:gdLst/>
              <a:ahLst/>
              <a:cxnLst/>
              <a:rect l="l" t="t" r="r" b="b"/>
              <a:pathLst>
                <a:path w="2123" h="3183" extrusionOk="0">
                  <a:moveTo>
                    <a:pt x="879" y="1"/>
                  </a:moveTo>
                  <a:cubicBezTo>
                    <a:pt x="327" y="1"/>
                    <a:pt x="1" y="586"/>
                    <a:pt x="419" y="1404"/>
                  </a:cubicBezTo>
                  <a:cubicBezTo>
                    <a:pt x="731" y="2013"/>
                    <a:pt x="1073" y="2607"/>
                    <a:pt x="1444" y="3183"/>
                  </a:cubicBezTo>
                  <a:lnTo>
                    <a:pt x="1964" y="2993"/>
                  </a:lnTo>
                  <a:cubicBezTo>
                    <a:pt x="1799" y="1979"/>
                    <a:pt x="2122" y="516"/>
                    <a:pt x="1331" y="118"/>
                  </a:cubicBezTo>
                  <a:cubicBezTo>
                    <a:pt x="1172" y="38"/>
                    <a:pt x="1018" y="1"/>
                    <a:pt x="879"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76"/>
            <p:cNvSpPr/>
            <p:nvPr/>
          </p:nvSpPr>
          <p:spPr>
            <a:xfrm>
              <a:off x="7248793" y="3107154"/>
              <a:ext cx="457931" cy="232861"/>
            </a:xfrm>
            <a:custGeom>
              <a:avLst/>
              <a:gdLst/>
              <a:ahLst/>
              <a:cxnLst/>
              <a:rect l="l" t="t" r="r" b="b"/>
              <a:pathLst>
                <a:path w="3703" h="1883" extrusionOk="0">
                  <a:moveTo>
                    <a:pt x="2684" y="0"/>
                  </a:moveTo>
                  <a:cubicBezTo>
                    <a:pt x="2008" y="0"/>
                    <a:pt x="978" y="607"/>
                    <a:pt x="0" y="1438"/>
                  </a:cubicBezTo>
                  <a:lnTo>
                    <a:pt x="84" y="1883"/>
                  </a:lnTo>
                  <a:cubicBezTo>
                    <a:pt x="84" y="1883"/>
                    <a:pt x="898" y="1879"/>
                    <a:pt x="1630" y="1749"/>
                  </a:cubicBezTo>
                  <a:cubicBezTo>
                    <a:pt x="2526" y="1591"/>
                    <a:pt x="3703" y="950"/>
                    <a:pt x="3289" y="299"/>
                  </a:cubicBezTo>
                  <a:cubicBezTo>
                    <a:pt x="3157" y="93"/>
                    <a:pt x="2948" y="0"/>
                    <a:pt x="2684"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76"/>
            <p:cNvSpPr/>
            <p:nvPr/>
          </p:nvSpPr>
          <p:spPr>
            <a:xfrm>
              <a:off x="6617227" y="3326912"/>
              <a:ext cx="443710" cy="234345"/>
            </a:xfrm>
            <a:custGeom>
              <a:avLst/>
              <a:gdLst/>
              <a:ahLst/>
              <a:cxnLst/>
              <a:rect l="l" t="t" r="r" b="b"/>
              <a:pathLst>
                <a:path w="3588" h="1895" extrusionOk="0">
                  <a:moveTo>
                    <a:pt x="3400" y="45"/>
                  </a:moveTo>
                  <a:cubicBezTo>
                    <a:pt x="2385" y="211"/>
                    <a:pt x="696" y="0"/>
                    <a:pt x="299" y="792"/>
                  </a:cubicBezTo>
                  <a:cubicBezTo>
                    <a:pt x="1" y="1384"/>
                    <a:pt x="314" y="1894"/>
                    <a:pt x="920" y="1894"/>
                  </a:cubicBezTo>
                  <a:cubicBezTo>
                    <a:pt x="1123" y="1894"/>
                    <a:pt x="1360" y="1837"/>
                    <a:pt x="1617" y="1705"/>
                  </a:cubicBezTo>
                  <a:cubicBezTo>
                    <a:pt x="2642" y="1181"/>
                    <a:pt x="3587" y="566"/>
                    <a:pt x="3587" y="566"/>
                  </a:cubicBezTo>
                  <a:lnTo>
                    <a:pt x="3400" y="45"/>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76"/>
            <p:cNvSpPr/>
            <p:nvPr/>
          </p:nvSpPr>
          <p:spPr>
            <a:xfrm>
              <a:off x="6949520" y="3444891"/>
              <a:ext cx="240405" cy="449151"/>
            </a:xfrm>
            <a:custGeom>
              <a:avLst/>
              <a:gdLst/>
              <a:ahLst/>
              <a:cxnLst/>
              <a:rect l="l" t="t" r="r" b="b"/>
              <a:pathLst>
                <a:path w="1944" h="3632" extrusionOk="0">
                  <a:moveTo>
                    <a:pt x="1023" y="1"/>
                  </a:moveTo>
                  <a:cubicBezTo>
                    <a:pt x="1023" y="1"/>
                    <a:pt x="521" y="1066"/>
                    <a:pt x="284" y="1772"/>
                  </a:cubicBezTo>
                  <a:cubicBezTo>
                    <a:pt x="1" y="2613"/>
                    <a:pt x="287" y="3631"/>
                    <a:pt x="1017" y="3631"/>
                  </a:cubicBezTo>
                  <a:cubicBezTo>
                    <a:pt x="1035" y="3631"/>
                    <a:pt x="1054" y="3631"/>
                    <a:pt x="1072" y="3630"/>
                  </a:cubicBezTo>
                  <a:cubicBezTo>
                    <a:pt x="1944" y="3572"/>
                    <a:pt x="1815" y="1886"/>
                    <a:pt x="1452" y="139"/>
                  </a:cubicBezTo>
                  <a:lnTo>
                    <a:pt x="1023" y="1"/>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76"/>
            <p:cNvSpPr/>
            <p:nvPr/>
          </p:nvSpPr>
          <p:spPr>
            <a:xfrm>
              <a:off x="7101259" y="2836445"/>
              <a:ext cx="251287" cy="417740"/>
            </a:xfrm>
            <a:custGeom>
              <a:avLst/>
              <a:gdLst/>
              <a:ahLst/>
              <a:cxnLst/>
              <a:rect l="l" t="t" r="r" b="b"/>
              <a:pathLst>
                <a:path w="2032" h="3378" extrusionOk="0">
                  <a:moveTo>
                    <a:pt x="946" y="1"/>
                  </a:moveTo>
                  <a:cubicBezTo>
                    <a:pt x="501" y="1"/>
                    <a:pt x="50" y="480"/>
                    <a:pt x="30" y="1261"/>
                  </a:cubicBezTo>
                  <a:cubicBezTo>
                    <a:pt x="1" y="2410"/>
                    <a:pt x="160" y="3292"/>
                    <a:pt x="160" y="3292"/>
                  </a:cubicBezTo>
                  <a:lnTo>
                    <a:pt x="707" y="3378"/>
                  </a:lnTo>
                  <a:cubicBezTo>
                    <a:pt x="1047" y="2406"/>
                    <a:pt x="2032" y="1071"/>
                    <a:pt x="1528" y="342"/>
                  </a:cubicBezTo>
                  <a:cubicBezTo>
                    <a:pt x="1366" y="108"/>
                    <a:pt x="1156" y="1"/>
                    <a:pt x="946"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76"/>
            <p:cNvSpPr/>
            <p:nvPr/>
          </p:nvSpPr>
          <p:spPr>
            <a:xfrm>
              <a:off x="7271795" y="3318008"/>
              <a:ext cx="445689" cy="178325"/>
            </a:xfrm>
            <a:custGeom>
              <a:avLst/>
              <a:gdLst/>
              <a:ahLst/>
              <a:cxnLst/>
              <a:rect l="l" t="t" r="r" b="b"/>
              <a:pathLst>
                <a:path w="3604" h="1442" extrusionOk="0">
                  <a:moveTo>
                    <a:pt x="1933" y="0"/>
                  </a:moveTo>
                  <a:cubicBezTo>
                    <a:pt x="1398" y="0"/>
                    <a:pt x="776" y="75"/>
                    <a:pt x="139" y="208"/>
                  </a:cubicBezTo>
                  <a:lnTo>
                    <a:pt x="0" y="638"/>
                  </a:lnTo>
                  <a:cubicBezTo>
                    <a:pt x="0" y="638"/>
                    <a:pt x="718" y="1024"/>
                    <a:pt x="1422" y="1262"/>
                  </a:cubicBezTo>
                  <a:cubicBezTo>
                    <a:pt x="1751" y="1372"/>
                    <a:pt x="2148" y="1441"/>
                    <a:pt x="2512" y="1441"/>
                  </a:cubicBezTo>
                  <a:cubicBezTo>
                    <a:pt x="3103" y="1441"/>
                    <a:pt x="3604" y="1260"/>
                    <a:pt x="3572" y="783"/>
                  </a:cubicBezTo>
                  <a:cubicBezTo>
                    <a:pt x="3535" y="229"/>
                    <a:pt x="2865" y="0"/>
                    <a:pt x="1933"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76"/>
            <p:cNvSpPr/>
            <p:nvPr/>
          </p:nvSpPr>
          <p:spPr>
            <a:xfrm>
              <a:off x="6579756" y="3194093"/>
              <a:ext cx="465846" cy="173502"/>
            </a:xfrm>
            <a:custGeom>
              <a:avLst/>
              <a:gdLst/>
              <a:ahLst/>
              <a:cxnLst/>
              <a:rect l="l" t="t" r="r" b="b"/>
              <a:pathLst>
                <a:path w="3767" h="1403" extrusionOk="0">
                  <a:moveTo>
                    <a:pt x="1223" y="1"/>
                  </a:moveTo>
                  <a:cubicBezTo>
                    <a:pt x="1017" y="1"/>
                    <a:pt x="834" y="43"/>
                    <a:pt x="687" y="145"/>
                  </a:cubicBezTo>
                  <a:cubicBezTo>
                    <a:pt x="0" y="624"/>
                    <a:pt x="476" y="1383"/>
                    <a:pt x="1553" y="1401"/>
                  </a:cubicBezTo>
                  <a:cubicBezTo>
                    <a:pt x="1647" y="1402"/>
                    <a:pt x="1740" y="1403"/>
                    <a:pt x="1833" y="1403"/>
                  </a:cubicBezTo>
                  <a:cubicBezTo>
                    <a:pt x="2804" y="1403"/>
                    <a:pt x="3682" y="1327"/>
                    <a:pt x="3682" y="1327"/>
                  </a:cubicBezTo>
                  <a:lnTo>
                    <a:pt x="3766" y="815"/>
                  </a:lnTo>
                  <a:cubicBezTo>
                    <a:pt x="3054" y="571"/>
                    <a:pt x="1982" y="1"/>
                    <a:pt x="1223"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76"/>
            <p:cNvSpPr/>
            <p:nvPr/>
          </p:nvSpPr>
          <p:spPr>
            <a:xfrm>
              <a:off x="7170265" y="3427454"/>
              <a:ext cx="323384" cy="362462"/>
            </a:xfrm>
            <a:custGeom>
              <a:avLst/>
              <a:gdLst/>
              <a:ahLst/>
              <a:cxnLst/>
              <a:rect l="l" t="t" r="r" b="b"/>
              <a:pathLst>
                <a:path w="2615" h="2931" extrusionOk="0">
                  <a:moveTo>
                    <a:pt x="365" y="0"/>
                  </a:moveTo>
                  <a:lnTo>
                    <a:pt x="0" y="231"/>
                  </a:lnTo>
                  <a:cubicBezTo>
                    <a:pt x="0" y="231"/>
                    <a:pt x="296" y="979"/>
                    <a:pt x="618" y="1640"/>
                  </a:cubicBezTo>
                  <a:cubicBezTo>
                    <a:pt x="926" y="2273"/>
                    <a:pt x="1586" y="2931"/>
                    <a:pt x="2060" y="2931"/>
                  </a:cubicBezTo>
                  <a:cubicBezTo>
                    <a:pt x="2278" y="2931"/>
                    <a:pt x="2456" y="2792"/>
                    <a:pt x="2544" y="2448"/>
                  </a:cubicBezTo>
                  <a:cubicBezTo>
                    <a:pt x="2614" y="2174"/>
                    <a:pt x="2458" y="1893"/>
                    <a:pt x="2316" y="1672"/>
                  </a:cubicBezTo>
                  <a:cubicBezTo>
                    <a:pt x="1849" y="949"/>
                    <a:pt x="1067" y="427"/>
                    <a:pt x="365"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76"/>
            <p:cNvSpPr/>
            <p:nvPr/>
          </p:nvSpPr>
          <p:spPr>
            <a:xfrm>
              <a:off x="6756600" y="2936492"/>
              <a:ext cx="345149" cy="352569"/>
            </a:xfrm>
            <a:custGeom>
              <a:avLst/>
              <a:gdLst/>
              <a:ahLst/>
              <a:cxnLst/>
              <a:rect l="l" t="t" r="r" b="b"/>
              <a:pathLst>
                <a:path w="2791" h="2851" extrusionOk="0">
                  <a:moveTo>
                    <a:pt x="1067" y="0"/>
                  </a:moveTo>
                  <a:cubicBezTo>
                    <a:pt x="293" y="0"/>
                    <a:pt x="1" y="790"/>
                    <a:pt x="794" y="1529"/>
                  </a:cubicBezTo>
                  <a:cubicBezTo>
                    <a:pt x="1295" y="1995"/>
                    <a:pt x="1819" y="2437"/>
                    <a:pt x="2365" y="2850"/>
                  </a:cubicBezTo>
                  <a:lnTo>
                    <a:pt x="2791" y="2495"/>
                  </a:lnTo>
                  <a:cubicBezTo>
                    <a:pt x="2289" y="1599"/>
                    <a:pt x="2092" y="113"/>
                    <a:pt x="1212" y="9"/>
                  </a:cubicBezTo>
                  <a:cubicBezTo>
                    <a:pt x="1162" y="3"/>
                    <a:pt x="1113" y="0"/>
                    <a:pt x="1067"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76"/>
            <p:cNvSpPr/>
            <p:nvPr/>
          </p:nvSpPr>
          <p:spPr>
            <a:xfrm>
              <a:off x="7216640" y="2975200"/>
              <a:ext cx="409826" cy="335750"/>
            </a:xfrm>
            <a:custGeom>
              <a:avLst/>
              <a:gdLst/>
              <a:ahLst/>
              <a:cxnLst/>
              <a:rect l="l" t="t" r="r" b="b"/>
              <a:pathLst>
                <a:path w="3314" h="2715" extrusionOk="0">
                  <a:moveTo>
                    <a:pt x="2322" y="1"/>
                  </a:moveTo>
                  <a:cubicBezTo>
                    <a:pt x="1640" y="1"/>
                    <a:pt x="736" y="1034"/>
                    <a:pt x="0" y="2325"/>
                  </a:cubicBezTo>
                  <a:lnTo>
                    <a:pt x="231" y="2715"/>
                  </a:lnTo>
                  <a:cubicBezTo>
                    <a:pt x="231" y="2715"/>
                    <a:pt x="995" y="2432"/>
                    <a:pt x="1639" y="2059"/>
                  </a:cubicBezTo>
                  <a:cubicBezTo>
                    <a:pt x="2427" y="1605"/>
                    <a:pt x="3313" y="601"/>
                    <a:pt x="2701" y="131"/>
                  </a:cubicBezTo>
                  <a:cubicBezTo>
                    <a:pt x="2586" y="42"/>
                    <a:pt x="2458" y="1"/>
                    <a:pt x="2322" y="1"/>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76"/>
            <p:cNvSpPr/>
            <p:nvPr/>
          </p:nvSpPr>
          <p:spPr>
            <a:xfrm>
              <a:off x="6697734" y="3379347"/>
              <a:ext cx="380517" cy="326970"/>
            </a:xfrm>
            <a:custGeom>
              <a:avLst/>
              <a:gdLst/>
              <a:ahLst/>
              <a:cxnLst/>
              <a:rect l="l" t="t" r="r" b="b"/>
              <a:pathLst>
                <a:path w="3077" h="2644" extrusionOk="0">
                  <a:moveTo>
                    <a:pt x="2723" y="1"/>
                  </a:moveTo>
                  <a:cubicBezTo>
                    <a:pt x="1825" y="503"/>
                    <a:pt x="166" y="883"/>
                    <a:pt x="64" y="1762"/>
                  </a:cubicBezTo>
                  <a:cubicBezTo>
                    <a:pt x="1" y="2297"/>
                    <a:pt x="298" y="2644"/>
                    <a:pt x="717" y="2644"/>
                  </a:cubicBezTo>
                  <a:cubicBezTo>
                    <a:pt x="987" y="2644"/>
                    <a:pt x="1308" y="2500"/>
                    <a:pt x="1615" y="2169"/>
                  </a:cubicBezTo>
                  <a:cubicBezTo>
                    <a:pt x="2398" y="1327"/>
                    <a:pt x="3076" y="427"/>
                    <a:pt x="3076" y="427"/>
                  </a:cubicBezTo>
                  <a:lnTo>
                    <a:pt x="2723" y="1"/>
                  </a:ln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76"/>
            <p:cNvSpPr/>
            <p:nvPr/>
          </p:nvSpPr>
          <p:spPr>
            <a:xfrm>
              <a:off x="6963865" y="3160702"/>
              <a:ext cx="363699" cy="369016"/>
            </a:xfrm>
            <a:custGeom>
              <a:avLst/>
              <a:gdLst/>
              <a:ahLst/>
              <a:cxnLst/>
              <a:rect l="l" t="t" r="r" b="b"/>
              <a:pathLst>
                <a:path w="2941" h="2984" extrusionOk="0">
                  <a:moveTo>
                    <a:pt x="1498" y="0"/>
                  </a:moveTo>
                  <a:cubicBezTo>
                    <a:pt x="726" y="0"/>
                    <a:pt x="1" y="762"/>
                    <a:pt x="42" y="1586"/>
                  </a:cubicBezTo>
                  <a:cubicBezTo>
                    <a:pt x="80" y="2336"/>
                    <a:pt x="673" y="2869"/>
                    <a:pt x="1363" y="2971"/>
                  </a:cubicBezTo>
                  <a:cubicBezTo>
                    <a:pt x="1417" y="2979"/>
                    <a:pt x="1471" y="2983"/>
                    <a:pt x="1525" y="2983"/>
                  </a:cubicBezTo>
                  <a:cubicBezTo>
                    <a:pt x="1706" y="2983"/>
                    <a:pt x="1884" y="2939"/>
                    <a:pt x="2049" y="2860"/>
                  </a:cubicBezTo>
                  <a:cubicBezTo>
                    <a:pt x="2538" y="2629"/>
                    <a:pt x="2913" y="2098"/>
                    <a:pt x="2924" y="1535"/>
                  </a:cubicBezTo>
                  <a:cubicBezTo>
                    <a:pt x="2941" y="676"/>
                    <a:pt x="2415" y="119"/>
                    <a:pt x="1663" y="12"/>
                  </a:cubicBezTo>
                  <a:cubicBezTo>
                    <a:pt x="1608" y="4"/>
                    <a:pt x="1553" y="0"/>
                    <a:pt x="1498" y="0"/>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88" name="Google Shape;2588;p76"/>
          <p:cNvSpPr/>
          <p:nvPr/>
        </p:nvSpPr>
        <p:spPr>
          <a:xfrm>
            <a:off x="2713125" y="4337875"/>
            <a:ext cx="142800" cy="142800"/>
          </a:xfrm>
          <a:prstGeom prst="ellipse">
            <a:avLst/>
          </a:prstGeom>
          <a:solidFill>
            <a:srgbClr val="FDD7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89" name="Google Shape;2589;p76"/>
          <p:cNvGrpSpPr/>
          <p:nvPr/>
        </p:nvGrpSpPr>
        <p:grpSpPr>
          <a:xfrm flipH="1">
            <a:off x="3716752" y="4083331"/>
            <a:ext cx="599025" cy="661501"/>
            <a:chOff x="6810001" y="3625275"/>
            <a:chExt cx="413577" cy="456711"/>
          </a:xfrm>
        </p:grpSpPr>
        <p:sp>
          <p:nvSpPr>
            <p:cNvPr id="2590" name="Google Shape;2590;p76"/>
            <p:cNvSpPr/>
            <p:nvPr/>
          </p:nvSpPr>
          <p:spPr>
            <a:xfrm>
              <a:off x="6906861" y="3755919"/>
              <a:ext cx="288698" cy="260210"/>
            </a:xfrm>
            <a:custGeom>
              <a:avLst/>
              <a:gdLst/>
              <a:ahLst/>
              <a:cxnLst/>
              <a:rect l="l" t="t" r="r" b="b"/>
              <a:pathLst>
                <a:path w="8614" h="7764" extrusionOk="0">
                  <a:moveTo>
                    <a:pt x="0" y="1"/>
                  </a:moveTo>
                  <a:cubicBezTo>
                    <a:pt x="1" y="1"/>
                    <a:pt x="1379" y="2585"/>
                    <a:pt x="2795" y="4480"/>
                  </a:cubicBezTo>
                  <a:cubicBezTo>
                    <a:pt x="4078" y="6197"/>
                    <a:pt x="5272" y="7764"/>
                    <a:pt x="6379" y="7764"/>
                  </a:cubicBezTo>
                  <a:cubicBezTo>
                    <a:pt x="6493" y="7764"/>
                    <a:pt x="6607" y="7747"/>
                    <a:pt x="6720" y="7712"/>
                  </a:cubicBezTo>
                  <a:cubicBezTo>
                    <a:pt x="7921" y="7337"/>
                    <a:pt x="8614" y="5635"/>
                    <a:pt x="5959" y="4260"/>
                  </a:cubicBezTo>
                  <a:cubicBezTo>
                    <a:pt x="3305" y="2886"/>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76"/>
            <p:cNvSpPr/>
            <p:nvPr/>
          </p:nvSpPr>
          <p:spPr>
            <a:xfrm>
              <a:off x="6906861" y="3755919"/>
              <a:ext cx="308774" cy="100243"/>
            </a:xfrm>
            <a:custGeom>
              <a:avLst/>
              <a:gdLst/>
              <a:ahLst/>
              <a:cxnLst/>
              <a:rect l="l" t="t" r="r" b="b"/>
              <a:pathLst>
                <a:path w="9213" h="2991" extrusionOk="0">
                  <a:moveTo>
                    <a:pt x="0" y="1"/>
                  </a:moveTo>
                  <a:cubicBezTo>
                    <a:pt x="1642" y="1264"/>
                    <a:pt x="3555" y="2990"/>
                    <a:pt x="6080" y="2990"/>
                  </a:cubicBezTo>
                  <a:cubicBezTo>
                    <a:pt x="6650" y="2990"/>
                    <a:pt x="7252" y="2902"/>
                    <a:pt x="7888" y="2701"/>
                  </a:cubicBezTo>
                  <a:cubicBezTo>
                    <a:pt x="9212" y="2283"/>
                    <a:pt x="8520" y="386"/>
                    <a:pt x="7007" y="386"/>
                  </a:cubicBezTo>
                  <a:cubicBezTo>
                    <a:pt x="6809" y="386"/>
                    <a:pt x="6596" y="418"/>
                    <a:pt x="6372" y="491"/>
                  </a:cubicBezTo>
                  <a:cubicBezTo>
                    <a:pt x="5803" y="676"/>
                    <a:pt x="5149" y="747"/>
                    <a:pt x="4482" y="747"/>
                  </a:cubicBezTo>
                  <a:cubicBezTo>
                    <a:pt x="2313" y="747"/>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76"/>
            <p:cNvSpPr/>
            <p:nvPr/>
          </p:nvSpPr>
          <p:spPr>
            <a:xfrm>
              <a:off x="6880484" y="3755919"/>
              <a:ext cx="100713" cy="296608"/>
            </a:xfrm>
            <a:custGeom>
              <a:avLst/>
              <a:gdLst/>
              <a:ahLst/>
              <a:cxnLst/>
              <a:rect l="l" t="t" r="r" b="b"/>
              <a:pathLst>
                <a:path w="3005" h="8850" extrusionOk="0">
                  <a:moveTo>
                    <a:pt x="787" y="1"/>
                  </a:moveTo>
                  <a:lnTo>
                    <a:pt x="787" y="1"/>
                  </a:lnTo>
                  <a:cubicBezTo>
                    <a:pt x="1117" y="3853"/>
                    <a:pt x="1" y="6071"/>
                    <a:pt x="155" y="7500"/>
                  </a:cubicBezTo>
                  <a:cubicBezTo>
                    <a:pt x="236" y="8237"/>
                    <a:pt x="806" y="8849"/>
                    <a:pt x="1397" y="8849"/>
                  </a:cubicBezTo>
                  <a:cubicBezTo>
                    <a:pt x="1951" y="8849"/>
                    <a:pt x="2524" y="8310"/>
                    <a:pt x="2729" y="6830"/>
                  </a:cubicBezTo>
                  <a:cubicBezTo>
                    <a:pt x="3005" y="4828"/>
                    <a:pt x="788" y="1"/>
                    <a:pt x="787"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76"/>
            <p:cNvSpPr/>
            <p:nvPr/>
          </p:nvSpPr>
          <p:spPr>
            <a:xfrm>
              <a:off x="6906861" y="3755919"/>
              <a:ext cx="316717" cy="179808"/>
            </a:xfrm>
            <a:custGeom>
              <a:avLst/>
              <a:gdLst/>
              <a:ahLst/>
              <a:cxnLst/>
              <a:rect l="l" t="t" r="r" b="b"/>
              <a:pathLst>
                <a:path w="9450" h="5365" extrusionOk="0">
                  <a:moveTo>
                    <a:pt x="0" y="1"/>
                  </a:moveTo>
                  <a:lnTo>
                    <a:pt x="0" y="1"/>
                  </a:lnTo>
                  <a:cubicBezTo>
                    <a:pt x="1" y="1"/>
                    <a:pt x="4007" y="5364"/>
                    <a:pt x="7261" y="5364"/>
                  </a:cubicBezTo>
                  <a:cubicBezTo>
                    <a:pt x="7451" y="5364"/>
                    <a:pt x="7639" y="5346"/>
                    <a:pt x="7823" y="5307"/>
                  </a:cubicBezTo>
                  <a:cubicBezTo>
                    <a:pt x="9450" y="4963"/>
                    <a:pt x="9354" y="2634"/>
                    <a:pt x="6664" y="2420"/>
                  </a:cubicBezTo>
                  <a:cubicBezTo>
                    <a:pt x="3696" y="2183"/>
                    <a:pt x="1" y="1"/>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76"/>
            <p:cNvSpPr/>
            <p:nvPr/>
          </p:nvSpPr>
          <p:spPr>
            <a:xfrm>
              <a:off x="6906861" y="3755919"/>
              <a:ext cx="168212" cy="326067"/>
            </a:xfrm>
            <a:custGeom>
              <a:avLst/>
              <a:gdLst/>
              <a:ahLst/>
              <a:cxnLst/>
              <a:rect l="l" t="t" r="r" b="b"/>
              <a:pathLst>
                <a:path w="5019" h="9729" extrusionOk="0">
                  <a:moveTo>
                    <a:pt x="0" y="1"/>
                  </a:moveTo>
                  <a:cubicBezTo>
                    <a:pt x="1" y="1"/>
                    <a:pt x="1031" y="2300"/>
                    <a:pt x="1324" y="3445"/>
                  </a:cubicBezTo>
                  <a:cubicBezTo>
                    <a:pt x="1938" y="5841"/>
                    <a:pt x="2120" y="7608"/>
                    <a:pt x="2275" y="8334"/>
                  </a:cubicBezTo>
                  <a:cubicBezTo>
                    <a:pt x="2464" y="9213"/>
                    <a:pt x="3091" y="9728"/>
                    <a:pt x="3666" y="9728"/>
                  </a:cubicBezTo>
                  <a:cubicBezTo>
                    <a:pt x="4383" y="9728"/>
                    <a:pt x="5018" y="8927"/>
                    <a:pt x="4617" y="7029"/>
                  </a:cubicBezTo>
                  <a:cubicBezTo>
                    <a:pt x="3895" y="3611"/>
                    <a:pt x="361" y="220"/>
                    <a:pt x="0" y="1"/>
                  </a:cubicBezTo>
                  <a:close/>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76"/>
            <p:cNvSpPr/>
            <p:nvPr/>
          </p:nvSpPr>
          <p:spPr>
            <a:xfrm>
              <a:off x="6810001" y="3625275"/>
              <a:ext cx="230114" cy="255988"/>
            </a:xfrm>
            <a:custGeom>
              <a:avLst/>
              <a:gdLst/>
              <a:ahLst/>
              <a:cxnLst/>
              <a:rect l="l" t="t" r="r" b="b"/>
              <a:pathLst>
                <a:path w="6866" h="7638" extrusionOk="0">
                  <a:moveTo>
                    <a:pt x="294" y="0"/>
                  </a:moveTo>
                  <a:cubicBezTo>
                    <a:pt x="219" y="0"/>
                    <a:pt x="118" y="53"/>
                    <a:pt x="1" y="251"/>
                  </a:cubicBezTo>
                  <a:cubicBezTo>
                    <a:pt x="1" y="251"/>
                    <a:pt x="875" y="1846"/>
                    <a:pt x="2111" y="3087"/>
                  </a:cubicBezTo>
                  <a:cubicBezTo>
                    <a:pt x="2791" y="3773"/>
                    <a:pt x="3059" y="4768"/>
                    <a:pt x="2815" y="5703"/>
                  </a:cubicBezTo>
                  <a:cubicBezTo>
                    <a:pt x="2645" y="6367"/>
                    <a:pt x="2469" y="6903"/>
                    <a:pt x="2469" y="6903"/>
                  </a:cubicBezTo>
                  <a:cubicBezTo>
                    <a:pt x="2469" y="6903"/>
                    <a:pt x="2666" y="7637"/>
                    <a:pt x="3177" y="7637"/>
                  </a:cubicBezTo>
                  <a:cubicBezTo>
                    <a:pt x="3211" y="7637"/>
                    <a:pt x="3246" y="7634"/>
                    <a:pt x="3283" y="7627"/>
                  </a:cubicBezTo>
                  <a:cubicBezTo>
                    <a:pt x="3996" y="7492"/>
                    <a:pt x="3979" y="6663"/>
                    <a:pt x="3979" y="6663"/>
                  </a:cubicBezTo>
                  <a:lnTo>
                    <a:pt x="3979" y="6663"/>
                  </a:lnTo>
                  <a:cubicBezTo>
                    <a:pt x="3979" y="6663"/>
                    <a:pt x="4172" y="7463"/>
                    <a:pt x="4585" y="7463"/>
                  </a:cubicBezTo>
                  <a:cubicBezTo>
                    <a:pt x="4642" y="7463"/>
                    <a:pt x="4703" y="7448"/>
                    <a:pt x="4768" y="7414"/>
                  </a:cubicBezTo>
                  <a:cubicBezTo>
                    <a:pt x="5308" y="7129"/>
                    <a:pt x="5095" y="6328"/>
                    <a:pt x="5095" y="6328"/>
                  </a:cubicBezTo>
                  <a:lnTo>
                    <a:pt x="5095" y="6328"/>
                  </a:lnTo>
                  <a:cubicBezTo>
                    <a:pt x="5095" y="6328"/>
                    <a:pt x="5368" y="6777"/>
                    <a:pt x="5722" y="6777"/>
                  </a:cubicBezTo>
                  <a:cubicBezTo>
                    <a:pt x="5871" y="6777"/>
                    <a:pt x="6034" y="6698"/>
                    <a:pt x="6198" y="6472"/>
                  </a:cubicBezTo>
                  <a:cubicBezTo>
                    <a:pt x="6750" y="5710"/>
                    <a:pt x="5779" y="5214"/>
                    <a:pt x="5779" y="5214"/>
                  </a:cubicBezTo>
                  <a:cubicBezTo>
                    <a:pt x="5779" y="5214"/>
                    <a:pt x="6349" y="5139"/>
                    <a:pt x="6587" y="4717"/>
                  </a:cubicBezTo>
                  <a:cubicBezTo>
                    <a:pt x="6866" y="4221"/>
                    <a:pt x="6482" y="3676"/>
                    <a:pt x="6482" y="3676"/>
                  </a:cubicBezTo>
                  <a:cubicBezTo>
                    <a:pt x="6482" y="3676"/>
                    <a:pt x="5659" y="3828"/>
                    <a:pt x="4919" y="3915"/>
                  </a:cubicBezTo>
                  <a:lnTo>
                    <a:pt x="4897" y="3917"/>
                  </a:lnTo>
                  <a:cubicBezTo>
                    <a:pt x="4798" y="3929"/>
                    <a:pt x="4699" y="3934"/>
                    <a:pt x="4600" y="3934"/>
                  </a:cubicBezTo>
                  <a:cubicBezTo>
                    <a:pt x="3832" y="3934"/>
                    <a:pt x="3095" y="3601"/>
                    <a:pt x="2577" y="3024"/>
                  </a:cubicBezTo>
                  <a:cubicBezTo>
                    <a:pt x="1791" y="2149"/>
                    <a:pt x="888" y="968"/>
                    <a:pt x="431" y="71"/>
                  </a:cubicBezTo>
                  <a:cubicBezTo>
                    <a:pt x="431" y="71"/>
                    <a:pt x="380" y="0"/>
                    <a:pt x="294" y="0"/>
                  </a:cubicBezTo>
                  <a:close/>
                </a:path>
              </a:pathLst>
            </a:custGeom>
            <a:solidFill>
              <a:srgbClr val="AABD39"/>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76"/>
            <p:cNvSpPr/>
            <p:nvPr/>
          </p:nvSpPr>
          <p:spPr>
            <a:xfrm>
              <a:off x="6922815" y="3880664"/>
              <a:ext cx="1676" cy="50976"/>
            </a:xfrm>
            <a:custGeom>
              <a:avLst/>
              <a:gdLst/>
              <a:ahLst/>
              <a:cxnLst/>
              <a:rect l="l" t="t" r="r" b="b"/>
              <a:pathLst>
                <a:path w="50" h="1521" fill="none" extrusionOk="0">
                  <a:moveTo>
                    <a:pt x="50" y="0"/>
                  </a:moveTo>
                  <a:cubicBezTo>
                    <a:pt x="34" y="507"/>
                    <a:pt x="18" y="1013"/>
                    <a:pt x="1" y="152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76"/>
            <p:cNvSpPr/>
            <p:nvPr/>
          </p:nvSpPr>
          <p:spPr>
            <a:xfrm>
              <a:off x="6976272" y="3868397"/>
              <a:ext cx="30532" cy="70717"/>
            </a:xfrm>
            <a:custGeom>
              <a:avLst/>
              <a:gdLst/>
              <a:ahLst/>
              <a:cxnLst/>
              <a:rect l="l" t="t" r="r" b="b"/>
              <a:pathLst>
                <a:path w="911" h="2110" fill="none" extrusionOk="0">
                  <a:moveTo>
                    <a:pt x="1" y="1"/>
                  </a:moveTo>
                  <a:cubicBezTo>
                    <a:pt x="304" y="704"/>
                    <a:pt x="607" y="1407"/>
                    <a:pt x="910" y="211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76"/>
            <p:cNvSpPr/>
            <p:nvPr/>
          </p:nvSpPr>
          <p:spPr>
            <a:xfrm>
              <a:off x="7022524" y="3838702"/>
              <a:ext cx="50809" cy="22958"/>
            </a:xfrm>
            <a:custGeom>
              <a:avLst/>
              <a:gdLst/>
              <a:ahLst/>
              <a:cxnLst/>
              <a:rect l="l" t="t" r="r" b="b"/>
              <a:pathLst>
                <a:path w="1516" h="685" fill="none" extrusionOk="0">
                  <a:moveTo>
                    <a:pt x="1" y="1"/>
                  </a:moveTo>
                  <a:cubicBezTo>
                    <a:pt x="448" y="340"/>
                    <a:pt x="965" y="574"/>
                    <a:pt x="1515" y="685"/>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76"/>
            <p:cNvSpPr/>
            <p:nvPr/>
          </p:nvSpPr>
          <p:spPr>
            <a:xfrm>
              <a:off x="7019038" y="3795802"/>
              <a:ext cx="71454" cy="4089"/>
            </a:xfrm>
            <a:custGeom>
              <a:avLst/>
              <a:gdLst/>
              <a:ahLst/>
              <a:cxnLst/>
              <a:rect l="l" t="t" r="r" b="b"/>
              <a:pathLst>
                <a:path w="2132" h="122" fill="none" extrusionOk="0">
                  <a:moveTo>
                    <a:pt x="1" y="0"/>
                  </a:moveTo>
                  <a:lnTo>
                    <a:pt x="2132" y="121"/>
                  </a:ln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76"/>
            <p:cNvSpPr/>
            <p:nvPr/>
          </p:nvSpPr>
          <p:spPr>
            <a:xfrm>
              <a:off x="7013340" y="3882306"/>
              <a:ext cx="47558" cy="49569"/>
            </a:xfrm>
            <a:custGeom>
              <a:avLst/>
              <a:gdLst/>
              <a:ahLst/>
              <a:cxnLst/>
              <a:rect l="l" t="t" r="r" b="b"/>
              <a:pathLst>
                <a:path w="1419" h="1479" fill="none" extrusionOk="0">
                  <a:moveTo>
                    <a:pt x="1418" y="1478"/>
                  </a:moveTo>
                  <a:cubicBezTo>
                    <a:pt x="907" y="1024"/>
                    <a:pt x="432" y="530"/>
                    <a:pt x="1" y="0"/>
                  </a:cubicBezTo>
                </a:path>
              </a:pathLst>
            </a:custGeom>
            <a:solidFill>
              <a:srgbClr val="FFFFFF"/>
            </a:solidFill>
            <a:ln w="9525"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01" name="Google Shape;2601;p76"/>
          <p:cNvGrpSpPr/>
          <p:nvPr/>
        </p:nvGrpSpPr>
        <p:grpSpPr>
          <a:xfrm>
            <a:off x="7864243" y="489242"/>
            <a:ext cx="640076" cy="693410"/>
            <a:chOff x="3569800" y="1054200"/>
            <a:chExt cx="223350" cy="236175"/>
          </a:xfrm>
        </p:grpSpPr>
        <p:sp>
          <p:nvSpPr>
            <p:cNvPr id="2602" name="Google Shape;2602;p76"/>
            <p:cNvSpPr/>
            <p:nvPr/>
          </p:nvSpPr>
          <p:spPr>
            <a:xfrm>
              <a:off x="3621200" y="1054200"/>
              <a:ext cx="80825" cy="107950"/>
            </a:xfrm>
            <a:custGeom>
              <a:avLst/>
              <a:gdLst/>
              <a:ahLst/>
              <a:cxnLst/>
              <a:rect l="l" t="t" r="r" b="b"/>
              <a:pathLst>
                <a:path w="3233" h="4318" extrusionOk="0">
                  <a:moveTo>
                    <a:pt x="1424" y="1"/>
                  </a:moveTo>
                  <a:cubicBezTo>
                    <a:pt x="1309" y="1"/>
                    <a:pt x="1201" y="17"/>
                    <a:pt x="1106" y="45"/>
                  </a:cubicBezTo>
                  <a:cubicBezTo>
                    <a:pt x="1077" y="54"/>
                    <a:pt x="1069" y="71"/>
                    <a:pt x="1011" y="119"/>
                  </a:cubicBezTo>
                  <a:cubicBezTo>
                    <a:pt x="741" y="344"/>
                    <a:pt x="0" y="1070"/>
                    <a:pt x="292" y="2067"/>
                  </a:cubicBezTo>
                  <a:cubicBezTo>
                    <a:pt x="627" y="3214"/>
                    <a:pt x="1724" y="4318"/>
                    <a:pt x="2266" y="4318"/>
                  </a:cubicBezTo>
                  <a:cubicBezTo>
                    <a:pt x="2283" y="4318"/>
                    <a:pt x="2299" y="4317"/>
                    <a:pt x="2314" y="4315"/>
                  </a:cubicBezTo>
                  <a:cubicBezTo>
                    <a:pt x="2327" y="4313"/>
                    <a:pt x="2339" y="4310"/>
                    <a:pt x="2350" y="4308"/>
                  </a:cubicBezTo>
                  <a:cubicBezTo>
                    <a:pt x="2822" y="4169"/>
                    <a:pt x="3232" y="2521"/>
                    <a:pt x="2879" y="1311"/>
                  </a:cubicBezTo>
                  <a:cubicBezTo>
                    <a:pt x="2590" y="321"/>
                    <a:pt x="1937" y="1"/>
                    <a:pt x="1424" y="1"/>
                  </a:cubicBezTo>
                  <a:close/>
                </a:path>
              </a:pathLst>
            </a:custGeom>
            <a:solidFill>
              <a:schemeClr val="accent3"/>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76"/>
            <p:cNvSpPr/>
            <p:nvPr/>
          </p:nvSpPr>
          <p:spPr>
            <a:xfrm>
              <a:off x="3619425" y="1184050"/>
              <a:ext cx="83025" cy="106325"/>
            </a:xfrm>
            <a:custGeom>
              <a:avLst/>
              <a:gdLst/>
              <a:ahLst/>
              <a:cxnLst/>
              <a:rect l="l" t="t" r="r" b="b"/>
              <a:pathLst>
                <a:path w="3321" h="4253" extrusionOk="0">
                  <a:moveTo>
                    <a:pt x="2394" y="0"/>
                  </a:moveTo>
                  <a:cubicBezTo>
                    <a:pt x="1871" y="0"/>
                    <a:pt x="736" y="1079"/>
                    <a:pt x="379" y="2211"/>
                  </a:cubicBezTo>
                  <a:cubicBezTo>
                    <a:pt x="1" y="3414"/>
                    <a:pt x="631" y="4086"/>
                    <a:pt x="1151" y="4250"/>
                  </a:cubicBezTo>
                  <a:cubicBezTo>
                    <a:pt x="1159" y="4252"/>
                    <a:pt x="1166" y="4253"/>
                    <a:pt x="1173" y="4253"/>
                  </a:cubicBezTo>
                  <a:cubicBezTo>
                    <a:pt x="1193" y="4253"/>
                    <a:pt x="1216" y="4246"/>
                    <a:pt x="1269" y="4241"/>
                  </a:cubicBezTo>
                  <a:cubicBezTo>
                    <a:pt x="1620" y="4203"/>
                    <a:pt x="2639" y="4011"/>
                    <a:pt x="2951" y="3020"/>
                  </a:cubicBezTo>
                  <a:cubicBezTo>
                    <a:pt x="3321" y="1845"/>
                    <a:pt x="2993" y="260"/>
                    <a:pt x="2518" y="27"/>
                  </a:cubicBezTo>
                  <a:cubicBezTo>
                    <a:pt x="2507" y="22"/>
                    <a:pt x="2495" y="17"/>
                    <a:pt x="2483" y="13"/>
                  </a:cubicBezTo>
                  <a:cubicBezTo>
                    <a:pt x="2456" y="4"/>
                    <a:pt x="2426" y="0"/>
                    <a:pt x="2394" y="0"/>
                  </a:cubicBezTo>
                  <a:close/>
                </a:path>
              </a:pathLst>
            </a:custGeom>
            <a:solidFill>
              <a:schemeClr val="accent3"/>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76"/>
            <p:cNvSpPr/>
            <p:nvPr/>
          </p:nvSpPr>
          <p:spPr>
            <a:xfrm>
              <a:off x="3687600" y="1177975"/>
              <a:ext cx="105550" cy="83200"/>
            </a:xfrm>
            <a:custGeom>
              <a:avLst/>
              <a:gdLst/>
              <a:ahLst/>
              <a:cxnLst/>
              <a:rect l="l" t="t" r="r" b="b"/>
              <a:pathLst>
                <a:path w="4222" h="3328" extrusionOk="0">
                  <a:moveTo>
                    <a:pt x="875" y="1"/>
                  </a:moveTo>
                  <a:cubicBezTo>
                    <a:pt x="600" y="1"/>
                    <a:pt x="390" y="54"/>
                    <a:pt x="298" y="165"/>
                  </a:cubicBezTo>
                  <a:cubicBezTo>
                    <a:pt x="289" y="174"/>
                    <a:pt x="282" y="184"/>
                    <a:pt x="276" y="195"/>
                  </a:cubicBezTo>
                  <a:cubicBezTo>
                    <a:pt x="0" y="646"/>
                    <a:pt x="579" y="2158"/>
                    <a:pt x="1523" y="2949"/>
                  </a:cubicBezTo>
                  <a:cubicBezTo>
                    <a:pt x="1864" y="3235"/>
                    <a:pt x="2235" y="3327"/>
                    <a:pt x="2573" y="3327"/>
                  </a:cubicBezTo>
                  <a:cubicBezTo>
                    <a:pt x="3025" y="3327"/>
                    <a:pt x="3416" y="3162"/>
                    <a:pt x="3596" y="3072"/>
                  </a:cubicBezTo>
                  <a:cubicBezTo>
                    <a:pt x="3664" y="3037"/>
                    <a:pt x="3683" y="3037"/>
                    <a:pt x="3702" y="3014"/>
                  </a:cubicBezTo>
                  <a:cubicBezTo>
                    <a:pt x="4052" y="2597"/>
                    <a:pt x="4221" y="1692"/>
                    <a:pt x="3254" y="882"/>
                  </a:cubicBezTo>
                  <a:cubicBezTo>
                    <a:pt x="2571" y="310"/>
                    <a:pt x="1535" y="1"/>
                    <a:pt x="875" y="1"/>
                  </a:cubicBezTo>
                  <a:close/>
                </a:path>
              </a:pathLst>
            </a:custGeom>
            <a:solidFill>
              <a:schemeClr val="accent3"/>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76"/>
            <p:cNvSpPr/>
            <p:nvPr/>
          </p:nvSpPr>
          <p:spPr>
            <a:xfrm>
              <a:off x="3683925" y="1100100"/>
              <a:ext cx="106575" cy="81400"/>
            </a:xfrm>
            <a:custGeom>
              <a:avLst/>
              <a:gdLst/>
              <a:ahLst/>
              <a:cxnLst/>
              <a:rect l="l" t="t" r="r" b="b"/>
              <a:pathLst>
                <a:path w="4263" h="3256" extrusionOk="0">
                  <a:moveTo>
                    <a:pt x="2608" y="1"/>
                  </a:moveTo>
                  <a:cubicBezTo>
                    <a:pt x="2291" y="1"/>
                    <a:pt x="1946" y="85"/>
                    <a:pt x="1620" y="335"/>
                  </a:cubicBezTo>
                  <a:cubicBezTo>
                    <a:pt x="643" y="1084"/>
                    <a:pt x="0" y="2571"/>
                    <a:pt x="256" y="3033"/>
                  </a:cubicBezTo>
                  <a:cubicBezTo>
                    <a:pt x="261" y="3045"/>
                    <a:pt x="269" y="3055"/>
                    <a:pt x="276" y="3065"/>
                  </a:cubicBezTo>
                  <a:cubicBezTo>
                    <a:pt x="374" y="3192"/>
                    <a:pt x="620" y="3255"/>
                    <a:pt x="943" y="3255"/>
                  </a:cubicBezTo>
                  <a:cubicBezTo>
                    <a:pt x="1605" y="3255"/>
                    <a:pt x="2587" y="2990"/>
                    <a:pt x="3261" y="2474"/>
                  </a:cubicBezTo>
                  <a:cubicBezTo>
                    <a:pt x="4263" y="1707"/>
                    <a:pt x="4131" y="794"/>
                    <a:pt x="3799" y="363"/>
                  </a:cubicBezTo>
                  <a:cubicBezTo>
                    <a:pt x="3781" y="338"/>
                    <a:pt x="3762" y="337"/>
                    <a:pt x="3697" y="301"/>
                  </a:cubicBezTo>
                  <a:cubicBezTo>
                    <a:pt x="3511" y="198"/>
                    <a:pt x="3092" y="1"/>
                    <a:pt x="2608" y="1"/>
                  </a:cubicBezTo>
                  <a:close/>
                </a:path>
              </a:pathLst>
            </a:custGeom>
            <a:solidFill>
              <a:schemeClr val="accent3"/>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76"/>
            <p:cNvSpPr/>
            <p:nvPr/>
          </p:nvSpPr>
          <p:spPr>
            <a:xfrm>
              <a:off x="3569800" y="1139850"/>
              <a:ext cx="111825" cy="67600"/>
            </a:xfrm>
            <a:custGeom>
              <a:avLst/>
              <a:gdLst/>
              <a:ahLst/>
              <a:cxnLst/>
              <a:rect l="l" t="t" r="r" b="b"/>
              <a:pathLst>
                <a:path w="4473" h="2704" extrusionOk="0">
                  <a:moveTo>
                    <a:pt x="1725" y="1"/>
                  </a:moveTo>
                  <a:cubicBezTo>
                    <a:pt x="781" y="1"/>
                    <a:pt x="260" y="803"/>
                    <a:pt x="102" y="1098"/>
                  </a:cubicBezTo>
                  <a:cubicBezTo>
                    <a:pt x="66" y="1163"/>
                    <a:pt x="50" y="1175"/>
                    <a:pt x="47" y="1205"/>
                  </a:cubicBezTo>
                  <a:cubicBezTo>
                    <a:pt x="1" y="1748"/>
                    <a:pt x="383" y="2586"/>
                    <a:pt x="1639" y="2693"/>
                  </a:cubicBezTo>
                  <a:cubicBezTo>
                    <a:pt x="1724" y="2700"/>
                    <a:pt x="1810" y="2704"/>
                    <a:pt x="1897" y="2704"/>
                  </a:cubicBezTo>
                  <a:cubicBezTo>
                    <a:pt x="3096" y="2704"/>
                    <a:pt x="4434" y="2039"/>
                    <a:pt x="4473" y="1583"/>
                  </a:cubicBezTo>
                  <a:cubicBezTo>
                    <a:pt x="4473" y="1570"/>
                    <a:pt x="4473" y="1557"/>
                    <a:pt x="4473" y="1546"/>
                  </a:cubicBezTo>
                  <a:cubicBezTo>
                    <a:pt x="4438" y="1017"/>
                    <a:pt x="3097" y="112"/>
                    <a:pt x="1870" y="7"/>
                  </a:cubicBezTo>
                  <a:cubicBezTo>
                    <a:pt x="1821" y="3"/>
                    <a:pt x="1772" y="1"/>
                    <a:pt x="1725" y="1"/>
                  </a:cubicBezTo>
                  <a:close/>
                </a:path>
              </a:pathLst>
            </a:custGeom>
            <a:solidFill>
              <a:schemeClr val="accent3"/>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76"/>
            <p:cNvSpPr/>
            <p:nvPr/>
          </p:nvSpPr>
          <p:spPr>
            <a:xfrm>
              <a:off x="3654075" y="1153825"/>
              <a:ext cx="56750" cy="53225"/>
            </a:xfrm>
            <a:custGeom>
              <a:avLst/>
              <a:gdLst/>
              <a:ahLst/>
              <a:cxnLst/>
              <a:rect l="l" t="t" r="r" b="b"/>
              <a:pathLst>
                <a:path w="2270" h="2129" extrusionOk="0">
                  <a:moveTo>
                    <a:pt x="1133" y="0"/>
                  </a:moveTo>
                  <a:cubicBezTo>
                    <a:pt x="1087" y="0"/>
                    <a:pt x="1040" y="3"/>
                    <a:pt x="994" y="9"/>
                  </a:cubicBezTo>
                  <a:cubicBezTo>
                    <a:pt x="410" y="84"/>
                    <a:pt x="0" y="620"/>
                    <a:pt x="77" y="1203"/>
                  </a:cubicBezTo>
                  <a:cubicBezTo>
                    <a:pt x="133" y="1630"/>
                    <a:pt x="441" y="1981"/>
                    <a:pt x="856" y="2092"/>
                  </a:cubicBezTo>
                  <a:cubicBezTo>
                    <a:pt x="948" y="2117"/>
                    <a:pt x="1041" y="2129"/>
                    <a:pt x="1132" y="2129"/>
                  </a:cubicBezTo>
                  <a:cubicBezTo>
                    <a:pt x="1458" y="2129"/>
                    <a:pt x="1772" y="1979"/>
                    <a:pt x="1977" y="1713"/>
                  </a:cubicBezTo>
                  <a:cubicBezTo>
                    <a:pt x="2238" y="1372"/>
                    <a:pt x="2270" y="906"/>
                    <a:pt x="2054" y="532"/>
                  </a:cubicBezTo>
                  <a:cubicBezTo>
                    <a:pt x="1863" y="200"/>
                    <a:pt x="1510" y="0"/>
                    <a:pt x="1133" y="0"/>
                  </a:cubicBezTo>
                  <a:close/>
                </a:path>
              </a:pathLst>
            </a:custGeom>
            <a:solidFill>
              <a:schemeClr val="accent6"/>
            </a:solidFill>
            <a:ln w="9525" cap="rnd" cmpd="sng">
              <a:solidFill>
                <a:srgbClr val="2A2A2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Students are more engaged and able to develop 21st century skills. Teachers have a more positive attitude toward their work and are able to provide more personalized learning. Family interaction and parental involvement may increase.</a:t>
            </a:r>
            <a:br>
              <a:rPr lang="en-US" sz="1800" dirty="0"/>
            </a:br>
            <a:endParaRPr lang="en-US" sz="1800" dirty="0"/>
          </a:p>
        </p:txBody>
      </p:sp>
    </p:spTree>
    <p:extLst>
      <p:ext uri="{BB962C8B-B14F-4D97-AF65-F5344CB8AC3E}">
        <p14:creationId xmlns:p14="http://schemas.microsoft.com/office/powerpoint/2010/main" val="401520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Groovy Aesthetic Consulting by Slidesgo">
  <a:themeElements>
    <a:clrScheme name="Simple Light">
      <a:dk1>
        <a:srgbClr val="000000"/>
      </a:dk1>
      <a:lt1>
        <a:srgbClr val="FFFFFF"/>
      </a:lt1>
      <a:dk2>
        <a:srgbClr val="FFFFFF"/>
      </a:dk2>
      <a:lt2>
        <a:srgbClr val="FF882C"/>
      </a:lt2>
      <a:accent1>
        <a:srgbClr val="FF383A"/>
      </a:accent1>
      <a:accent2>
        <a:srgbClr val="FF79B4"/>
      </a:accent2>
      <a:accent3>
        <a:srgbClr val="E81F7E"/>
      </a:accent3>
      <a:accent4>
        <a:srgbClr val="591D85"/>
      </a:accent4>
      <a:accent5>
        <a:srgbClr val="AABD39"/>
      </a:accent5>
      <a:accent6>
        <a:srgbClr val="FDD700"/>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184</Words>
  <Application>Microsoft Office PowerPoint</Application>
  <PresentationFormat>On-screen Show (16:9)</PresentationFormat>
  <Paragraphs>16</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Barlow</vt:lpstr>
      <vt:lpstr>Chicle</vt:lpstr>
      <vt:lpstr>Arial</vt:lpstr>
      <vt:lpstr>Groovy Aesthetic Consulting by Slidesgo</vt:lpstr>
      <vt:lpstr>E- lEARNING</vt:lpstr>
      <vt:lpstr>What is e-learning</vt:lpstr>
      <vt:lpstr>eLearning, or electronic learning, is the delivery of learning and training through digital resources. Although eLearning is based on formalized learning, it is provided through electronic devices such as computers, tablets and even cellular phones that are connected to the internet.</vt:lpstr>
      <vt:lpstr>What are the advantages of E-learning</vt:lpstr>
      <vt:lpstr>1.Online Learning Accommodates Everyone's Needs. The online method of learning is best suited for everyone.  2.Lectures Can Be Taken Any Number Of Times.  3.Offers Access To Updated Content.  4.Quick Delivery Of Lessons.  5.Scalability.   6.Consistency.  7.Reduced Costs.  8.Effectiveness.</vt:lpstr>
      <vt:lpstr>How does elearning work</vt:lpstr>
      <vt:lpstr>It involves self-paced learning, either CD-ROM-based, Network-based, Intranet-based or Internet-based. It may include access to instructors through online bulletin boards, online discussion groups and e-mail. Or, it may be totally self-contained with links to reference materials in place of a live instructor. </vt:lpstr>
      <vt:lpstr>What are the positive effects of e-learning </vt:lpstr>
      <vt:lpstr>Students are more engaged and able to develop 21st century skills. Teachers have a more positive attitude toward their work and are able to provide more personalized learning. Family interaction and parental involvement may increase. </vt:lpstr>
      <vt:lpstr>PowerPoint Presentation</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lEARNING</dc:title>
  <dc:creator>Saleh Ayed</dc:creator>
  <cp:lastModifiedBy>Saleh Ayed</cp:lastModifiedBy>
  <cp:revision>5</cp:revision>
  <dcterms:modified xsi:type="dcterms:W3CDTF">2023-02-07T09:43:53Z</dcterms:modified>
</cp:coreProperties>
</file>