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4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98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9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452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03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61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6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20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0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2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7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4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3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7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3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3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A255515-1590-4B48-940F-17DFAF69D71D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2B66A-48DA-4B97-A51F-592DAE52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587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Virtual Reality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Arial Narrow" panose="020B0606020202030204" pitchFamily="34" charset="0"/>
              </a:rPr>
              <a:t>By:Zaina</a:t>
            </a:r>
            <a:r>
              <a:rPr lang="en-US" dirty="0" smtClean="0">
                <a:latin typeface="Arial Narrow" panose="020B0606020202030204" pitchFamily="34" charset="0"/>
              </a:rPr>
              <a:t> </a:t>
            </a:r>
            <a:r>
              <a:rPr lang="en-US" dirty="0" err="1" smtClean="0">
                <a:latin typeface="Arial Narrow" panose="020B0606020202030204" pitchFamily="34" charset="0"/>
              </a:rPr>
              <a:t>Qursha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1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What is virtual reality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1166" y="1788815"/>
            <a:ext cx="874904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0" i="0" dirty="0" smtClean="0">
                <a:effectLst/>
                <a:latin typeface="Arial Narrow" panose="020B0606020202030204" pitchFamily="34" charset="0"/>
              </a:rPr>
              <a:t>Virtual reality is a simulated experience that employs pose tracking and 3D near-eye displays to give the user an immersive feel of a virtual world. Applications of virtual reality include entertainment, education and business.</a:t>
            </a: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27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What is virtual reality used for?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anose="020B0606020202030204" pitchFamily="34" charset="0"/>
              </a:rPr>
              <a:t>Entertainment</a:t>
            </a:r>
          </a:p>
          <a:p>
            <a:r>
              <a:rPr lang="en-US" sz="3200" dirty="0" smtClean="0">
                <a:latin typeface="Arial Narrow" panose="020B0606020202030204" pitchFamily="34" charset="0"/>
              </a:rPr>
              <a:t>Learning</a:t>
            </a:r>
          </a:p>
          <a:p>
            <a:r>
              <a:rPr lang="en-US" sz="3200" dirty="0" smtClean="0">
                <a:latin typeface="Arial Narrow" panose="020B0606020202030204" pitchFamily="34" charset="0"/>
              </a:rPr>
              <a:t>Cinemas</a:t>
            </a:r>
          </a:p>
        </p:txBody>
      </p:sp>
    </p:spTree>
    <p:extLst>
      <p:ext uri="{BB962C8B-B14F-4D97-AF65-F5344CB8AC3E}">
        <p14:creationId xmlns:p14="http://schemas.microsoft.com/office/powerpoint/2010/main" val="3233914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Types of virtual reality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Arial Narrow" panose="020B0606020202030204" pitchFamily="34" charset="0"/>
              </a:rPr>
              <a:t>non-immersive.</a:t>
            </a:r>
          </a:p>
          <a:p>
            <a:r>
              <a:rPr lang="en-US" sz="3200" dirty="0" smtClean="0">
                <a:latin typeface="Arial Narrow" panose="020B0606020202030204" pitchFamily="34" charset="0"/>
              </a:rPr>
              <a:t> semi-immersive.</a:t>
            </a:r>
            <a:endParaRPr lang="en-US" sz="3200" dirty="0">
              <a:latin typeface="Arial Narrow" panose="020B0606020202030204" pitchFamily="34" charset="0"/>
            </a:endParaRPr>
          </a:p>
          <a:p>
            <a:r>
              <a:rPr lang="en-US" sz="3200" dirty="0" smtClean="0">
                <a:latin typeface="Arial Narrow" panose="020B0606020202030204" pitchFamily="34" charset="0"/>
              </a:rPr>
              <a:t>fully-immersive.</a:t>
            </a:r>
            <a:endParaRPr lang="en-US" sz="32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750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Advantages of virtual reality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Arial Narrow" panose="020B0606020202030204" pitchFamily="34" charset="0"/>
              </a:rPr>
              <a:t>Increase knowledge </a:t>
            </a:r>
            <a:r>
              <a:rPr lang="en-US" sz="3200" dirty="0" smtClean="0">
                <a:latin typeface="Arial Narrow" panose="020B0606020202030204" pitchFamily="34" charset="0"/>
              </a:rPr>
              <a:t>area</a:t>
            </a:r>
          </a:p>
          <a:p>
            <a:r>
              <a:rPr lang="en-US" sz="3200" dirty="0">
                <a:latin typeface="Arial Narrow" panose="020B0606020202030204" pitchFamily="34" charset="0"/>
              </a:rPr>
              <a:t>Active experience rather than just passive information.</a:t>
            </a:r>
          </a:p>
          <a:p>
            <a:r>
              <a:rPr lang="en-US" sz="3200" dirty="0">
                <a:latin typeface="Arial Narrow" panose="020B0606020202030204" pitchFamily="34" charset="0"/>
              </a:rPr>
              <a:t>Helps to understand complex concepts, subjects, or theories.</a:t>
            </a:r>
          </a:p>
          <a:p>
            <a:r>
              <a:rPr lang="en-US" sz="3200" dirty="0">
                <a:latin typeface="Arial Narrow" panose="020B0606020202030204" pitchFamily="34" charset="0"/>
              </a:rPr>
              <a:t>Expands learners efficiency to gain knowledge.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50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Disadvantages of virtual reality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Arial Narrow" panose="020B0606020202030204" pitchFamily="34" charset="0"/>
              </a:rPr>
              <a:t>Motion </a:t>
            </a:r>
            <a:r>
              <a:rPr lang="en-US" sz="3200" dirty="0" smtClean="0">
                <a:latin typeface="Arial Narrow" panose="020B0606020202030204" pitchFamily="34" charset="0"/>
              </a:rPr>
              <a:t>sickness</a:t>
            </a:r>
          </a:p>
          <a:p>
            <a:r>
              <a:rPr lang="en-US" sz="3200" dirty="0" smtClean="0">
                <a:latin typeface="Arial Narrow" panose="020B0606020202030204" pitchFamily="34" charset="0"/>
              </a:rPr>
              <a:t>Head aches</a:t>
            </a:r>
          </a:p>
          <a:p>
            <a:r>
              <a:rPr lang="en-US" sz="3200" dirty="0">
                <a:latin typeface="Arial Narrow" panose="020B0606020202030204" pitchFamily="34" charset="0"/>
              </a:rPr>
              <a:t>Near-sightedness</a:t>
            </a:r>
            <a:r>
              <a:rPr lang="en-US" sz="3200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en-US" sz="3200" dirty="0">
                <a:latin typeface="Arial Narrow" panose="020B0606020202030204" pitchFamily="34" charset="0"/>
              </a:rPr>
              <a:t>Hearing loss. </a:t>
            </a:r>
            <a:endParaRPr lang="en-US" sz="3200" dirty="0" smtClean="0">
              <a:latin typeface="Arial Narrow" panose="020B0606020202030204" pitchFamily="34" charset="0"/>
            </a:endParaRPr>
          </a:p>
          <a:p>
            <a:r>
              <a:rPr lang="en-US" sz="3200" dirty="0">
                <a:latin typeface="Arial Narrow" panose="020B0606020202030204" pitchFamily="34" charset="0"/>
              </a:rPr>
              <a:t>Delusions.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43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</TotalTime>
  <Words>112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Century Gothic</vt:lpstr>
      <vt:lpstr>Wingdings 3</vt:lpstr>
      <vt:lpstr>Ion</vt:lpstr>
      <vt:lpstr>Virtual Reality</vt:lpstr>
      <vt:lpstr>What is virtual reality</vt:lpstr>
      <vt:lpstr>What is virtual reality used for?</vt:lpstr>
      <vt:lpstr>Types of virtual reality</vt:lpstr>
      <vt:lpstr>Advantages of virtual reality</vt:lpstr>
      <vt:lpstr>Disadvantages of virtual reality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Vertual Reality</dc:title>
  <dc:creator>SMART</dc:creator>
  <cp:lastModifiedBy>SMART</cp:lastModifiedBy>
  <cp:revision>4</cp:revision>
  <dcterms:created xsi:type="dcterms:W3CDTF">2023-02-07T09:12:34Z</dcterms:created>
  <dcterms:modified xsi:type="dcterms:W3CDTF">2023-02-07T09:41:31Z</dcterms:modified>
</cp:coreProperties>
</file>