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9" r:id="rId6"/>
    <p:sldId id="270" r:id="rId7"/>
    <p:sldId id="272" r:id="rId8"/>
    <p:sldId id="274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inuteenglish.org/en/how-does-it-work-or-how-it-works/" TargetMode="External"/><Relationship Id="rId2" Type="http://schemas.openxmlformats.org/officeDocument/2006/relationships/hyperlink" Target="https://www.suse.com/suse-defines/definition/supercomputer/#:~:text=A%20supercomputer%20is%20a%20computer,instructions%20per%20second%20(MIPS)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trelease.com/2018/08/advantages-and-disadvantages-of-supercompute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47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2078" y="577177"/>
            <a:ext cx="5339146" cy="173277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supercomputer</a:t>
            </a:r>
            <a:br>
              <a:rPr lang="en-US" b="1" dirty="0"/>
            </a:b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662" y="1695328"/>
            <a:ext cx="2838998" cy="492890"/>
          </a:xfrm>
        </p:spPr>
        <p:txBody>
          <a:bodyPr>
            <a:normAutofit/>
          </a:bodyPr>
          <a:lstStyle/>
          <a:p>
            <a:r>
              <a:rPr lang="en-US" b="1" dirty="0" smtClean="0"/>
              <a:t>By Jordan Abu Joudeh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879" y="2400341"/>
            <a:ext cx="7295031" cy="41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supercomputer?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484" y="1905000"/>
            <a:ext cx="5582199" cy="1129145"/>
          </a:xfrm>
        </p:spPr>
        <p:txBody>
          <a:bodyPr/>
          <a:lstStyle/>
          <a:p>
            <a:r>
              <a:rPr lang="en-US" b="1" dirty="0"/>
              <a:t>A supercomputer is a computer with a high level of performance compared to a </a:t>
            </a:r>
            <a:r>
              <a:rPr lang="en-US" b="1" dirty="0" smtClean="0"/>
              <a:t>general purpose computer.</a:t>
            </a:r>
            <a:endParaRPr lang="en-US" b="1" dirty="0"/>
          </a:p>
        </p:txBody>
      </p:sp>
      <p:pic>
        <p:nvPicPr>
          <p:cNvPr id="2050" name="Picture 2" descr="What is a Supercomputer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41" y="3034145"/>
            <a:ext cx="6412038" cy="36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386" y="1905000"/>
            <a:ext cx="8084330" cy="1611284"/>
          </a:xfrm>
        </p:spPr>
        <p:txBody>
          <a:bodyPr/>
          <a:lstStyle/>
          <a:p>
            <a:r>
              <a:rPr lang="en-US" b="1" dirty="0"/>
              <a:t>Unlike traditional computers, supercomputers use more than one central processing unit (CPU). These CPUs are grouped into compute nodes, comprising a processor or a group of processors—symmetric multiprocessing (SMP)—and a memory block. At scale, a supercomputer can contain tens of thousands of nodes.</a:t>
            </a:r>
          </a:p>
        </p:txBody>
      </p:sp>
      <p:pic>
        <p:nvPicPr>
          <p:cNvPr id="3074" name="Picture 2" descr="What is Supercomputers and How it Works? - Open Nauk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6" y="3578629"/>
            <a:ext cx="6629023" cy="30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7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advantages and disadvantages of a </a:t>
            </a:r>
            <a:r>
              <a:rPr lang="en-US" dirty="0" smtClean="0"/>
              <a:t>supercomputer?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5337" y="2046917"/>
            <a:ext cx="2103121" cy="5762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8390" y="2765097"/>
            <a:ext cx="4342893" cy="3354060"/>
          </a:xfrm>
        </p:spPr>
        <p:txBody>
          <a:bodyPr/>
          <a:lstStyle/>
          <a:p>
            <a:r>
              <a:rPr lang="en-US" b="1" u="sng" dirty="0"/>
              <a:t>Can decrypt any password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High processing time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Environment safety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Cost efficiency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Used for filming: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30827" y="2046917"/>
            <a:ext cx="2535146" cy="576262"/>
          </a:xfrm>
        </p:spPr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765097"/>
            <a:ext cx="4338674" cy="3354060"/>
          </a:xfrm>
        </p:spPr>
        <p:txBody>
          <a:bodyPr/>
          <a:lstStyle/>
          <a:p>
            <a:r>
              <a:rPr lang="en-US" b="1" u="sng" dirty="0"/>
              <a:t>A lot of electricity </a:t>
            </a:r>
            <a:r>
              <a:rPr lang="en-US" b="1" u="sng" dirty="0" smtClean="0"/>
              <a:t>is used:</a:t>
            </a:r>
          </a:p>
          <a:p>
            <a:r>
              <a:rPr lang="en-US" b="1" u="sng" dirty="0"/>
              <a:t>A lot of areas </a:t>
            </a:r>
            <a:r>
              <a:rPr lang="en-US" b="1" u="sng" dirty="0" smtClean="0"/>
              <a:t>are required:</a:t>
            </a:r>
          </a:p>
          <a:p>
            <a:r>
              <a:rPr lang="en-US" b="1" u="sng" dirty="0"/>
              <a:t>Trained staff needed</a:t>
            </a:r>
            <a:r>
              <a:rPr lang="en-US" b="1" u="sng" dirty="0" smtClean="0"/>
              <a:t>:</a:t>
            </a:r>
          </a:p>
          <a:p>
            <a:r>
              <a:rPr lang="en-US" b="1" u="sng" dirty="0"/>
              <a:t>heat up quickly </a:t>
            </a:r>
            <a:endParaRPr lang="en-US" b="1" u="sng" dirty="0" smtClean="0"/>
          </a:p>
          <a:p>
            <a:r>
              <a:rPr lang="en-US" b="1" u="sng" dirty="0"/>
              <a:t> very expensive to build</a:t>
            </a:r>
          </a:p>
        </p:txBody>
      </p:sp>
      <p:pic>
        <p:nvPicPr>
          <p:cNvPr id="4098" name="Picture 2" descr="Advantages and disadvantages of supercomputer - IT Rel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7" y="4779818"/>
            <a:ext cx="3140288" cy="19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8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8458" y="25189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https://www.suse.com/suse-defines/definition/supercomputer/#:~:text=A%20supercomputer%20is%20a%20computer,instructions%20per%20second%20(MIPS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8458" y="17350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://oneminuteenglish.org/en/how-does-it-work-or-how-it-works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8458" y="28232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https://</a:t>
            </a:r>
            <a:r>
              <a:rPr lang="en-US">
                <a:hlinkClick r:id="rId4"/>
              </a:rPr>
              <a:t>www.itrelease.com/2018/08/advantages-and-disadvantages-of-supercomputer</a:t>
            </a:r>
            <a:r>
              <a:rPr lang="en-US" smtClean="0">
                <a:hlinkClick r:id="rId4"/>
              </a:rPr>
              <a:t>/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p Saying Thank You on Social Media and Say Something Meaningful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9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91FE0-E525-44F5-B24B-E8E5757CF5F2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70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Wisp</vt:lpstr>
      <vt:lpstr>supercomputer </vt:lpstr>
      <vt:lpstr>What is a supercomputer?</vt:lpstr>
      <vt:lpstr>How does it work?</vt:lpstr>
      <vt:lpstr>What are the advantages and disadvantages of a supercomputer?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2023-02-05T08:22:45Z</dcterms:created>
  <dcterms:modified xsi:type="dcterms:W3CDTF">2023-02-07T09:37:41Z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