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95C8E-2DC3-49DF-85CE-70B72BBB563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1C030F-CE84-4333-AE69-2A96C9C8721D}">
      <dgm:prSet/>
      <dgm:spPr/>
      <dgm:t>
        <a:bodyPr/>
        <a:lstStyle/>
        <a:p>
          <a:r>
            <a:rPr lang="en-US" i="0"/>
            <a:t>Virtual Reality generates the real world around us.</a:t>
          </a:r>
          <a:endParaRPr lang="en-US"/>
        </a:p>
      </dgm:t>
    </dgm:pt>
    <dgm:pt modelId="{FDDA1B0D-90F2-4F55-AC0A-837131E9E5FF}" type="parTrans" cxnId="{E79995F2-306F-414E-B6C0-8472E57AB020}">
      <dgm:prSet/>
      <dgm:spPr/>
      <dgm:t>
        <a:bodyPr/>
        <a:lstStyle/>
        <a:p>
          <a:endParaRPr lang="en-US"/>
        </a:p>
      </dgm:t>
    </dgm:pt>
    <dgm:pt modelId="{7458ECC1-EEDA-4F7F-A7C8-D27E55225EEF}" type="sibTrans" cxnId="{E79995F2-306F-414E-B6C0-8472E57AB020}">
      <dgm:prSet/>
      <dgm:spPr/>
      <dgm:t>
        <a:bodyPr/>
        <a:lstStyle/>
        <a:p>
          <a:endParaRPr lang="en-US"/>
        </a:p>
      </dgm:t>
    </dgm:pt>
    <dgm:pt modelId="{157BC8D2-850B-42F5-A8F4-394246106A71}">
      <dgm:prSet/>
      <dgm:spPr/>
      <dgm:t>
        <a:bodyPr/>
        <a:lstStyle/>
        <a:p>
          <a:r>
            <a:rPr lang="en-US"/>
            <a:t>It can also transform the way of education </a:t>
          </a:r>
        </a:p>
      </dgm:t>
    </dgm:pt>
    <dgm:pt modelId="{FEACEBCB-7AE3-43F4-8289-6D78B022AAAF}" type="parTrans" cxnId="{AD731C41-4A6A-469A-A308-588D3478CEC1}">
      <dgm:prSet/>
      <dgm:spPr/>
      <dgm:t>
        <a:bodyPr/>
        <a:lstStyle/>
        <a:p>
          <a:endParaRPr lang="en-US"/>
        </a:p>
      </dgm:t>
    </dgm:pt>
    <dgm:pt modelId="{171A5E50-02B5-420C-A65D-F8BB0AA10076}" type="sibTrans" cxnId="{AD731C41-4A6A-469A-A308-588D3478CEC1}">
      <dgm:prSet/>
      <dgm:spPr/>
      <dgm:t>
        <a:bodyPr/>
        <a:lstStyle/>
        <a:p>
          <a:endParaRPr lang="en-US"/>
        </a:p>
      </dgm:t>
    </dgm:pt>
    <dgm:pt modelId="{61CF16F1-AA9C-445A-AC80-71854068068F}">
      <dgm:prSet/>
      <dgm:spPr/>
      <dgm:t>
        <a:bodyPr/>
        <a:lstStyle/>
        <a:p>
          <a:r>
            <a:rPr lang="en-US"/>
            <a:t>Virtual reality can be used in many industries such as </a:t>
          </a:r>
          <a:r>
            <a:rPr lang="en-US" i="0"/>
            <a:t>medical, security, military, Weather forecasting, etc.</a:t>
          </a:r>
          <a:endParaRPr lang="en-US"/>
        </a:p>
      </dgm:t>
    </dgm:pt>
    <dgm:pt modelId="{49478A4A-2F7F-428A-9244-83A113B7963E}" type="parTrans" cxnId="{B31C3D1E-FCE8-415F-BC38-68841B538F7C}">
      <dgm:prSet/>
      <dgm:spPr/>
      <dgm:t>
        <a:bodyPr/>
        <a:lstStyle/>
        <a:p>
          <a:endParaRPr lang="en-US"/>
        </a:p>
      </dgm:t>
    </dgm:pt>
    <dgm:pt modelId="{34352F9E-6B78-460D-938C-0D9861B6A2BE}" type="sibTrans" cxnId="{B31C3D1E-FCE8-415F-BC38-68841B538F7C}">
      <dgm:prSet/>
      <dgm:spPr/>
      <dgm:t>
        <a:bodyPr/>
        <a:lstStyle/>
        <a:p>
          <a:endParaRPr lang="en-US"/>
        </a:p>
      </dgm:t>
    </dgm:pt>
    <dgm:pt modelId="{1F75F567-16C5-714F-AB07-7AFC4FA0ECDD}" type="pres">
      <dgm:prSet presAssocID="{78295C8E-2DC3-49DF-85CE-70B72BBB56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F9FB7A-EE76-2441-B038-FAFDCC9E181D}" type="pres">
      <dgm:prSet presAssocID="{C21C030F-CE84-4333-AE69-2A96C9C8721D}" presName="hierRoot1" presStyleCnt="0"/>
      <dgm:spPr/>
    </dgm:pt>
    <dgm:pt modelId="{A07962F7-3057-AB41-85B1-0F60E8B98EF9}" type="pres">
      <dgm:prSet presAssocID="{C21C030F-CE84-4333-AE69-2A96C9C8721D}" presName="composite" presStyleCnt="0"/>
      <dgm:spPr/>
    </dgm:pt>
    <dgm:pt modelId="{26848B7F-372A-CC49-AE44-A56B8CD28A6A}" type="pres">
      <dgm:prSet presAssocID="{C21C030F-CE84-4333-AE69-2A96C9C8721D}" presName="background" presStyleLbl="node0" presStyleIdx="0" presStyleCnt="3"/>
      <dgm:spPr/>
    </dgm:pt>
    <dgm:pt modelId="{36A77738-A5AA-1D44-80DB-3FA7FDCDFDB9}" type="pres">
      <dgm:prSet presAssocID="{C21C030F-CE84-4333-AE69-2A96C9C8721D}" presName="text" presStyleLbl="fgAcc0" presStyleIdx="0" presStyleCnt="3" custLinFactNeighborX="771" custLinFactNeighborY="-45275">
        <dgm:presLayoutVars>
          <dgm:chPref val="3"/>
        </dgm:presLayoutVars>
      </dgm:prSet>
      <dgm:spPr/>
    </dgm:pt>
    <dgm:pt modelId="{3822EDFB-140C-7E44-942A-3F257E2293A4}" type="pres">
      <dgm:prSet presAssocID="{C21C030F-CE84-4333-AE69-2A96C9C8721D}" presName="hierChild2" presStyleCnt="0"/>
      <dgm:spPr/>
    </dgm:pt>
    <dgm:pt modelId="{2C1D0F0A-1545-B240-83E9-6B573C138809}" type="pres">
      <dgm:prSet presAssocID="{157BC8D2-850B-42F5-A8F4-394246106A71}" presName="hierRoot1" presStyleCnt="0"/>
      <dgm:spPr/>
    </dgm:pt>
    <dgm:pt modelId="{AE667A08-4A4E-624E-932B-1E90FBC1D4E4}" type="pres">
      <dgm:prSet presAssocID="{157BC8D2-850B-42F5-A8F4-394246106A71}" presName="composite" presStyleCnt="0"/>
      <dgm:spPr/>
    </dgm:pt>
    <dgm:pt modelId="{6F458F26-4D02-364E-9D84-2DDBAA771D94}" type="pres">
      <dgm:prSet presAssocID="{157BC8D2-850B-42F5-A8F4-394246106A71}" presName="background" presStyleLbl="node0" presStyleIdx="1" presStyleCnt="3"/>
      <dgm:spPr/>
    </dgm:pt>
    <dgm:pt modelId="{096FFBEC-6248-7C40-94D9-BAC18141B9F1}" type="pres">
      <dgm:prSet presAssocID="{157BC8D2-850B-42F5-A8F4-394246106A71}" presName="text" presStyleLbl="fgAcc0" presStyleIdx="1" presStyleCnt="3" custLinFactNeighborX="-477" custLinFactNeighborY="-49608">
        <dgm:presLayoutVars>
          <dgm:chPref val="3"/>
        </dgm:presLayoutVars>
      </dgm:prSet>
      <dgm:spPr/>
    </dgm:pt>
    <dgm:pt modelId="{3027413C-DF5C-5B42-8AC1-7D7ECB45624E}" type="pres">
      <dgm:prSet presAssocID="{157BC8D2-850B-42F5-A8F4-394246106A71}" presName="hierChild2" presStyleCnt="0"/>
      <dgm:spPr/>
    </dgm:pt>
    <dgm:pt modelId="{23FF5759-783D-3946-B4D8-FE4E52C792E1}" type="pres">
      <dgm:prSet presAssocID="{61CF16F1-AA9C-445A-AC80-71854068068F}" presName="hierRoot1" presStyleCnt="0"/>
      <dgm:spPr/>
    </dgm:pt>
    <dgm:pt modelId="{F654B58D-4B70-BA4F-857D-EBE477C7A7A1}" type="pres">
      <dgm:prSet presAssocID="{61CF16F1-AA9C-445A-AC80-71854068068F}" presName="composite" presStyleCnt="0"/>
      <dgm:spPr/>
    </dgm:pt>
    <dgm:pt modelId="{B7AF1DAD-9AD6-9A41-ACFC-BF3F3C1C3808}" type="pres">
      <dgm:prSet presAssocID="{61CF16F1-AA9C-445A-AC80-71854068068F}" presName="background" presStyleLbl="node0" presStyleIdx="2" presStyleCnt="3"/>
      <dgm:spPr/>
    </dgm:pt>
    <dgm:pt modelId="{8AAECE43-1DEB-9646-81B4-78A7FB8F810F}" type="pres">
      <dgm:prSet presAssocID="{61CF16F1-AA9C-445A-AC80-71854068068F}" presName="text" presStyleLbl="fgAcc0" presStyleIdx="2" presStyleCnt="3" custLinFactNeighborX="-2878" custLinFactNeighborY="-45275">
        <dgm:presLayoutVars>
          <dgm:chPref val="3"/>
        </dgm:presLayoutVars>
      </dgm:prSet>
      <dgm:spPr/>
    </dgm:pt>
    <dgm:pt modelId="{F20A4695-4599-7945-A18B-45B4C507AE99}" type="pres">
      <dgm:prSet presAssocID="{61CF16F1-AA9C-445A-AC80-71854068068F}" presName="hierChild2" presStyleCnt="0"/>
      <dgm:spPr/>
    </dgm:pt>
  </dgm:ptLst>
  <dgm:cxnLst>
    <dgm:cxn modelId="{B31C3D1E-FCE8-415F-BC38-68841B538F7C}" srcId="{78295C8E-2DC3-49DF-85CE-70B72BBB5637}" destId="{61CF16F1-AA9C-445A-AC80-71854068068F}" srcOrd="2" destOrd="0" parTransId="{49478A4A-2F7F-428A-9244-83A113B7963E}" sibTransId="{34352F9E-6B78-460D-938C-0D9861B6A2BE}"/>
    <dgm:cxn modelId="{AD731C41-4A6A-469A-A308-588D3478CEC1}" srcId="{78295C8E-2DC3-49DF-85CE-70B72BBB5637}" destId="{157BC8D2-850B-42F5-A8F4-394246106A71}" srcOrd="1" destOrd="0" parTransId="{FEACEBCB-7AE3-43F4-8289-6D78B022AAAF}" sibTransId="{171A5E50-02B5-420C-A65D-F8BB0AA10076}"/>
    <dgm:cxn modelId="{8CA72A4B-A17D-EF4A-BB79-8E73A98E702C}" type="presOf" srcId="{61CF16F1-AA9C-445A-AC80-71854068068F}" destId="{8AAECE43-1DEB-9646-81B4-78A7FB8F810F}" srcOrd="0" destOrd="0" presId="urn:microsoft.com/office/officeart/2005/8/layout/hierarchy1"/>
    <dgm:cxn modelId="{8DE87A8F-F603-BF42-99FE-598B3A50C777}" type="presOf" srcId="{157BC8D2-850B-42F5-A8F4-394246106A71}" destId="{096FFBEC-6248-7C40-94D9-BAC18141B9F1}" srcOrd="0" destOrd="0" presId="urn:microsoft.com/office/officeart/2005/8/layout/hierarchy1"/>
    <dgm:cxn modelId="{FE7BF6AA-E6ED-C44C-AFBA-F12319B31849}" type="presOf" srcId="{78295C8E-2DC3-49DF-85CE-70B72BBB5637}" destId="{1F75F567-16C5-714F-AB07-7AFC4FA0ECDD}" srcOrd="0" destOrd="0" presId="urn:microsoft.com/office/officeart/2005/8/layout/hierarchy1"/>
    <dgm:cxn modelId="{B73A79B9-3567-6541-AB68-3DA57EE91E3E}" type="presOf" srcId="{C21C030F-CE84-4333-AE69-2A96C9C8721D}" destId="{36A77738-A5AA-1D44-80DB-3FA7FDCDFDB9}" srcOrd="0" destOrd="0" presId="urn:microsoft.com/office/officeart/2005/8/layout/hierarchy1"/>
    <dgm:cxn modelId="{E79995F2-306F-414E-B6C0-8472E57AB020}" srcId="{78295C8E-2DC3-49DF-85CE-70B72BBB5637}" destId="{C21C030F-CE84-4333-AE69-2A96C9C8721D}" srcOrd="0" destOrd="0" parTransId="{FDDA1B0D-90F2-4F55-AC0A-837131E9E5FF}" sibTransId="{7458ECC1-EEDA-4F7F-A7C8-D27E55225EEF}"/>
    <dgm:cxn modelId="{F31711D3-99C2-B44E-82CF-33496C1DF701}" type="presParOf" srcId="{1F75F567-16C5-714F-AB07-7AFC4FA0ECDD}" destId="{2CF9FB7A-EE76-2441-B038-FAFDCC9E181D}" srcOrd="0" destOrd="0" presId="urn:microsoft.com/office/officeart/2005/8/layout/hierarchy1"/>
    <dgm:cxn modelId="{000427C5-17E5-C745-9B74-EF75B118AADB}" type="presParOf" srcId="{2CF9FB7A-EE76-2441-B038-FAFDCC9E181D}" destId="{A07962F7-3057-AB41-85B1-0F60E8B98EF9}" srcOrd="0" destOrd="0" presId="urn:microsoft.com/office/officeart/2005/8/layout/hierarchy1"/>
    <dgm:cxn modelId="{1A062839-CE38-0440-9CED-A9FA45CED9BE}" type="presParOf" srcId="{A07962F7-3057-AB41-85B1-0F60E8B98EF9}" destId="{26848B7F-372A-CC49-AE44-A56B8CD28A6A}" srcOrd="0" destOrd="0" presId="urn:microsoft.com/office/officeart/2005/8/layout/hierarchy1"/>
    <dgm:cxn modelId="{3B247268-2835-2B45-90B7-37257BF5C6D7}" type="presParOf" srcId="{A07962F7-3057-AB41-85B1-0F60E8B98EF9}" destId="{36A77738-A5AA-1D44-80DB-3FA7FDCDFDB9}" srcOrd="1" destOrd="0" presId="urn:microsoft.com/office/officeart/2005/8/layout/hierarchy1"/>
    <dgm:cxn modelId="{14160F51-F71C-0349-A31E-E21C36C568B1}" type="presParOf" srcId="{2CF9FB7A-EE76-2441-B038-FAFDCC9E181D}" destId="{3822EDFB-140C-7E44-942A-3F257E2293A4}" srcOrd="1" destOrd="0" presId="urn:microsoft.com/office/officeart/2005/8/layout/hierarchy1"/>
    <dgm:cxn modelId="{01057585-3C64-374E-A706-E79471C957DE}" type="presParOf" srcId="{1F75F567-16C5-714F-AB07-7AFC4FA0ECDD}" destId="{2C1D0F0A-1545-B240-83E9-6B573C138809}" srcOrd="1" destOrd="0" presId="urn:microsoft.com/office/officeart/2005/8/layout/hierarchy1"/>
    <dgm:cxn modelId="{2EB8DC2A-531A-D942-B61F-18B32A0BCD51}" type="presParOf" srcId="{2C1D0F0A-1545-B240-83E9-6B573C138809}" destId="{AE667A08-4A4E-624E-932B-1E90FBC1D4E4}" srcOrd="0" destOrd="0" presId="urn:microsoft.com/office/officeart/2005/8/layout/hierarchy1"/>
    <dgm:cxn modelId="{54DB1B5E-5CA2-4E4E-A269-4914E9FF88AE}" type="presParOf" srcId="{AE667A08-4A4E-624E-932B-1E90FBC1D4E4}" destId="{6F458F26-4D02-364E-9D84-2DDBAA771D94}" srcOrd="0" destOrd="0" presId="urn:microsoft.com/office/officeart/2005/8/layout/hierarchy1"/>
    <dgm:cxn modelId="{AE5C2E45-EE57-5947-B9AE-70D9569C9877}" type="presParOf" srcId="{AE667A08-4A4E-624E-932B-1E90FBC1D4E4}" destId="{096FFBEC-6248-7C40-94D9-BAC18141B9F1}" srcOrd="1" destOrd="0" presId="urn:microsoft.com/office/officeart/2005/8/layout/hierarchy1"/>
    <dgm:cxn modelId="{9FE031CB-DAD8-9743-B1DB-D313A448D574}" type="presParOf" srcId="{2C1D0F0A-1545-B240-83E9-6B573C138809}" destId="{3027413C-DF5C-5B42-8AC1-7D7ECB45624E}" srcOrd="1" destOrd="0" presId="urn:microsoft.com/office/officeart/2005/8/layout/hierarchy1"/>
    <dgm:cxn modelId="{C069132F-DD19-3E4D-A83C-877BD8D0E742}" type="presParOf" srcId="{1F75F567-16C5-714F-AB07-7AFC4FA0ECDD}" destId="{23FF5759-783D-3946-B4D8-FE4E52C792E1}" srcOrd="2" destOrd="0" presId="urn:microsoft.com/office/officeart/2005/8/layout/hierarchy1"/>
    <dgm:cxn modelId="{E9C5B9CB-40A8-0C4F-B578-90AFAA59ED8F}" type="presParOf" srcId="{23FF5759-783D-3946-B4D8-FE4E52C792E1}" destId="{F654B58D-4B70-BA4F-857D-EBE477C7A7A1}" srcOrd="0" destOrd="0" presId="urn:microsoft.com/office/officeart/2005/8/layout/hierarchy1"/>
    <dgm:cxn modelId="{B4AD92F0-DB2A-C24F-83F4-FB4516F95DD5}" type="presParOf" srcId="{F654B58D-4B70-BA4F-857D-EBE477C7A7A1}" destId="{B7AF1DAD-9AD6-9A41-ACFC-BF3F3C1C3808}" srcOrd="0" destOrd="0" presId="urn:microsoft.com/office/officeart/2005/8/layout/hierarchy1"/>
    <dgm:cxn modelId="{8934DAE4-A810-D342-81F5-3F02F68C7002}" type="presParOf" srcId="{F654B58D-4B70-BA4F-857D-EBE477C7A7A1}" destId="{8AAECE43-1DEB-9646-81B4-78A7FB8F810F}" srcOrd="1" destOrd="0" presId="urn:microsoft.com/office/officeart/2005/8/layout/hierarchy1"/>
    <dgm:cxn modelId="{D1945117-2343-7740-AE48-EB636063C897}" type="presParOf" srcId="{23FF5759-783D-3946-B4D8-FE4E52C792E1}" destId="{F20A4695-4599-7945-A18B-45B4C507AE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295151-AC51-4885-A098-C2D8F2E3CA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500A48-26E7-4354-924E-81489902D0C1}">
      <dgm:prSet/>
      <dgm:spPr/>
      <dgm:t>
        <a:bodyPr/>
        <a:lstStyle/>
        <a:p>
          <a:r>
            <a:rPr lang="en-US"/>
            <a:t>Some people use virtual reality to play tricks on others by making this appear on their screens.</a:t>
          </a:r>
        </a:p>
      </dgm:t>
    </dgm:pt>
    <dgm:pt modelId="{00530BC4-010D-46B1-858C-90D7224E2987}" type="parTrans" cxnId="{0F862AC5-F94F-4FFC-8446-AF0F6EEFE235}">
      <dgm:prSet/>
      <dgm:spPr/>
      <dgm:t>
        <a:bodyPr/>
        <a:lstStyle/>
        <a:p>
          <a:endParaRPr lang="en-US"/>
        </a:p>
      </dgm:t>
    </dgm:pt>
    <dgm:pt modelId="{A9D3108D-44FB-4B6E-BBC4-D336672529E1}" type="sibTrans" cxnId="{0F862AC5-F94F-4FFC-8446-AF0F6EEFE235}">
      <dgm:prSet/>
      <dgm:spPr/>
      <dgm:t>
        <a:bodyPr/>
        <a:lstStyle/>
        <a:p>
          <a:endParaRPr lang="en-US"/>
        </a:p>
      </dgm:t>
    </dgm:pt>
    <dgm:pt modelId="{484B7F26-9494-436E-A9BA-072651211D4B}">
      <dgm:prSet/>
      <dgm:spPr/>
      <dgm:t>
        <a:bodyPr/>
        <a:lstStyle/>
        <a:p>
          <a:r>
            <a:rPr lang="en-US"/>
            <a:t>Virtual reality can also cause motion sickness for many people.</a:t>
          </a:r>
        </a:p>
      </dgm:t>
    </dgm:pt>
    <dgm:pt modelId="{EBB4FBE2-F608-4333-B58F-9BBFF2D2E7B7}" type="parTrans" cxnId="{9EFE5E5B-3E37-4F17-A7B9-8C0AC9A33D18}">
      <dgm:prSet/>
      <dgm:spPr/>
      <dgm:t>
        <a:bodyPr/>
        <a:lstStyle/>
        <a:p>
          <a:endParaRPr lang="en-US"/>
        </a:p>
      </dgm:t>
    </dgm:pt>
    <dgm:pt modelId="{16FF3641-A785-4A08-8115-66A24CD678D3}" type="sibTrans" cxnId="{9EFE5E5B-3E37-4F17-A7B9-8C0AC9A33D18}">
      <dgm:prSet/>
      <dgm:spPr/>
      <dgm:t>
        <a:bodyPr/>
        <a:lstStyle/>
        <a:p>
          <a:endParaRPr lang="en-US"/>
        </a:p>
      </dgm:t>
    </dgm:pt>
    <dgm:pt modelId="{BE6EF13A-0AE8-4A4C-ABFD-40ABD63A00AA}">
      <dgm:prSet/>
      <dgm:spPr/>
      <dgm:t>
        <a:bodyPr/>
        <a:lstStyle/>
        <a:p>
          <a:r>
            <a:rPr lang="en-US"/>
            <a:t>people have reported eyestrain due to the large number of visual stimuli you often experience in virtual reality.</a:t>
          </a:r>
        </a:p>
      </dgm:t>
    </dgm:pt>
    <dgm:pt modelId="{2C7A872C-EA7C-4B07-B943-C3877C389DB4}" type="parTrans" cxnId="{7BF1DEC2-50C1-4BB1-B10B-CF244278103C}">
      <dgm:prSet/>
      <dgm:spPr/>
      <dgm:t>
        <a:bodyPr/>
        <a:lstStyle/>
        <a:p>
          <a:endParaRPr lang="en-US"/>
        </a:p>
      </dgm:t>
    </dgm:pt>
    <dgm:pt modelId="{D2B524CE-51D2-47E3-83C7-8B9983A1844B}" type="sibTrans" cxnId="{7BF1DEC2-50C1-4BB1-B10B-CF244278103C}">
      <dgm:prSet/>
      <dgm:spPr/>
      <dgm:t>
        <a:bodyPr/>
        <a:lstStyle/>
        <a:p>
          <a:endParaRPr lang="en-US"/>
        </a:p>
      </dgm:t>
    </dgm:pt>
    <dgm:pt modelId="{E827F10A-AE06-DB40-BF38-6D2A4530AEFC}" type="pres">
      <dgm:prSet presAssocID="{F6295151-AC51-4885-A098-C2D8F2E3CA96}" presName="linear" presStyleCnt="0">
        <dgm:presLayoutVars>
          <dgm:animLvl val="lvl"/>
          <dgm:resizeHandles val="exact"/>
        </dgm:presLayoutVars>
      </dgm:prSet>
      <dgm:spPr/>
    </dgm:pt>
    <dgm:pt modelId="{71ECD559-8D2A-384C-A862-A3507171BDE1}" type="pres">
      <dgm:prSet presAssocID="{C4500A48-26E7-4354-924E-81489902D0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C1CBF6-A083-4243-9DB5-8299BAE323F0}" type="pres">
      <dgm:prSet presAssocID="{A9D3108D-44FB-4B6E-BBC4-D336672529E1}" presName="spacer" presStyleCnt="0"/>
      <dgm:spPr/>
    </dgm:pt>
    <dgm:pt modelId="{F68C437B-3A4E-1E46-AED2-E813B1724780}" type="pres">
      <dgm:prSet presAssocID="{484B7F26-9494-436E-A9BA-072651211D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8D48F1-0BDE-0347-AE90-C60CC20D0E67}" type="pres">
      <dgm:prSet presAssocID="{16FF3641-A785-4A08-8115-66A24CD678D3}" presName="spacer" presStyleCnt="0"/>
      <dgm:spPr/>
    </dgm:pt>
    <dgm:pt modelId="{5B1C36C3-A70B-D846-A638-ED053266DAF1}" type="pres">
      <dgm:prSet presAssocID="{BE6EF13A-0AE8-4A4C-ABFD-40ABD63A00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9361A18-131D-FE4D-9237-D762A780D632}" type="presOf" srcId="{484B7F26-9494-436E-A9BA-072651211D4B}" destId="{F68C437B-3A4E-1E46-AED2-E813B1724780}" srcOrd="0" destOrd="0" presId="urn:microsoft.com/office/officeart/2005/8/layout/vList2"/>
    <dgm:cxn modelId="{2920AC22-A119-174E-A227-299A036E34B5}" type="presOf" srcId="{F6295151-AC51-4885-A098-C2D8F2E3CA96}" destId="{E827F10A-AE06-DB40-BF38-6D2A4530AEFC}" srcOrd="0" destOrd="0" presId="urn:microsoft.com/office/officeart/2005/8/layout/vList2"/>
    <dgm:cxn modelId="{28628353-B1DA-C544-AB28-ACDBA825758B}" type="presOf" srcId="{BE6EF13A-0AE8-4A4C-ABFD-40ABD63A00AA}" destId="{5B1C36C3-A70B-D846-A638-ED053266DAF1}" srcOrd="0" destOrd="0" presId="urn:microsoft.com/office/officeart/2005/8/layout/vList2"/>
    <dgm:cxn modelId="{9EFE5E5B-3E37-4F17-A7B9-8C0AC9A33D18}" srcId="{F6295151-AC51-4885-A098-C2D8F2E3CA96}" destId="{484B7F26-9494-436E-A9BA-072651211D4B}" srcOrd="1" destOrd="0" parTransId="{EBB4FBE2-F608-4333-B58F-9BBFF2D2E7B7}" sibTransId="{16FF3641-A785-4A08-8115-66A24CD678D3}"/>
    <dgm:cxn modelId="{147120BD-75B0-894A-A9F3-C2C8EA2316ED}" type="presOf" srcId="{C4500A48-26E7-4354-924E-81489902D0C1}" destId="{71ECD559-8D2A-384C-A862-A3507171BDE1}" srcOrd="0" destOrd="0" presId="urn:microsoft.com/office/officeart/2005/8/layout/vList2"/>
    <dgm:cxn modelId="{7BF1DEC2-50C1-4BB1-B10B-CF244278103C}" srcId="{F6295151-AC51-4885-A098-C2D8F2E3CA96}" destId="{BE6EF13A-0AE8-4A4C-ABFD-40ABD63A00AA}" srcOrd="2" destOrd="0" parTransId="{2C7A872C-EA7C-4B07-B943-C3877C389DB4}" sibTransId="{D2B524CE-51D2-47E3-83C7-8B9983A1844B}"/>
    <dgm:cxn modelId="{0F862AC5-F94F-4FFC-8446-AF0F6EEFE235}" srcId="{F6295151-AC51-4885-A098-C2D8F2E3CA96}" destId="{C4500A48-26E7-4354-924E-81489902D0C1}" srcOrd="0" destOrd="0" parTransId="{00530BC4-010D-46B1-858C-90D7224E2987}" sibTransId="{A9D3108D-44FB-4B6E-BBC4-D336672529E1}"/>
    <dgm:cxn modelId="{135F352E-37F5-0B4D-8E3B-E44FCF5071CE}" type="presParOf" srcId="{E827F10A-AE06-DB40-BF38-6D2A4530AEFC}" destId="{71ECD559-8D2A-384C-A862-A3507171BDE1}" srcOrd="0" destOrd="0" presId="urn:microsoft.com/office/officeart/2005/8/layout/vList2"/>
    <dgm:cxn modelId="{A6B1BAE6-B8CF-E940-9B63-61CDD4794AC2}" type="presParOf" srcId="{E827F10A-AE06-DB40-BF38-6D2A4530AEFC}" destId="{37C1CBF6-A083-4243-9DB5-8299BAE323F0}" srcOrd="1" destOrd="0" presId="urn:microsoft.com/office/officeart/2005/8/layout/vList2"/>
    <dgm:cxn modelId="{8F221841-11BB-E144-AC27-DAFF1B7AE48B}" type="presParOf" srcId="{E827F10A-AE06-DB40-BF38-6D2A4530AEFC}" destId="{F68C437B-3A4E-1E46-AED2-E813B1724780}" srcOrd="2" destOrd="0" presId="urn:microsoft.com/office/officeart/2005/8/layout/vList2"/>
    <dgm:cxn modelId="{0A11F8A1-F1C9-6048-8632-2F20FA47F76A}" type="presParOf" srcId="{E827F10A-AE06-DB40-BF38-6D2A4530AEFC}" destId="{4F8D48F1-0BDE-0347-AE90-C60CC20D0E67}" srcOrd="3" destOrd="0" presId="urn:microsoft.com/office/officeart/2005/8/layout/vList2"/>
    <dgm:cxn modelId="{6EB456A7-C8E4-6C48-A143-72934D7868AC}" type="presParOf" srcId="{E827F10A-AE06-DB40-BF38-6D2A4530AEFC}" destId="{5B1C36C3-A70B-D846-A638-ED053266DA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48B7F-372A-CC49-AE44-A56B8CD28A6A}">
      <dsp:nvSpPr>
        <dsp:cNvPr id="0" name=""/>
        <dsp:cNvSpPr/>
      </dsp:nvSpPr>
      <dsp:spPr>
        <a:xfrm>
          <a:off x="23112" y="-316423"/>
          <a:ext cx="2997696" cy="1903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77738-A5AA-1D44-80DB-3FA7FDCDFDB9}">
      <dsp:nvSpPr>
        <dsp:cNvPr id="0" name=""/>
        <dsp:cNvSpPr/>
      </dsp:nvSpPr>
      <dsp:spPr>
        <a:xfrm>
          <a:off x="356189" y="0"/>
          <a:ext cx="2997696" cy="1903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/>
            <a:t>Virtual Reality generates the real world around us.</a:t>
          </a:r>
          <a:endParaRPr lang="en-US" sz="2100" kern="1200"/>
        </a:p>
      </dsp:txBody>
      <dsp:txXfrm>
        <a:off x="411942" y="55753"/>
        <a:ext cx="2886190" cy="1792031"/>
      </dsp:txXfrm>
    </dsp:sp>
    <dsp:sp modelId="{6F458F26-4D02-364E-9D84-2DDBAA771D94}">
      <dsp:nvSpPr>
        <dsp:cNvPr id="0" name=""/>
        <dsp:cNvSpPr/>
      </dsp:nvSpPr>
      <dsp:spPr>
        <a:xfrm>
          <a:off x="3649551" y="-316423"/>
          <a:ext cx="2997696" cy="1903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FFBEC-6248-7C40-94D9-BAC18141B9F1}">
      <dsp:nvSpPr>
        <dsp:cNvPr id="0" name=""/>
        <dsp:cNvSpPr/>
      </dsp:nvSpPr>
      <dsp:spPr>
        <a:xfrm>
          <a:off x="3982629" y="0"/>
          <a:ext cx="2997696" cy="1903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can also transform the way of education </a:t>
          </a:r>
        </a:p>
      </dsp:txBody>
      <dsp:txXfrm>
        <a:off x="4038382" y="55753"/>
        <a:ext cx="2886190" cy="1792031"/>
      </dsp:txXfrm>
    </dsp:sp>
    <dsp:sp modelId="{B7AF1DAD-9AD6-9A41-ACFC-BF3F3C1C3808}">
      <dsp:nvSpPr>
        <dsp:cNvPr id="0" name=""/>
        <dsp:cNvSpPr/>
      </dsp:nvSpPr>
      <dsp:spPr>
        <a:xfrm>
          <a:off x="7241427" y="-316423"/>
          <a:ext cx="2997696" cy="1903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ECE43-1DEB-9646-81B4-78A7FB8F810F}">
      <dsp:nvSpPr>
        <dsp:cNvPr id="0" name=""/>
        <dsp:cNvSpPr/>
      </dsp:nvSpPr>
      <dsp:spPr>
        <a:xfrm>
          <a:off x="7574505" y="0"/>
          <a:ext cx="2997696" cy="1903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Virtual reality can be used in many industries such as </a:t>
          </a:r>
          <a:r>
            <a:rPr lang="en-US" sz="2100" i="0" kern="1200"/>
            <a:t>medical, security, military, Weather forecasting, etc.</a:t>
          </a:r>
          <a:endParaRPr lang="en-US" sz="2100" kern="1200"/>
        </a:p>
      </dsp:txBody>
      <dsp:txXfrm>
        <a:off x="7630258" y="55753"/>
        <a:ext cx="2886190" cy="1792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CD559-8D2A-384C-A862-A3507171BDE1}">
      <dsp:nvSpPr>
        <dsp:cNvPr id="0" name=""/>
        <dsp:cNvSpPr/>
      </dsp:nvSpPr>
      <dsp:spPr>
        <a:xfrm>
          <a:off x="0" y="19143"/>
          <a:ext cx="10658475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Some people use virtual reality to play tricks on others by making this appear on their screens.</a:t>
          </a:r>
        </a:p>
      </dsp:txBody>
      <dsp:txXfrm>
        <a:off x="50489" y="69632"/>
        <a:ext cx="10557497" cy="933302"/>
      </dsp:txXfrm>
    </dsp:sp>
    <dsp:sp modelId="{F68C437B-3A4E-1E46-AED2-E813B1724780}">
      <dsp:nvSpPr>
        <dsp:cNvPr id="0" name=""/>
        <dsp:cNvSpPr/>
      </dsp:nvSpPr>
      <dsp:spPr>
        <a:xfrm>
          <a:off x="0" y="1128304"/>
          <a:ext cx="10658475" cy="1034280"/>
        </a:xfrm>
        <a:prstGeom prst="roundRect">
          <a:avLst/>
        </a:prstGeom>
        <a:solidFill>
          <a:schemeClr val="accent2">
            <a:hueOff val="1498061"/>
            <a:satOff val="-9857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Virtual reality can also cause motion sickness for many people.</a:t>
          </a:r>
        </a:p>
      </dsp:txBody>
      <dsp:txXfrm>
        <a:off x="50489" y="1178793"/>
        <a:ext cx="10557497" cy="933302"/>
      </dsp:txXfrm>
    </dsp:sp>
    <dsp:sp modelId="{5B1C36C3-A70B-D846-A638-ED053266DAF1}">
      <dsp:nvSpPr>
        <dsp:cNvPr id="0" name=""/>
        <dsp:cNvSpPr/>
      </dsp:nvSpPr>
      <dsp:spPr>
        <a:xfrm>
          <a:off x="0" y="2237464"/>
          <a:ext cx="10658475" cy="1034280"/>
        </a:xfrm>
        <a:prstGeom prst="roundRect">
          <a:avLst/>
        </a:prstGeom>
        <a:solidFill>
          <a:schemeClr val="accent2">
            <a:hueOff val="2996123"/>
            <a:satOff val="-19715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people have reported eyestrain due to the large number of visual stimuli you often experience in virtual reality.</a:t>
          </a:r>
        </a:p>
      </dsp:txBody>
      <dsp:txXfrm>
        <a:off x="50489" y="2287953"/>
        <a:ext cx="10557497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2/7/23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6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3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2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6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4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1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9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7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2/7/23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18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A001A-0349-86FB-C074-4230669832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871" r="-1" b="7557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1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F90DC9-5896-252B-76E4-A22B839A0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06" y="1122363"/>
            <a:ext cx="7063739" cy="2387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</a:t>
            </a:r>
            <a:r>
              <a:rPr lang="en-JO">
                <a:solidFill>
                  <a:srgbClr val="FFFFFF"/>
                </a:solidFill>
              </a:rPr>
              <a:t>irtual reality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348FF-BCC6-7361-BE73-D977FA0D1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606" y="3602038"/>
            <a:ext cx="7063739" cy="16557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</a:t>
            </a:r>
            <a:r>
              <a:rPr lang="en-JO">
                <a:solidFill>
                  <a:srgbClr val="FFFFFF"/>
                </a:solidFill>
              </a:rPr>
              <a:t>ara akkawi 8D </a:t>
            </a:r>
          </a:p>
        </p:txBody>
      </p:sp>
    </p:spTree>
    <p:extLst>
      <p:ext uri="{BB962C8B-B14F-4D97-AF65-F5344CB8AC3E}">
        <p14:creationId xmlns:p14="http://schemas.microsoft.com/office/powerpoint/2010/main" val="413272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30">
            <a:extLst>
              <a:ext uri="{FF2B5EF4-FFF2-40B4-BE49-F238E27FC236}">
                <a16:creationId xmlns:a16="http://schemas.microsoft.com/office/drawing/2014/main" id="{77889169-379D-4FD8-915F-A11C1EC5B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32">
            <a:extLst>
              <a:ext uri="{FF2B5EF4-FFF2-40B4-BE49-F238E27FC236}">
                <a16:creationId xmlns:a16="http://schemas.microsoft.com/office/drawing/2014/main" id="{4215B73D-D047-4FE7-9B7F-1C897694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62299-D60D-D100-D22C-626A849C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6168331" cy="2493876"/>
          </a:xfrm>
        </p:spPr>
        <p:txBody>
          <a:bodyPr anchor="b">
            <a:normAutofit/>
          </a:bodyPr>
          <a:lstStyle/>
          <a:p>
            <a:r>
              <a:rPr lang="en-US" sz="4400"/>
              <a:t>W</a:t>
            </a:r>
            <a:r>
              <a:rPr lang="en-JO" sz="4400"/>
              <a:t>hat is the defenition of virtual? </a:t>
            </a:r>
          </a:p>
        </p:txBody>
      </p:sp>
      <p:grpSp>
        <p:nvGrpSpPr>
          <p:cNvPr id="1059" name="decorative circles">
            <a:extLst>
              <a:ext uri="{FF2B5EF4-FFF2-40B4-BE49-F238E27FC236}">
                <a16:creationId xmlns:a16="http://schemas.microsoft.com/office/drawing/2014/main" id="{D25992B3-326F-4D73-95CD-6F59E814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93625" y="927887"/>
            <a:ext cx="3205279" cy="2727847"/>
            <a:chOff x="7893625" y="927887"/>
            <a:chExt cx="3205279" cy="2727847"/>
          </a:xfrm>
        </p:grpSpPr>
        <p:sp>
          <p:nvSpPr>
            <p:cNvPr id="1060" name="Oval 1035">
              <a:extLst>
                <a:ext uri="{FF2B5EF4-FFF2-40B4-BE49-F238E27FC236}">
                  <a16:creationId xmlns:a16="http://schemas.microsoft.com/office/drawing/2014/main" id="{D5FEA64E-D98F-4C1C-B7BC-3AD23816D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3625" y="3428999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36">
              <a:extLst>
                <a:ext uri="{FF2B5EF4-FFF2-40B4-BE49-F238E27FC236}">
                  <a16:creationId xmlns:a16="http://schemas.microsoft.com/office/drawing/2014/main" id="{35EC959F-E421-470F-BD07-E31C685A4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295" y="2842228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37">
              <a:extLst>
                <a:ext uri="{FF2B5EF4-FFF2-40B4-BE49-F238E27FC236}">
                  <a16:creationId xmlns:a16="http://schemas.microsoft.com/office/drawing/2014/main" id="{2E29517A-D10E-4DC3-A81A-03A0A97E9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5619" y="296208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38">
              <a:extLst>
                <a:ext uri="{FF2B5EF4-FFF2-40B4-BE49-F238E27FC236}">
                  <a16:creationId xmlns:a16="http://schemas.microsoft.com/office/drawing/2014/main" id="{24DEF73F-0189-4B17-B271-10BEC471B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927887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F74C9235-7157-48A1-9283-66FAAE5F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1870595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EF76350F-FBF0-4328-AA60-4990DACCD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256085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3" name="Oval 1">
            <a:extLst>
              <a:ext uri="{FF2B5EF4-FFF2-40B4-BE49-F238E27FC236}">
                <a16:creationId xmlns:a16="http://schemas.microsoft.com/office/drawing/2014/main" id="{6859B3BF-E9F2-4912-A417-7D3FD77BE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2678" y="1"/>
            <a:ext cx="2661680" cy="2424023"/>
          </a:xfrm>
          <a:custGeom>
            <a:avLst/>
            <a:gdLst>
              <a:gd name="connsiteX0" fmla="*/ 572886 w 2661680"/>
              <a:gd name="connsiteY0" fmla="*/ 0 h 2424023"/>
              <a:gd name="connsiteX1" fmla="*/ 2088794 w 2661680"/>
              <a:gd name="connsiteY1" fmla="*/ 0 h 2424023"/>
              <a:gd name="connsiteX2" fmla="*/ 2177378 w 2661680"/>
              <a:gd name="connsiteY2" fmla="*/ 66242 h 2424023"/>
              <a:gd name="connsiteX3" fmla="*/ 2661680 w 2661680"/>
              <a:gd name="connsiteY3" fmla="*/ 1093183 h 2424023"/>
              <a:gd name="connsiteX4" fmla="*/ 1330840 w 2661680"/>
              <a:gd name="connsiteY4" fmla="*/ 2424023 h 2424023"/>
              <a:gd name="connsiteX5" fmla="*/ 0 w 2661680"/>
              <a:gd name="connsiteY5" fmla="*/ 1093183 h 2424023"/>
              <a:gd name="connsiteX6" fmla="*/ 484302 w 2661680"/>
              <a:gd name="connsiteY6" fmla="*/ 66242 h 242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680" h="2424023">
                <a:moveTo>
                  <a:pt x="572886" y="0"/>
                </a:moveTo>
                <a:lnTo>
                  <a:pt x="2088794" y="0"/>
                </a:lnTo>
                <a:lnTo>
                  <a:pt x="2177378" y="66242"/>
                </a:lnTo>
                <a:cubicBezTo>
                  <a:pt x="2473153" y="310338"/>
                  <a:pt x="2661680" y="679744"/>
                  <a:pt x="2661680" y="1093183"/>
                </a:cubicBezTo>
                <a:cubicBezTo>
                  <a:pt x="2661680" y="1828186"/>
                  <a:pt x="2065843" y="2424023"/>
                  <a:pt x="1330840" y="2424023"/>
                </a:cubicBezTo>
                <a:cubicBezTo>
                  <a:pt x="595837" y="2424023"/>
                  <a:pt x="0" y="1828186"/>
                  <a:pt x="0" y="1093183"/>
                </a:cubicBezTo>
                <a:cubicBezTo>
                  <a:pt x="0" y="679744"/>
                  <a:pt x="188527" y="310338"/>
                  <a:pt x="484302" y="6624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5" name="Graphic 1044">
            <a:extLst>
              <a:ext uri="{FF2B5EF4-FFF2-40B4-BE49-F238E27FC236}">
                <a16:creationId xmlns:a16="http://schemas.microsoft.com/office/drawing/2014/main" id="{B93890BA-3DA0-4FE5-95C0-FB4DD439A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7280" y="16389"/>
            <a:ext cx="2407635" cy="2407635"/>
          </a:xfrm>
          <a:prstGeom prst="rect">
            <a:avLst/>
          </a:prstGeom>
        </p:spPr>
      </p:pic>
      <p:pic>
        <p:nvPicPr>
          <p:cNvPr id="1047" name="Graphic 1046">
            <a:extLst>
              <a:ext uri="{FF2B5EF4-FFF2-40B4-BE49-F238E27FC236}">
                <a16:creationId xmlns:a16="http://schemas.microsoft.com/office/drawing/2014/main" id="{0B6C5D7A-F5E9-44AE-9B0E-DA0C97AD7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31" t="18963" r="52721" b="17441"/>
          <a:stretch/>
        </p:blipFill>
        <p:spPr>
          <a:xfrm>
            <a:off x="10854666" y="0"/>
            <a:ext cx="1334286" cy="29620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5FA3-0282-4E83-0D79-9E36BBDF0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462026" cy="2747963"/>
          </a:xfrm>
        </p:spPr>
        <p:txBody>
          <a:bodyPr anchor="t">
            <a:normAutofit/>
          </a:bodyPr>
          <a:lstStyle/>
          <a:p>
            <a:r>
              <a:rPr lang="en-US" sz="2400" dirty="0"/>
              <a:t>V</a:t>
            </a:r>
            <a:r>
              <a:rPr lang="en-JO" sz="2400" dirty="0"/>
              <a:t>irual means that something does not physically exsit but uses the help of a software to make it seem real.</a:t>
            </a:r>
          </a:p>
        </p:txBody>
      </p:sp>
      <p:pic>
        <p:nvPicPr>
          <p:cNvPr id="1026" name="Picture 2" descr="Augmented Reality and Virtual Reality | World Economic Forum">
            <a:extLst>
              <a:ext uri="{FF2B5EF4-FFF2-40B4-BE49-F238E27FC236}">
                <a16:creationId xmlns:a16="http://schemas.microsoft.com/office/drawing/2014/main" id="{FC9CD85F-DC4F-8F8B-5109-5AF802A40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r="24035"/>
          <a:stretch/>
        </p:blipFill>
        <p:spPr bwMode="auto">
          <a:xfrm>
            <a:off x="8137628" y="2865926"/>
            <a:ext cx="4054372" cy="3992074"/>
          </a:xfrm>
          <a:custGeom>
            <a:avLst/>
            <a:gdLst/>
            <a:ahLst/>
            <a:cxnLst/>
            <a:rect l="l" t="t" r="r" b="b"/>
            <a:pathLst>
              <a:path w="4012858" h="3951198">
                <a:moveTo>
                  <a:pt x="2361523" y="0"/>
                </a:moveTo>
                <a:cubicBezTo>
                  <a:pt x="2932125" y="0"/>
                  <a:pt x="3455460" y="202372"/>
                  <a:pt x="3863671" y="539257"/>
                </a:cubicBezTo>
                <a:lnTo>
                  <a:pt x="4012858" y="674848"/>
                </a:lnTo>
                <a:lnTo>
                  <a:pt x="4012858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8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58165-4ED5-5CC7-1D9F-70ED46F5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910" y="681038"/>
            <a:ext cx="4070940" cy="2179160"/>
          </a:xfrm>
        </p:spPr>
        <p:txBody>
          <a:bodyPr anchor="b">
            <a:normAutofit/>
          </a:bodyPr>
          <a:lstStyle/>
          <a:p>
            <a:r>
              <a:rPr lang="en-US" sz="4400" dirty="0"/>
              <a:t>W</a:t>
            </a:r>
            <a:r>
              <a:rPr lang="en-JO" sz="4400" dirty="0"/>
              <a:t>hat is virual reality?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1EF3-5FE4-853A-F1EB-738549393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36" y="3275359"/>
            <a:ext cx="4606280" cy="2747963"/>
          </a:xfrm>
        </p:spPr>
        <p:txBody>
          <a:bodyPr anchor="t">
            <a:normAutofit/>
          </a:bodyPr>
          <a:lstStyle/>
          <a:p>
            <a:r>
              <a:rPr lang="en-US" sz="2400" dirty="0"/>
              <a:t>VR (virtual reality) is a computer created environment with scenes and objects that appear to be real, making the user feel they are diverted in their surroundings.</a:t>
            </a:r>
            <a:endParaRPr lang="en-JO" sz="2400" dirty="0"/>
          </a:p>
        </p:txBody>
      </p:sp>
      <p:grpSp>
        <p:nvGrpSpPr>
          <p:cNvPr id="2059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Oval 2060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Oval 2061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Oval 2062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Oval 2063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What Is Virtual Reality? Everything You Need to Know | Simplilearn">
            <a:extLst>
              <a:ext uri="{FF2B5EF4-FFF2-40B4-BE49-F238E27FC236}">
                <a16:creationId xmlns:a16="http://schemas.microsoft.com/office/drawing/2014/main" id="{C2280E46-D584-D655-F2FB-B5705257C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r="3727" b="-1"/>
          <a:stretch/>
        </p:blipFill>
        <p:spPr bwMode="auto">
          <a:xfrm>
            <a:off x="6352312" y="1121149"/>
            <a:ext cx="5062448" cy="5062448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5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739BF-52FC-4875-B392-4044CC04F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A1CAD8-1CD4-40E6-B88B-9D4FF5C3D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0D65577D-83CF-47FA-954E-60C70AFDB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2361" y="253193"/>
            <a:ext cx="11801644" cy="6229550"/>
            <a:chOff x="162361" y="253193"/>
            <a:chExt cx="11801644" cy="622955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D2C49A-33C3-4048-8267-6907CA622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0439" y="253193"/>
              <a:ext cx="150552" cy="150552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4A3D21-5E60-4B25-890E-FA22F1643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361" y="366560"/>
              <a:ext cx="309716" cy="30971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0638" y="588622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5072" y="6176963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9653" y="596561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CC8719-78EB-AF11-32B6-F836445F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3"/>
            <a:ext cx="10773422" cy="1797530"/>
          </a:xfrm>
        </p:spPr>
        <p:txBody>
          <a:bodyPr anchor="t">
            <a:normAutofit/>
          </a:bodyPr>
          <a:lstStyle/>
          <a:p>
            <a:r>
              <a:rPr lang="en-US" sz="4400"/>
              <a:t>W</a:t>
            </a:r>
            <a:r>
              <a:rPr lang="en-JO" sz="4400"/>
              <a:t>hat are the advantages of virtual reality?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53A5F4-74B5-96EE-245C-97E7052A2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966826"/>
              </p:ext>
            </p:extLst>
          </p:nvPr>
        </p:nvGraphicFramePr>
        <p:xfrm>
          <a:off x="777875" y="2886075"/>
          <a:ext cx="10658475" cy="329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59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53B739BF-52FC-4875-B392-4044CC04F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AA1CAD8-1CD4-40E6-B88B-9D4FF5C3D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4" name="decorative circles">
            <a:extLst>
              <a:ext uri="{FF2B5EF4-FFF2-40B4-BE49-F238E27FC236}">
                <a16:creationId xmlns:a16="http://schemas.microsoft.com/office/drawing/2014/main" id="{0D65577D-83CF-47FA-954E-60C70AFDB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2361" y="253193"/>
            <a:ext cx="11801644" cy="6229550"/>
            <a:chOff x="162361" y="253193"/>
            <a:chExt cx="11801644" cy="6229550"/>
          </a:xfrm>
        </p:grpSpPr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54D2C49A-33C3-4048-8267-6907CA622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0439" y="253193"/>
              <a:ext cx="150552" cy="150552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C54A3D21-5E60-4B25-890E-FA22F1643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361" y="366560"/>
              <a:ext cx="309716" cy="30971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0638" y="588622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5072" y="6176963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9653" y="596561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B22836-E9CE-EE80-E599-D2427385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3"/>
            <a:ext cx="10773422" cy="1797530"/>
          </a:xfrm>
        </p:spPr>
        <p:txBody>
          <a:bodyPr anchor="t">
            <a:normAutofit/>
          </a:bodyPr>
          <a:lstStyle/>
          <a:p>
            <a:r>
              <a:rPr lang="en-US" sz="4400"/>
              <a:t>W</a:t>
            </a:r>
            <a:r>
              <a:rPr lang="en-JO" sz="4400"/>
              <a:t>hat are the disadvantages of virual reality?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D984E1B5-19BC-3FD6-8852-BE0536CCDD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911950"/>
              </p:ext>
            </p:extLst>
          </p:nvPr>
        </p:nvGraphicFramePr>
        <p:xfrm>
          <a:off x="777875" y="2886075"/>
          <a:ext cx="10658475" cy="329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11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107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4108" name="Oval 4107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9" name="Oval 4108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0" name="Oval 4109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1" name="Oval 4110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2" name="Oval 4111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3" name="Oval 4112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Oval 4113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5" name="Oval 4114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Oval 4115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7" name="Oval 4116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8" name="Freeform: Shape 4117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19" name="Freeform: Shape 4118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20" name="Freeform: Shape 4119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21" name="Oval 4120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2" name="Freeform: Shape 4121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4124" name="Rectangle 4123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98" name="Picture 2" descr="Thank You Images - Free Download on Freepik">
            <a:extLst>
              <a:ext uri="{FF2B5EF4-FFF2-40B4-BE49-F238E27FC236}">
                <a16:creationId xmlns:a16="http://schemas.microsoft.com/office/drawing/2014/main" id="{001688D5-FF0C-5978-6928-857B0E510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4" b="214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" name="Rectangle 4125">
            <a:extLst>
              <a:ext uri="{FF2B5EF4-FFF2-40B4-BE49-F238E27FC236}">
                <a16:creationId xmlns:a16="http://schemas.microsoft.com/office/drawing/2014/main" id="{E9B141D4-C8D6-48AA-95E4-9D7277D2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47811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ADF02-0F3D-FEFF-0EAF-A9A97AA2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32995"/>
            <a:ext cx="7207683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6100D-2125-2A37-4B07-220673CF03C3}"/>
              </a:ext>
            </a:extLst>
          </p:cNvPr>
          <p:cNvSpPr txBox="1"/>
          <p:nvPr/>
        </p:nvSpPr>
        <p:spPr>
          <a:xfrm>
            <a:off x="3510875" y="7886839"/>
            <a:ext cx="7207683" cy="8919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</a:pPr>
            <a:r>
              <a:rPr lang="en-US" sz="2200" dirty="0">
                <a:solidFill>
                  <a:srgbClr val="FFFFFF"/>
                </a:solidFill>
              </a:rPr>
              <a:t>Thank you!!</a:t>
            </a:r>
          </a:p>
        </p:txBody>
      </p:sp>
      <p:sp>
        <p:nvSpPr>
          <p:cNvPr id="4128" name="Oval 4127">
            <a:extLst>
              <a:ext uri="{FF2B5EF4-FFF2-40B4-BE49-F238E27FC236}">
                <a16:creationId xmlns:a16="http://schemas.microsoft.com/office/drawing/2014/main" id="{9150435D-CA82-40CE-954B-EAF77FB12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03110" y="2889102"/>
            <a:ext cx="800716" cy="800716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0" name="Oval 4129">
            <a:extLst>
              <a:ext uri="{FF2B5EF4-FFF2-40B4-BE49-F238E27FC236}">
                <a16:creationId xmlns:a16="http://schemas.microsoft.com/office/drawing/2014/main" id="{F384E378-44EE-43CF-80E1-ECE2AF785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685100" y="3689818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2" name="Oval 4131">
            <a:extLst>
              <a:ext uri="{FF2B5EF4-FFF2-40B4-BE49-F238E27FC236}">
                <a16:creationId xmlns:a16="http://schemas.microsoft.com/office/drawing/2014/main" id="{58606AA2-E69C-4A42-8D9F-E9747752D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964111" y="450803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4" name="Oval 4133">
            <a:extLst>
              <a:ext uri="{FF2B5EF4-FFF2-40B4-BE49-F238E27FC236}">
                <a16:creationId xmlns:a16="http://schemas.microsoft.com/office/drawing/2014/main" id="{8D56DBB4-69C9-48F4-94E5-3F0B9E8D7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58942" y="5508464"/>
            <a:ext cx="703889" cy="703889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6" name="Oval 4135">
            <a:extLst>
              <a:ext uri="{FF2B5EF4-FFF2-40B4-BE49-F238E27FC236}">
                <a16:creationId xmlns:a16="http://schemas.microsoft.com/office/drawing/2014/main" id="{772E76EB-531B-4745-BE92-4AE3CFF5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784590" y="5222789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8" name="Oval 4137">
            <a:extLst>
              <a:ext uri="{FF2B5EF4-FFF2-40B4-BE49-F238E27FC236}">
                <a16:creationId xmlns:a16="http://schemas.microsoft.com/office/drawing/2014/main" id="{DC16CFC8-F3C3-4765-9768-9F10E6B53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248330" y="5639556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0" name="Oval 4139">
            <a:extLst>
              <a:ext uri="{FF2B5EF4-FFF2-40B4-BE49-F238E27FC236}">
                <a16:creationId xmlns:a16="http://schemas.microsoft.com/office/drawing/2014/main" id="{F868898F-D22E-4E6A-8DD3-FE24FF0F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370" y="579607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2" name="Oval 4141">
            <a:extLst>
              <a:ext uri="{FF2B5EF4-FFF2-40B4-BE49-F238E27FC236}">
                <a16:creationId xmlns:a16="http://schemas.microsoft.com/office/drawing/2014/main" id="{21B65DAB-5A32-48EC-A4A4-64E6D1CD0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464029" y="603142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4" name="Oval 4143">
            <a:extLst>
              <a:ext uri="{FF2B5EF4-FFF2-40B4-BE49-F238E27FC236}">
                <a16:creationId xmlns:a16="http://schemas.microsoft.com/office/drawing/2014/main" id="{08EC2A46-C18F-4863-B4EB-B7B873FD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88354" y="5602414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6" name="Oval 4145">
            <a:extLst>
              <a:ext uri="{FF2B5EF4-FFF2-40B4-BE49-F238E27FC236}">
                <a16:creationId xmlns:a16="http://schemas.microsoft.com/office/drawing/2014/main" id="{CE8EA60C-5FEB-439D-82C1-E1A33B9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85463" y="6119667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8" name="Oval 4147">
            <a:extLst>
              <a:ext uri="{FF2B5EF4-FFF2-40B4-BE49-F238E27FC236}">
                <a16:creationId xmlns:a16="http://schemas.microsoft.com/office/drawing/2014/main" id="{4BD9DC6E-71EF-4302-BD87-C70C8AFC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42637" y="6605011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0" name="Oval 4149">
            <a:extLst>
              <a:ext uri="{FF2B5EF4-FFF2-40B4-BE49-F238E27FC236}">
                <a16:creationId xmlns:a16="http://schemas.microsoft.com/office/drawing/2014/main" id="{71CABA3D-675F-405D-9552-216F2DDD1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23926" y="6611226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46902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LightSeed_2SEEDS">
      <a:dk1>
        <a:srgbClr val="000000"/>
      </a:dk1>
      <a:lt1>
        <a:srgbClr val="FFFFFF"/>
      </a:lt1>
      <a:dk2>
        <a:srgbClr val="302E1B"/>
      </a:dk2>
      <a:lt2>
        <a:srgbClr val="F0F1F3"/>
      </a:lt2>
      <a:accent1>
        <a:srgbClr val="A8A15F"/>
      </a:accent1>
      <a:accent2>
        <a:srgbClr val="C6976B"/>
      </a:accent2>
      <a:accent3>
        <a:srgbClr val="96A86F"/>
      </a:accent3>
      <a:accent4>
        <a:srgbClr val="62AD90"/>
      </a:accent4>
      <a:accent5>
        <a:srgbClr val="71AAAB"/>
      </a:accent5>
      <a:accent6>
        <a:srgbClr val="71A1C8"/>
      </a:accent6>
      <a:hlink>
        <a:srgbClr val="6B72AF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182</Words>
  <Application>Microsoft Macintosh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AvenirNext LT Pro Medium</vt:lpstr>
      <vt:lpstr>Calibri</vt:lpstr>
      <vt:lpstr>Gill Sans Nova</vt:lpstr>
      <vt:lpstr>ConfettiVTI</vt:lpstr>
      <vt:lpstr>Virtual reality </vt:lpstr>
      <vt:lpstr>What is the defenition of virtual? </vt:lpstr>
      <vt:lpstr>What is virual reality?</vt:lpstr>
      <vt:lpstr>What are the advantages of virtual reality?</vt:lpstr>
      <vt:lpstr>What are the disadvantages of virual reality?</vt:lpstr>
      <vt:lpstr>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 </dc:title>
  <dc:creator>Rawan Atallah</dc:creator>
  <cp:lastModifiedBy>Rawan Atallah</cp:lastModifiedBy>
  <cp:revision>1</cp:revision>
  <dcterms:created xsi:type="dcterms:W3CDTF">2023-02-07T08:53:10Z</dcterms:created>
  <dcterms:modified xsi:type="dcterms:W3CDTF">2023-02-07T09:17:05Z</dcterms:modified>
</cp:coreProperties>
</file>