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2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19C1465-8001-4395-A3CE-30051C74BC72}" type="datetimeFigureOut">
              <a:rPr lang="en-US" smtClean="0"/>
              <a:t>2/6/2023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165557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374054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803301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591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405144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19C1465-8001-4395-A3CE-30051C74BC72}"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134848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19C1465-8001-4395-A3CE-30051C74BC72}"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5097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C1465-8001-4395-A3CE-30051C74BC72}"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332191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C1465-8001-4395-A3CE-30051C74BC72}"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55576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C1465-8001-4395-A3CE-30051C74BC72}"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37360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9C1465-8001-4395-A3CE-30051C74BC72}"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53036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336915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9C1465-8001-4395-A3CE-30051C74BC72}"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329871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9C1465-8001-4395-A3CE-30051C74BC72}"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3306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C1465-8001-4395-A3CE-30051C74BC72}"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0792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13759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9C1465-8001-4395-A3CE-30051C74BC72}"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0B1AE-A80C-4893-9ADC-8B0FC040A179}" type="slidenum">
              <a:rPr lang="en-US" smtClean="0"/>
              <a:t>‹#›</a:t>
            </a:fld>
            <a:endParaRPr lang="en-US"/>
          </a:p>
        </p:txBody>
      </p:sp>
    </p:spTree>
    <p:extLst>
      <p:ext uri="{BB962C8B-B14F-4D97-AF65-F5344CB8AC3E}">
        <p14:creationId xmlns:p14="http://schemas.microsoft.com/office/powerpoint/2010/main" val="206788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9C1465-8001-4395-A3CE-30051C74BC72}" type="datetimeFigureOut">
              <a:rPr lang="en-US" smtClean="0"/>
              <a:t>2/6/2023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C70B1AE-A80C-4893-9ADC-8B0FC040A179}" type="slidenum">
              <a:rPr lang="en-US" smtClean="0"/>
              <a:t>‹#›</a:t>
            </a:fld>
            <a:endParaRPr lang="en-US"/>
          </a:p>
        </p:txBody>
      </p:sp>
    </p:spTree>
    <p:extLst>
      <p:ext uri="{BB962C8B-B14F-4D97-AF65-F5344CB8AC3E}">
        <p14:creationId xmlns:p14="http://schemas.microsoft.com/office/powerpoint/2010/main" val="119560652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opengeekslab.com/blog/advantages-virtual-reality-business/" TargetMode="External"/><Relationship Id="rId2" Type="http://schemas.openxmlformats.org/officeDocument/2006/relationships/hyperlink" Target="https://www.techtarget.com/whatis/definition/virtual-rea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20994"/>
            <a:ext cx="7197726" cy="859937"/>
          </a:xfrm>
        </p:spPr>
        <p:txBody>
          <a:bodyPr/>
          <a:lstStyle/>
          <a:p>
            <a:pPr algn="l"/>
            <a:r>
              <a:rPr lang="en-US" dirty="0" smtClean="0"/>
              <a:t>Virtual Reality (VR)</a:t>
            </a:r>
            <a:endParaRPr lang="en-US" dirty="0"/>
          </a:p>
        </p:txBody>
      </p:sp>
      <p:sp>
        <p:nvSpPr>
          <p:cNvPr id="3" name="Subtitle 2"/>
          <p:cNvSpPr>
            <a:spLocks noGrp="1"/>
          </p:cNvSpPr>
          <p:nvPr>
            <p:ph type="subTitle" idx="1"/>
          </p:nvPr>
        </p:nvSpPr>
        <p:spPr>
          <a:xfrm>
            <a:off x="0" y="4080932"/>
            <a:ext cx="7197726" cy="1405467"/>
          </a:xfrm>
        </p:spPr>
        <p:txBody>
          <a:bodyPr/>
          <a:lstStyle/>
          <a:p>
            <a:pPr algn="l"/>
            <a:r>
              <a:rPr lang="en-US" dirty="0" smtClean="0"/>
              <a:t>Michael</a:t>
            </a:r>
          </a:p>
          <a:p>
            <a:pPr algn="l"/>
            <a:r>
              <a:rPr lang="en-US" dirty="0" smtClean="0"/>
              <a:t>8H</a:t>
            </a:r>
            <a:endParaRPr lang="en-US" dirty="0"/>
          </a:p>
        </p:txBody>
      </p:sp>
    </p:spTree>
    <p:extLst>
      <p:ext uri="{BB962C8B-B14F-4D97-AF65-F5344CB8AC3E}">
        <p14:creationId xmlns:p14="http://schemas.microsoft.com/office/powerpoint/2010/main" val="86675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 reality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 simulated 3D environment called virtual reality allows users to explore and interact with a virtual world in a fashion that simulates reality as it is experienced by the users' senses. Although the environment is built using computer hardware and software, users may also need to put on accessories like helmets or goggles in order to interact with it. Users are better able to suspend disbelief and treat a VR experience as genuine, even if it is fanciful, the more fully they can immerse themselves in it and shut out their actual surroundings.</a:t>
            </a:r>
          </a:p>
        </p:txBody>
      </p:sp>
    </p:spTree>
    <p:extLst>
      <p:ext uri="{BB962C8B-B14F-4D97-AF65-F5344CB8AC3E}">
        <p14:creationId xmlns:p14="http://schemas.microsoft.com/office/powerpoint/2010/main" val="378008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VR be used for?</a:t>
            </a:r>
            <a:endParaRPr lang="en-US" dirty="0"/>
          </a:p>
        </p:txBody>
      </p:sp>
      <p:sp>
        <p:nvSpPr>
          <p:cNvPr id="3" name="Content Placeholder 2"/>
          <p:cNvSpPr>
            <a:spLocks noGrp="1"/>
          </p:cNvSpPr>
          <p:nvPr>
            <p:ph idx="1"/>
          </p:nvPr>
        </p:nvSpPr>
        <p:spPr/>
        <p:txBody>
          <a:bodyPr/>
          <a:lstStyle/>
          <a:p>
            <a:r>
              <a:rPr lang="en-US" dirty="0" smtClean="0"/>
              <a:t>Animal: See how they live, they life and start feeling, what they feel when we hurt them.</a:t>
            </a:r>
          </a:p>
          <a:p>
            <a:r>
              <a:rPr lang="en-US" dirty="0" smtClean="0"/>
              <a:t>Medical: Enhance the precision of doctors, so little mistakes can be solved</a:t>
            </a:r>
          </a:p>
          <a:p>
            <a:r>
              <a:rPr lang="en-US" dirty="0" smtClean="0"/>
              <a:t>Architecture: For people to build in VR and then recreate it in real life </a:t>
            </a:r>
          </a:p>
          <a:p>
            <a:pPr marL="0" indent="0">
              <a:buNone/>
            </a:pPr>
            <a:endParaRPr lang="en-US" dirty="0" smtClean="0"/>
          </a:p>
          <a:p>
            <a:r>
              <a:rPr lang="en-US" dirty="0" smtClean="0"/>
              <a:t>And many more </a:t>
            </a:r>
            <a:endParaRPr lang="en-US" dirty="0"/>
          </a:p>
        </p:txBody>
      </p:sp>
    </p:spTree>
    <p:extLst>
      <p:ext uri="{BB962C8B-B14F-4D97-AF65-F5344CB8AC3E}">
        <p14:creationId xmlns:p14="http://schemas.microsoft.com/office/powerpoint/2010/main" val="313319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Virtual reality </a:t>
            </a:r>
            <a:endParaRPr lang="en-US" dirty="0"/>
          </a:p>
        </p:txBody>
      </p:sp>
      <p:sp>
        <p:nvSpPr>
          <p:cNvPr id="3" name="Content Placeholder 2"/>
          <p:cNvSpPr>
            <a:spLocks noGrp="1"/>
          </p:cNvSpPr>
          <p:nvPr>
            <p:ph idx="1"/>
          </p:nvPr>
        </p:nvSpPr>
        <p:spPr>
          <a:xfrm>
            <a:off x="1141413" y="2730692"/>
            <a:ext cx="4669061" cy="2754975"/>
          </a:xfrm>
        </p:spPr>
        <p:txBody>
          <a:bodyPr>
            <a:normAutofit fontScale="92500"/>
          </a:bodyPr>
          <a:lstStyle/>
          <a:p>
            <a:pPr marL="0" indent="0">
              <a:buNone/>
            </a:pPr>
            <a:r>
              <a:rPr lang="en-US" b="1" dirty="0"/>
              <a:t>1. Healthcare and Well-Being</a:t>
            </a:r>
          </a:p>
          <a:p>
            <a:pPr marL="0" indent="0">
              <a:buNone/>
            </a:pPr>
            <a:r>
              <a:rPr lang="en-US" b="1" dirty="0"/>
              <a:t>2. Entertainment and Gaming</a:t>
            </a:r>
          </a:p>
          <a:p>
            <a:pPr marL="0" indent="0">
              <a:buNone/>
            </a:pPr>
            <a:r>
              <a:rPr lang="en-US" b="1" dirty="0"/>
              <a:t>3. Tourism</a:t>
            </a:r>
          </a:p>
          <a:p>
            <a:pPr marL="0" indent="0">
              <a:buNone/>
            </a:pPr>
            <a:r>
              <a:rPr lang="en-US" b="1" dirty="0" smtClean="0"/>
              <a:t>4. </a:t>
            </a:r>
            <a:r>
              <a:rPr lang="en-US" b="1" dirty="0"/>
              <a:t>Education and Training </a:t>
            </a:r>
            <a:r>
              <a:rPr lang="en-US" b="1" dirty="0" smtClean="0"/>
              <a:t>Programs</a:t>
            </a:r>
          </a:p>
          <a:p>
            <a:pPr marL="0" indent="0">
              <a:buNone/>
            </a:pPr>
            <a:r>
              <a:rPr lang="en-US" b="1" dirty="0"/>
              <a:t>5</a:t>
            </a:r>
            <a:r>
              <a:rPr lang="en-US" b="1" dirty="0" smtClean="0"/>
              <a:t>. </a:t>
            </a:r>
            <a:r>
              <a:rPr lang="en-US" b="1" dirty="0"/>
              <a:t>Sports</a:t>
            </a:r>
          </a:p>
          <a:p>
            <a:pPr marL="0" indent="0">
              <a:buNone/>
            </a:pPr>
            <a:endParaRPr lang="en-US" b="1" dirty="0"/>
          </a:p>
          <a:p>
            <a:pPr marL="0" indent="0">
              <a:buNone/>
            </a:pPr>
            <a:endParaRPr lang="en-US" dirty="0"/>
          </a:p>
        </p:txBody>
      </p:sp>
      <p:pic>
        <p:nvPicPr>
          <p:cNvPr id="1026" name="Picture 2" descr="VR Sports Tra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1870" y="5099221"/>
            <a:ext cx="3184091" cy="1118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nefits of Virtual Reality in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5962" y="5099221"/>
            <a:ext cx="3711447" cy="1136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R in Tourism Indus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963" y="4049772"/>
            <a:ext cx="3711447" cy="1049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tertainment and Gam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6746" y="2850292"/>
            <a:ext cx="3710665" cy="1178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rtual Reality in Healthc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964" y="1607203"/>
            <a:ext cx="3701916" cy="124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8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b="1" dirty="0" smtClean="0">
                <a:hlinkClick r:id="rId2"/>
              </a:rPr>
              <a:t>Https</a:t>
            </a:r>
            <a:r>
              <a:rPr lang="en-US" b="1" dirty="0">
                <a:hlinkClick r:id="rId2"/>
              </a:rPr>
              <a:t>://</a:t>
            </a:r>
            <a:r>
              <a:rPr lang="en-US" b="1" dirty="0" smtClean="0">
                <a:hlinkClick r:id="rId2"/>
              </a:rPr>
              <a:t>www.techtarget.com/whatis/definition/virtual-reality</a:t>
            </a:r>
            <a:endParaRPr lang="en-US" b="1" dirty="0" smtClean="0"/>
          </a:p>
          <a:p>
            <a:r>
              <a:rPr lang="en-US" b="1" dirty="0">
                <a:hlinkClick r:id="rId3"/>
              </a:rPr>
              <a:t>https://opengeekslab.com/blog/advantages-virtual-reality-business</a:t>
            </a:r>
            <a:r>
              <a:rPr lang="en-US" b="1" dirty="0" smtClean="0">
                <a:hlinkClick r:id="rId3"/>
              </a:rPr>
              <a:t>/</a:t>
            </a:r>
            <a:endParaRPr lang="en-US" b="1" dirty="0" smtClean="0"/>
          </a:p>
          <a:p>
            <a:endParaRPr lang="en-US" b="1" dirty="0"/>
          </a:p>
        </p:txBody>
      </p:sp>
    </p:spTree>
    <p:extLst>
      <p:ext uri="{BB962C8B-B14F-4D97-AF65-F5344CB8AC3E}">
        <p14:creationId xmlns:p14="http://schemas.microsoft.com/office/powerpoint/2010/main" val="604895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35</TotalTime>
  <Words>206</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Trebuchet MS</vt:lpstr>
      <vt:lpstr>Tw Cen MT</vt:lpstr>
      <vt:lpstr>Circuit</vt:lpstr>
      <vt:lpstr>Virtual Reality (VR)</vt:lpstr>
      <vt:lpstr>What is virtual reality ?</vt:lpstr>
      <vt:lpstr>What can VR be used for?</vt:lpstr>
      <vt:lpstr>Benefits of Virtual reality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Michael Qsous</dc:creator>
  <cp:lastModifiedBy>Michael Qsous</cp:lastModifiedBy>
  <cp:revision>4</cp:revision>
  <dcterms:created xsi:type="dcterms:W3CDTF">2023-02-06T13:29:26Z</dcterms:created>
  <dcterms:modified xsi:type="dcterms:W3CDTF">2023-02-06T14:04:43Z</dcterms:modified>
</cp:coreProperties>
</file>